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4" r:id="rId12"/>
    <p:sldId id="271" r:id="rId13"/>
    <p:sldId id="265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AD917-9203-4486-A260-AB3A0071BF5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490B9C0-9006-4A9D-9557-AC0A4FB459C1}">
      <dgm:prSet phldrT="[Texto]"/>
      <dgm:spPr/>
      <dgm:t>
        <a:bodyPr/>
        <a:lstStyle/>
        <a:p>
          <a:r>
            <a:rPr lang="es-ES" dirty="0"/>
            <a:t>Subsistemas</a:t>
          </a:r>
        </a:p>
      </dgm:t>
    </dgm:pt>
    <dgm:pt modelId="{FE363910-8C9C-42FF-A1F0-114423B8C441}" type="parTrans" cxnId="{2E76C924-F3C5-4AEF-8939-B842DF0A6F9C}">
      <dgm:prSet/>
      <dgm:spPr/>
      <dgm:t>
        <a:bodyPr/>
        <a:lstStyle/>
        <a:p>
          <a:endParaRPr lang="es-ES"/>
        </a:p>
      </dgm:t>
    </dgm:pt>
    <dgm:pt modelId="{49E8E3B2-0FC0-461F-B87F-2E8A110F8AE6}" type="sibTrans" cxnId="{2E76C924-F3C5-4AEF-8939-B842DF0A6F9C}">
      <dgm:prSet/>
      <dgm:spPr/>
      <dgm:t>
        <a:bodyPr/>
        <a:lstStyle/>
        <a:p>
          <a:endParaRPr lang="es-ES"/>
        </a:p>
      </dgm:t>
    </dgm:pt>
    <dgm:pt modelId="{616BF95F-1328-4F0E-8068-73F7A0771E0C}">
      <dgm:prSet phldrT="[Texto]"/>
      <dgm:spPr/>
      <dgm:t>
        <a:bodyPr/>
        <a:lstStyle/>
        <a:p>
          <a:r>
            <a:rPr lang="es-ES" dirty="0"/>
            <a:t>Un componente de un sistema es en sí mismo un sistema.</a:t>
          </a:r>
        </a:p>
      </dgm:t>
    </dgm:pt>
    <dgm:pt modelId="{4CB2CB1D-5ADE-4235-9B87-F739BFCDE16B}" type="parTrans" cxnId="{A699D14E-C1DE-4C1A-8841-BCAF2ED0043C}">
      <dgm:prSet/>
      <dgm:spPr/>
      <dgm:t>
        <a:bodyPr/>
        <a:lstStyle/>
        <a:p>
          <a:endParaRPr lang="es-ES"/>
        </a:p>
      </dgm:t>
    </dgm:pt>
    <dgm:pt modelId="{EA136663-2839-463E-A6E0-121DAA8D747A}" type="sibTrans" cxnId="{A699D14E-C1DE-4C1A-8841-BCAF2ED0043C}">
      <dgm:prSet/>
      <dgm:spPr/>
      <dgm:t>
        <a:bodyPr/>
        <a:lstStyle/>
        <a:p>
          <a:endParaRPr lang="es-ES"/>
        </a:p>
      </dgm:t>
    </dgm:pt>
    <dgm:pt modelId="{F432E222-7A32-417A-BC5A-FB7B127A721E}">
      <dgm:prSet phldrT="[Texto]"/>
      <dgm:spPr/>
      <dgm:t>
        <a:bodyPr/>
        <a:lstStyle/>
        <a:p>
          <a:r>
            <a:rPr lang="es-ES" dirty="0"/>
            <a:t>Es una unidad que trabaja con otros componentes (subsistemas) para lograr un fin específico.</a:t>
          </a:r>
        </a:p>
      </dgm:t>
    </dgm:pt>
    <dgm:pt modelId="{4262939B-5BD6-44D8-9CD6-577B24A97396}" type="parTrans" cxnId="{B5959E07-438B-42A9-89C6-32A64B467EF5}">
      <dgm:prSet/>
      <dgm:spPr/>
      <dgm:t>
        <a:bodyPr/>
        <a:lstStyle/>
        <a:p>
          <a:endParaRPr lang="es-ES"/>
        </a:p>
      </dgm:t>
    </dgm:pt>
    <dgm:pt modelId="{CB3C00F0-5A47-4831-B873-1B9B67B1A9E2}" type="sibTrans" cxnId="{B5959E07-438B-42A9-89C6-32A64B467EF5}">
      <dgm:prSet/>
      <dgm:spPr/>
      <dgm:t>
        <a:bodyPr/>
        <a:lstStyle/>
        <a:p>
          <a:endParaRPr lang="es-ES"/>
        </a:p>
      </dgm:t>
    </dgm:pt>
    <dgm:pt modelId="{6C19FAE0-29F1-4472-81D0-D23564F83728}" type="pres">
      <dgm:prSet presAssocID="{908AD917-9203-4486-A260-AB3A0071BF5C}" presName="Name0" presStyleCnt="0">
        <dgm:presLayoutVars>
          <dgm:dir/>
          <dgm:animLvl val="lvl"/>
          <dgm:resizeHandles/>
        </dgm:presLayoutVars>
      </dgm:prSet>
      <dgm:spPr/>
    </dgm:pt>
    <dgm:pt modelId="{9BF86068-10C8-4476-97AC-9E76FF10330E}" type="pres">
      <dgm:prSet presAssocID="{1490B9C0-9006-4A9D-9557-AC0A4FB459C1}" presName="linNode" presStyleCnt="0"/>
      <dgm:spPr/>
    </dgm:pt>
    <dgm:pt modelId="{C663B9C8-CF19-49EF-B451-B2146C21200C}" type="pres">
      <dgm:prSet presAssocID="{1490B9C0-9006-4A9D-9557-AC0A4FB459C1}" presName="parentShp" presStyleLbl="node1" presStyleIdx="0" presStyleCnt="1" custScaleX="112358">
        <dgm:presLayoutVars>
          <dgm:bulletEnabled val="1"/>
        </dgm:presLayoutVars>
      </dgm:prSet>
      <dgm:spPr/>
    </dgm:pt>
    <dgm:pt modelId="{EC9AC99D-1888-4222-BEF2-CE853B42CCA9}" type="pres">
      <dgm:prSet presAssocID="{1490B9C0-9006-4A9D-9557-AC0A4FB459C1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B5959E07-438B-42A9-89C6-32A64B467EF5}" srcId="{1490B9C0-9006-4A9D-9557-AC0A4FB459C1}" destId="{F432E222-7A32-417A-BC5A-FB7B127A721E}" srcOrd="1" destOrd="0" parTransId="{4262939B-5BD6-44D8-9CD6-577B24A97396}" sibTransId="{CB3C00F0-5A47-4831-B873-1B9B67B1A9E2}"/>
    <dgm:cxn modelId="{FA31191E-9434-4520-82DA-37A457146223}" type="presOf" srcId="{908AD917-9203-4486-A260-AB3A0071BF5C}" destId="{6C19FAE0-29F1-4472-81D0-D23564F83728}" srcOrd="0" destOrd="0" presId="urn:microsoft.com/office/officeart/2005/8/layout/vList6"/>
    <dgm:cxn modelId="{2E76C924-F3C5-4AEF-8939-B842DF0A6F9C}" srcId="{908AD917-9203-4486-A260-AB3A0071BF5C}" destId="{1490B9C0-9006-4A9D-9557-AC0A4FB459C1}" srcOrd="0" destOrd="0" parTransId="{FE363910-8C9C-42FF-A1F0-114423B8C441}" sibTransId="{49E8E3B2-0FC0-461F-B87F-2E8A110F8AE6}"/>
    <dgm:cxn modelId="{A699D14E-C1DE-4C1A-8841-BCAF2ED0043C}" srcId="{1490B9C0-9006-4A9D-9557-AC0A4FB459C1}" destId="{616BF95F-1328-4F0E-8068-73F7A0771E0C}" srcOrd="0" destOrd="0" parTransId="{4CB2CB1D-5ADE-4235-9B87-F739BFCDE16B}" sibTransId="{EA136663-2839-463E-A6E0-121DAA8D747A}"/>
    <dgm:cxn modelId="{987DAFB1-7C21-4669-931E-16CC93E088ED}" type="presOf" srcId="{616BF95F-1328-4F0E-8068-73F7A0771E0C}" destId="{EC9AC99D-1888-4222-BEF2-CE853B42CCA9}" srcOrd="0" destOrd="0" presId="urn:microsoft.com/office/officeart/2005/8/layout/vList6"/>
    <dgm:cxn modelId="{0C791CB7-CD6A-42E0-9343-BA19C0868618}" type="presOf" srcId="{1490B9C0-9006-4A9D-9557-AC0A4FB459C1}" destId="{C663B9C8-CF19-49EF-B451-B2146C21200C}" srcOrd="0" destOrd="0" presId="urn:microsoft.com/office/officeart/2005/8/layout/vList6"/>
    <dgm:cxn modelId="{DC468CB9-A3AA-4BCB-8F0D-8023F57DCFEB}" type="presOf" srcId="{F432E222-7A32-417A-BC5A-FB7B127A721E}" destId="{EC9AC99D-1888-4222-BEF2-CE853B42CCA9}" srcOrd="0" destOrd="1" presId="urn:microsoft.com/office/officeart/2005/8/layout/vList6"/>
    <dgm:cxn modelId="{521A05E1-6260-4DB7-830E-47A7F8F99751}" type="presParOf" srcId="{6C19FAE0-29F1-4472-81D0-D23564F83728}" destId="{9BF86068-10C8-4476-97AC-9E76FF10330E}" srcOrd="0" destOrd="0" presId="urn:microsoft.com/office/officeart/2005/8/layout/vList6"/>
    <dgm:cxn modelId="{59067C73-9A57-4A7F-B6AE-D80E72CBDFC9}" type="presParOf" srcId="{9BF86068-10C8-4476-97AC-9E76FF10330E}" destId="{C663B9C8-CF19-49EF-B451-B2146C21200C}" srcOrd="0" destOrd="0" presId="urn:microsoft.com/office/officeart/2005/8/layout/vList6"/>
    <dgm:cxn modelId="{9AC330F4-B947-4020-A428-5560A9972547}" type="presParOf" srcId="{9BF86068-10C8-4476-97AC-9E76FF10330E}" destId="{EC9AC99D-1888-4222-BEF2-CE853B42CCA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EE85C-8573-4262-AA06-90EB1876C5F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F7011F7-B906-43EB-A50F-6CCFD95ED290}">
      <dgm:prSet phldrT="[Texto]"/>
      <dgm:spPr/>
      <dgm:t>
        <a:bodyPr/>
        <a:lstStyle/>
        <a:p>
          <a:r>
            <a:rPr lang="es-ES" dirty="0"/>
            <a:t>Elementos de un sistema</a:t>
          </a:r>
        </a:p>
      </dgm:t>
    </dgm:pt>
    <dgm:pt modelId="{7FFCED48-3CE0-462B-BE12-1DF303E77F14}" type="parTrans" cxnId="{2DB620DD-EF5A-4928-9770-7EFBD1A242FE}">
      <dgm:prSet/>
      <dgm:spPr/>
      <dgm:t>
        <a:bodyPr/>
        <a:lstStyle/>
        <a:p>
          <a:endParaRPr lang="es-ES"/>
        </a:p>
      </dgm:t>
    </dgm:pt>
    <dgm:pt modelId="{8E2A8677-9323-464C-8B46-160697A5B226}" type="sibTrans" cxnId="{2DB620DD-EF5A-4928-9770-7EFBD1A242FE}">
      <dgm:prSet/>
      <dgm:spPr/>
      <dgm:t>
        <a:bodyPr/>
        <a:lstStyle/>
        <a:p>
          <a:endParaRPr lang="es-ES"/>
        </a:p>
      </dgm:t>
    </dgm:pt>
    <dgm:pt modelId="{C3BA5666-7A2F-4423-A950-C3DF43766FEE}">
      <dgm:prSet phldrT="[Texto]"/>
      <dgm:spPr/>
      <dgm:t>
        <a:bodyPr/>
        <a:lstStyle/>
        <a:p>
          <a:r>
            <a:rPr lang="es-ES" dirty="0"/>
            <a:t>Ambiente</a:t>
          </a:r>
        </a:p>
      </dgm:t>
    </dgm:pt>
    <dgm:pt modelId="{274B6CA9-A632-474B-A900-9FE68752C198}" type="parTrans" cxnId="{4214DAB4-5D1A-4737-A050-44B621EDB975}">
      <dgm:prSet/>
      <dgm:spPr/>
      <dgm:t>
        <a:bodyPr/>
        <a:lstStyle/>
        <a:p>
          <a:endParaRPr lang="es-ES"/>
        </a:p>
      </dgm:t>
    </dgm:pt>
    <dgm:pt modelId="{9BB8A9F7-73E1-4450-A301-5AF2E71830C6}" type="sibTrans" cxnId="{4214DAB4-5D1A-4737-A050-44B621EDB975}">
      <dgm:prSet/>
      <dgm:spPr/>
      <dgm:t>
        <a:bodyPr/>
        <a:lstStyle/>
        <a:p>
          <a:endParaRPr lang="es-ES"/>
        </a:p>
      </dgm:t>
    </dgm:pt>
    <dgm:pt modelId="{7A86236A-852D-42D5-9A90-EE00C08BC622}">
      <dgm:prSet phldrT="[Texto]"/>
      <dgm:spPr/>
      <dgm:t>
        <a:bodyPr/>
        <a:lstStyle/>
        <a:p>
          <a:r>
            <a:rPr lang="es-ES" dirty="0"/>
            <a:t>Salidas</a:t>
          </a:r>
        </a:p>
      </dgm:t>
    </dgm:pt>
    <dgm:pt modelId="{E0CE8936-CA63-44C4-A872-78D979831C70}" type="parTrans" cxnId="{7BBE065A-6BCF-408A-89E7-E65399038BD2}">
      <dgm:prSet/>
      <dgm:spPr/>
      <dgm:t>
        <a:bodyPr/>
        <a:lstStyle/>
        <a:p>
          <a:endParaRPr lang="es-ES"/>
        </a:p>
      </dgm:t>
    </dgm:pt>
    <dgm:pt modelId="{B09D8247-8E8B-4C41-A170-46DCFE3C86BE}" type="sibTrans" cxnId="{7BBE065A-6BCF-408A-89E7-E65399038BD2}">
      <dgm:prSet/>
      <dgm:spPr/>
      <dgm:t>
        <a:bodyPr/>
        <a:lstStyle/>
        <a:p>
          <a:endParaRPr lang="es-ES"/>
        </a:p>
      </dgm:t>
    </dgm:pt>
    <dgm:pt modelId="{86D6941D-F37F-43EA-BA91-20DFFE5AF513}">
      <dgm:prSet phldrT="[Texto]"/>
      <dgm:spPr/>
      <dgm:t>
        <a:bodyPr/>
        <a:lstStyle/>
        <a:p>
          <a:r>
            <a:rPr lang="es-ES" dirty="0"/>
            <a:t>Entradas</a:t>
          </a:r>
        </a:p>
      </dgm:t>
    </dgm:pt>
    <dgm:pt modelId="{48B1C99D-1884-4956-9B1C-1F7AA5AFAB2A}" type="parTrans" cxnId="{2A0E80DF-45F8-4A1B-92EA-95F652C8DBFD}">
      <dgm:prSet/>
      <dgm:spPr/>
      <dgm:t>
        <a:bodyPr/>
        <a:lstStyle/>
        <a:p>
          <a:endParaRPr lang="es-ES"/>
        </a:p>
      </dgm:t>
    </dgm:pt>
    <dgm:pt modelId="{F134D984-A88B-4570-A8F2-BB9BFA1C9514}" type="sibTrans" cxnId="{2A0E80DF-45F8-4A1B-92EA-95F652C8DBFD}">
      <dgm:prSet/>
      <dgm:spPr/>
      <dgm:t>
        <a:bodyPr/>
        <a:lstStyle/>
        <a:p>
          <a:endParaRPr lang="es-ES"/>
        </a:p>
      </dgm:t>
    </dgm:pt>
    <dgm:pt modelId="{A9C4A1D7-D88F-43EC-8C89-67C954C87EE7}">
      <dgm:prSet phldrT="[Texto]"/>
      <dgm:spPr/>
      <dgm:t>
        <a:bodyPr/>
        <a:lstStyle/>
        <a:p>
          <a:r>
            <a:rPr lang="es-ES" dirty="0"/>
            <a:t>Límite o frontera</a:t>
          </a:r>
        </a:p>
      </dgm:t>
    </dgm:pt>
    <dgm:pt modelId="{1C845D87-9B37-49FD-B101-68C320433559}" type="parTrans" cxnId="{1A2453B2-C292-4E01-91C9-8E9F170ADA0A}">
      <dgm:prSet/>
      <dgm:spPr/>
      <dgm:t>
        <a:bodyPr/>
        <a:lstStyle/>
        <a:p>
          <a:endParaRPr lang="es-ES"/>
        </a:p>
      </dgm:t>
    </dgm:pt>
    <dgm:pt modelId="{C38D4764-8BC5-40E2-81D3-FD7D237A4C4B}" type="sibTrans" cxnId="{1A2453B2-C292-4E01-91C9-8E9F170ADA0A}">
      <dgm:prSet/>
      <dgm:spPr/>
      <dgm:t>
        <a:bodyPr/>
        <a:lstStyle/>
        <a:p>
          <a:endParaRPr lang="es-ES"/>
        </a:p>
      </dgm:t>
    </dgm:pt>
    <dgm:pt modelId="{BF6D94DB-1E68-4482-B51F-6BEEFA738CCF}" type="pres">
      <dgm:prSet presAssocID="{1D8EE85C-8573-4262-AA06-90EB1876C5F1}" presName="composite" presStyleCnt="0">
        <dgm:presLayoutVars>
          <dgm:chMax val="1"/>
          <dgm:dir/>
          <dgm:resizeHandles val="exact"/>
        </dgm:presLayoutVars>
      </dgm:prSet>
      <dgm:spPr/>
    </dgm:pt>
    <dgm:pt modelId="{5344BF3D-D061-4CBB-9D0F-DA7AC3E08DBE}" type="pres">
      <dgm:prSet presAssocID="{1D8EE85C-8573-4262-AA06-90EB1876C5F1}" presName="radial" presStyleCnt="0">
        <dgm:presLayoutVars>
          <dgm:animLvl val="ctr"/>
        </dgm:presLayoutVars>
      </dgm:prSet>
      <dgm:spPr/>
    </dgm:pt>
    <dgm:pt modelId="{54CDE7C6-3A3B-43F1-B424-AFA331D5DCE8}" type="pres">
      <dgm:prSet presAssocID="{AF7011F7-B906-43EB-A50F-6CCFD95ED290}" presName="centerShape" presStyleLbl="vennNode1" presStyleIdx="0" presStyleCnt="5"/>
      <dgm:spPr/>
    </dgm:pt>
    <dgm:pt modelId="{5B63AEC3-6582-4DC3-8685-E95002118073}" type="pres">
      <dgm:prSet presAssocID="{C3BA5666-7A2F-4423-A950-C3DF43766FEE}" presName="node" presStyleLbl="vennNode1" presStyleIdx="1" presStyleCnt="5">
        <dgm:presLayoutVars>
          <dgm:bulletEnabled val="1"/>
        </dgm:presLayoutVars>
      </dgm:prSet>
      <dgm:spPr/>
    </dgm:pt>
    <dgm:pt modelId="{5D2943C9-DADF-4BCA-83EB-EE3A0D373B87}" type="pres">
      <dgm:prSet presAssocID="{7A86236A-852D-42D5-9A90-EE00C08BC622}" presName="node" presStyleLbl="vennNode1" presStyleIdx="2" presStyleCnt="5">
        <dgm:presLayoutVars>
          <dgm:bulletEnabled val="1"/>
        </dgm:presLayoutVars>
      </dgm:prSet>
      <dgm:spPr/>
    </dgm:pt>
    <dgm:pt modelId="{869D1B79-4878-4425-94A2-EE40A47D535F}" type="pres">
      <dgm:prSet presAssocID="{86D6941D-F37F-43EA-BA91-20DFFE5AF513}" presName="node" presStyleLbl="vennNode1" presStyleIdx="3" presStyleCnt="5">
        <dgm:presLayoutVars>
          <dgm:bulletEnabled val="1"/>
        </dgm:presLayoutVars>
      </dgm:prSet>
      <dgm:spPr/>
    </dgm:pt>
    <dgm:pt modelId="{A183E805-29D2-4085-9E22-24618FD1EE99}" type="pres">
      <dgm:prSet presAssocID="{A9C4A1D7-D88F-43EC-8C89-67C954C87EE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D69C00E-0E65-41C7-A501-221CFC0FEE30}" type="presOf" srcId="{AF7011F7-B906-43EB-A50F-6CCFD95ED290}" destId="{54CDE7C6-3A3B-43F1-B424-AFA331D5DCE8}" srcOrd="0" destOrd="0" presId="urn:microsoft.com/office/officeart/2005/8/layout/radial3"/>
    <dgm:cxn modelId="{B416273E-8EB2-43E9-8776-D59BA1780671}" type="presOf" srcId="{A9C4A1D7-D88F-43EC-8C89-67C954C87EE7}" destId="{A183E805-29D2-4085-9E22-24618FD1EE99}" srcOrd="0" destOrd="0" presId="urn:microsoft.com/office/officeart/2005/8/layout/radial3"/>
    <dgm:cxn modelId="{5EC9B769-B876-48A2-A5EE-BB407B3241D7}" type="presOf" srcId="{86D6941D-F37F-43EA-BA91-20DFFE5AF513}" destId="{869D1B79-4878-4425-94A2-EE40A47D535F}" srcOrd="0" destOrd="0" presId="urn:microsoft.com/office/officeart/2005/8/layout/radial3"/>
    <dgm:cxn modelId="{7BBE065A-6BCF-408A-89E7-E65399038BD2}" srcId="{AF7011F7-B906-43EB-A50F-6CCFD95ED290}" destId="{7A86236A-852D-42D5-9A90-EE00C08BC622}" srcOrd="1" destOrd="0" parTransId="{E0CE8936-CA63-44C4-A872-78D979831C70}" sibTransId="{B09D8247-8E8B-4C41-A170-46DCFE3C86BE}"/>
    <dgm:cxn modelId="{F405B186-0F7F-4200-BCED-B88EECDA2F70}" type="presOf" srcId="{7A86236A-852D-42D5-9A90-EE00C08BC622}" destId="{5D2943C9-DADF-4BCA-83EB-EE3A0D373B87}" srcOrd="0" destOrd="0" presId="urn:microsoft.com/office/officeart/2005/8/layout/radial3"/>
    <dgm:cxn modelId="{DC2E818B-E96C-4AE6-A2D6-78B935F680D1}" type="presOf" srcId="{C3BA5666-7A2F-4423-A950-C3DF43766FEE}" destId="{5B63AEC3-6582-4DC3-8685-E95002118073}" srcOrd="0" destOrd="0" presId="urn:microsoft.com/office/officeart/2005/8/layout/radial3"/>
    <dgm:cxn modelId="{1A2453B2-C292-4E01-91C9-8E9F170ADA0A}" srcId="{AF7011F7-B906-43EB-A50F-6CCFD95ED290}" destId="{A9C4A1D7-D88F-43EC-8C89-67C954C87EE7}" srcOrd="3" destOrd="0" parTransId="{1C845D87-9B37-49FD-B101-68C320433559}" sibTransId="{C38D4764-8BC5-40E2-81D3-FD7D237A4C4B}"/>
    <dgm:cxn modelId="{4214DAB4-5D1A-4737-A050-44B621EDB975}" srcId="{AF7011F7-B906-43EB-A50F-6CCFD95ED290}" destId="{C3BA5666-7A2F-4423-A950-C3DF43766FEE}" srcOrd="0" destOrd="0" parTransId="{274B6CA9-A632-474B-A900-9FE68752C198}" sibTransId="{9BB8A9F7-73E1-4450-A301-5AF2E71830C6}"/>
    <dgm:cxn modelId="{6843D8BF-DE24-4DFB-A319-7B598EF102DB}" type="presOf" srcId="{1D8EE85C-8573-4262-AA06-90EB1876C5F1}" destId="{BF6D94DB-1E68-4482-B51F-6BEEFA738CCF}" srcOrd="0" destOrd="0" presId="urn:microsoft.com/office/officeart/2005/8/layout/radial3"/>
    <dgm:cxn modelId="{2DB620DD-EF5A-4928-9770-7EFBD1A242FE}" srcId="{1D8EE85C-8573-4262-AA06-90EB1876C5F1}" destId="{AF7011F7-B906-43EB-A50F-6CCFD95ED290}" srcOrd="0" destOrd="0" parTransId="{7FFCED48-3CE0-462B-BE12-1DF303E77F14}" sibTransId="{8E2A8677-9323-464C-8B46-160697A5B226}"/>
    <dgm:cxn modelId="{2A0E80DF-45F8-4A1B-92EA-95F652C8DBFD}" srcId="{AF7011F7-B906-43EB-A50F-6CCFD95ED290}" destId="{86D6941D-F37F-43EA-BA91-20DFFE5AF513}" srcOrd="2" destOrd="0" parTransId="{48B1C99D-1884-4956-9B1C-1F7AA5AFAB2A}" sibTransId="{F134D984-A88B-4570-A8F2-BB9BFA1C9514}"/>
    <dgm:cxn modelId="{B757C7BE-9A16-4F34-8D58-F5A6CC9FEB77}" type="presParOf" srcId="{BF6D94DB-1E68-4482-B51F-6BEEFA738CCF}" destId="{5344BF3D-D061-4CBB-9D0F-DA7AC3E08DBE}" srcOrd="0" destOrd="0" presId="urn:microsoft.com/office/officeart/2005/8/layout/radial3"/>
    <dgm:cxn modelId="{0C3CD24A-1BB9-414D-8297-70C055B6EEBA}" type="presParOf" srcId="{5344BF3D-D061-4CBB-9D0F-DA7AC3E08DBE}" destId="{54CDE7C6-3A3B-43F1-B424-AFA331D5DCE8}" srcOrd="0" destOrd="0" presId="urn:microsoft.com/office/officeart/2005/8/layout/radial3"/>
    <dgm:cxn modelId="{8AD7D3E4-4864-4D58-9554-C58E5C0A0C3F}" type="presParOf" srcId="{5344BF3D-D061-4CBB-9D0F-DA7AC3E08DBE}" destId="{5B63AEC3-6582-4DC3-8685-E95002118073}" srcOrd="1" destOrd="0" presId="urn:microsoft.com/office/officeart/2005/8/layout/radial3"/>
    <dgm:cxn modelId="{F4E7BCCA-A870-4D67-8DE0-03AA05C73186}" type="presParOf" srcId="{5344BF3D-D061-4CBB-9D0F-DA7AC3E08DBE}" destId="{5D2943C9-DADF-4BCA-83EB-EE3A0D373B87}" srcOrd="2" destOrd="0" presId="urn:microsoft.com/office/officeart/2005/8/layout/radial3"/>
    <dgm:cxn modelId="{46B3E1C2-351B-42AD-8144-9AE71B8F52C8}" type="presParOf" srcId="{5344BF3D-D061-4CBB-9D0F-DA7AC3E08DBE}" destId="{869D1B79-4878-4425-94A2-EE40A47D535F}" srcOrd="3" destOrd="0" presId="urn:microsoft.com/office/officeart/2005/8/layout/radial3"/>
    <dgm:cxn modelId="{52539C51-BFF9-4BFD-A8E6-484DBAE940B4}" type="presParOf" srcId="{5344BF3D-D061-4CBB-9D0F-DA7AC3E08DBE}" destId="{A183E805-29D2-4085-9E22-24618FD1EE9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190C0-1A37-42B5-B2D0-BE64EE6889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5AAC11A-B870-4F96-BDBF-18CB230E323E}">
      <dgm:prSet phldrT="[Texto]"/>
      <dgm:spPr/>
      <dgm:t>
        <a:bodyPr/>
        <a:lstStyle/>
        <a:p>
          <a:r>
            <a:rPr lang="es-ES" dirty="0"/>
            <a:t>Sistema Abierto</a:t>
          </a:r>
        </a:p>
      </dgm:t>
    </dgm:pt>
    <dgm:pt modelId="{7B2FBF0D-8ED7-4529-83D9-6BF3C4563E55}" type="parTrans" cxnId="{40B594CC-CD46-44EC-8046-F8961BED0AA5}">
      <dgm:prSet/>
      <dgm:spPr/>
      <dgm:t>
        <a:bodyPr/>
        <a:lstStyle/>
        <a:p>
          <a:endParaRPr lang="es-ES"/>
        </a:p>
      </dgm:t>
    </dgm:pt>
    <dgm:pt modelId="{422DA5CE-B3A1-41D1-BD49-6BFBBC12D9DD}" type="sibTrans" cxnId="{40B594CC-CD46-44EC-8046-F8961BED0AA5}">
      <dgm:prSet/>
      <dgm:spPr/>
      <dgm:t>
        <a:bodyPr/>
        <a:lstStyle/>
        <a:p>
          <a:endParaRPr lang="es-ES"/>
        </a:p>
      </dgm:t>
    </dgm:pt>
    <dgm:pt modelId="{E028682C-8D42-4548-A78F-57E837BDF39F}">
      <dgm:prSet phldrT="[Texto]"/>
      <dgm:spPr/>
      <dgm:t>
        <a:bodyPr/>
        <a:lstStyle/>
        <a:p>
          <a:r>
            <a:rPr lang="es-ES" dirty="0"/>
            <a:t>Constante interacción con el ambiente.</a:t>
          </a:r>
        </a:p>
      </dgm:t>
    </dgm:pt>
    <dgm:pt modelId="{8D5B91FA-2F79-48C4-B8C1-9A8CCA963F17}" type="parTrans" cxnId="{11E13F8C-C381-45F3-A6EA-11E1FC4F61E4}">
      <dgm:prSet/>
      <dgm:spPr/>
      <dgm:t>
        <a:bodyPr/>
        <a:lstStyle/>
        <a:p>
          <a:endParaRPr lang="es-ES"/>
        </a:p>
      </dgm:t>
    </dgm:pt>
    <dgm:pt modelId="{03BDE543-F9C6-423B-8EB2-88DF84F4E19A}" type="sibTrans" cxnId="{11E13F8C-C381-45F3-A6EA-11E1FC4F61E4}">
      <dgm:prSet/>
      <dgm:spPr/>
      <dgm:t>
        <a:bodyPr/>
        <a:lstStyle/>
        <a:p>
          <a:endParaRPr lang="es-ES"/>
        </a:p>
      </dgm:t>
    </dgm:pt>
    <dgm:pt modelId="{829487D1-5F28-445B-A1F8-05F0A26F2869}">
      <dgm:prSet phldrT="[Texto]"/>
      <dgm:spPr/>
      <dgm:t>
        <a:bodyPr/>
        <a:lstStyle/>
        <a:p>
          <a:r>
            <a:rPr lang="es-ES" dirty="0"/>
            <a:t>Capacidad de crecimiento y adaptabilidad.</a:t>
          </a:r>
        </a:p>
      </dgm:t>
    </dgm:pt>
    <dgm:pt modelId="{A7C6D36A-98C1-46DA-BD25-AA9BB471A02D}" type="parTrans" cxnId="{7C815671-F086-44CA-AC44-526A44A81A42}">
      <dgm:prSet/>
      <dgm:spPr/>
      <dgm:t>
        <a:bodyPr/>
        <a:lstStyle/>
        <a:p>
          <a:endParaRPr lang="es-ES"/>
        </a:p>
      </dgm:t>
    </dgm:pt>
    <dgm:pt modelId="{BD3094B4-6903-4E5C-8579-64EF7DCE6E42}" type="sibTrans" cxnId="{7C815671-F086-44CA-AC44-526A44A81A42}">
      <dgm:prSet/>
      <dgm:spPr/>
      <dgm:t>
        <a:bodyPr/>
        <a:lstStyle/>
        <a:p>
          <a:endParaRPr lang="es-ES"/>
        </a:p>
      </dgm:t>
    </dgm:pt>
    <dgm:pt modelId="{11390BAB-B04E-44AB-9D7E-767B60A7F32B}">
      <dgm:prSet phldrT="[Texto]"/>
      <dgm:spPr/>
      <dgm:t>
        <a:bodyPr/>
        <a:lstStyle/>
        <a:p>
          <a:r>
            <a:rPr lang="es-ES" dirty="0"/>
            <a:t>Sistema Cerrado</a:t>
          </a:r>
        </a:p>
      </dgm:t>
    </dgm:pt>
    <dgm:pt modelId="{ABEEF104-F82D-4016-A53A-61AC55290BE5}" type="parTrans" cxnId="{30A5E08F-5F11-4085-856A-7AE9AC67483A}">
      <dgm:prSet/>
      <dgm:spPr/>
      <dgm:t>
        <a:bodyPr/>
        <a:lstStyle/>
        <a:p>
          <a:endParaRPr lang="es-ES"/>
        </a:p>
      </dgm:t>
    </dgm:pt>
    <dgm:pt modelId="{75F4BA59-DA86-47DF-8DAC-F07B9E114F3C}" type="sibTrans" cxnId="{30A5E08F-5F11-4085-856A-7AE9AC67483A}">
      <dgm:prSet/>
      <dgm:spPr/>
      <dgm:t>
        <a:bodyPr/>
        <a:lstStyle/>
        <a:p>
          <a:endParaRPr lang="es-ES"/>
        </a:p>
      </dgm:t>
    </dgm:pt>
    <dgm:pt modelId="{304F7E11-B768-484E-9DD2-73B981B2417C}">
      <dgm:prSet phldrT="[Texto]"/>
      <dgm:spPr/>
      <dgm:t>
        <a:bodyPr/>
        <a:lstStyle/>
        <a:p>
          <a:r>
            <a:rPr lang="es-ES" dirty="0"/>
            <a:t>Autocontenido.</a:t>
          </a:r>
        </a:p>
      </dgm:t>
    </dgm:pt>
    <dgm:pt modelId="{EA9BD545-54A1-4D89-88FB-D61CFB8B99F8}" type="parTrans" cxnId="{D44D9451-1DE2-4315-8AB9-E43E2C8F4477}">
      <dgm:prSet/>
      <dgm:spPr/>
      <dgm:t>
        <a:bodyPr/>
        <a:lstStyle/>
        <a:p>
          <a:endParaRPr lang="es-ES"/>
        </a:p>
      </dgm:t>
    </dgm:pt>
    <dgm:pt modelId="{80587D69-5594-413A-B5F4-A787878243D2}" type="sibTrans" cxnId="{D44D9451-1DE2-4315-8AB9-E43E2C8F4477}">
      <dgm:prSet/>
      <dgm:spPr/>
      <dgm:t>
        <a:bodyPr/>
        <a:lstStyle/>
        <a:p>
          <a:endParaRPr lang="es-ES"/>
        </a:p>
      </dgm:t>
    </dgm:pt>
    <dgm:pt modelId="{A37EF114-4F20-40FD-9728-3CB29B73C3AA}">
      <dgm:prSet phldrT="[Texto]"/>
      <dgm:spPr/>
      <dgm:t>
        <a:bodyPr/>
        <a:lstStyle/>
        <a:p>
          <a:r>
            <a:rPr lang="es-ES" dirty="0"/>
            <a:t>No hay entradas para fomentar la adaptabilidad.</a:t>
          </a:r>
        </a:p>
      </dgm:t>
    </dgm:pt>
    <dgm:pt modelId="{546A37FF-5227-4B5A-9728-D43101A2CB2F}" type="parTrans" cxnId="{96BFDC0C-16F8-4A9D-B212-AC241A069641}">
      <dgm:prSet/>
      <dgm:spPr/>
      <dgm:t>
        <a:bodyPr/>
        <a:lstStyle/>
        <a:p>
          <a:endParaRPr lang="es-ES"/>
        </a:p>
      </dgm:t>
    </dgm:pt>
    <dgm:pt modelId="{79D1F2E5-0732-4499-BCF2-84BE0414A58A}" type="sibTrans" cxnId="{96BFDC0C-16F8-4A9D-B212-AC241A069641}">
      <dgm:prSet/>
      <dgm:spPr/>
      <dgm:t>
        <a:bodyPr/>
        <a:lstStyle/>
        <a:p>
          <a:endParaRPr lang="es-ES"/>
        </a:p>
      </dgm:t>
    </dgm:pt>
    <dgm:pt modelId="{37C01F99-8D6C-4FB4-BBA1-A6B95728BE98}">
      <dgm:prSet phldrT="[Texto]"/>
      <dgm:spPr/>
      <dgm:t>
        <a:bodyPr/>
        <a:lstStyle/>
        <a:p>
          <a:r>
            <a:rPr lang="es-ES" dirty="0"/>
            <a:t>Influencian y son influenciados por el entorno.</a:t>
          </a:r>
        </a:p>
      </dgm:t>
    </dgm:pt>
    <dgm:pt modelId="{C4E21BA2-A2F1-4758-BCF2-75C2ACD847FA}" type="parTrans" cxnId="{99F8567F-ED7E-4A20-91F3-1A8835163FB1}">
      <dgm:prSet/>
      <dgm:spPr/>
      <dgm:t>
        <a:bodyPr/>
        <a:lstStyle/>
        <a:p>
          <a:endParaRPr lang="es-ES"/>
        </a:p>
      </dgm:t>
    </dgm:pt>
    <dgm:pt modelId="{D3387220-80AE-4E82-BFAF-5A455024D0BC}" type="sibTrans" cxnId="{99F8567F-ED7E-4A20-91F3-1A8835163FB1}">
      <dgm:prSet/>
      <dgm:spPr/>
      <dgm:t>
        <a:bodyPr/>
        <a:lstStyle/>
        <a:p>
          <a:endParaRPr lang="es-ES"/>
        </a:p>
      </dgm:t>
    </dgm:pt>
    <dgm:pt modelId="{F29A9545-F0F1-4E08-8E0A-B7377B009CB4}">
      <dgm:prSet phldrT="[Texto]"/>
      <dgm:spPr/>
      <dgm:t>
        <a:bodyPr/>
        <a:lstStyle/>
        <a:p>
          <a:r>
            <a:rPr lang="es-ES" dirty="0"/>
            <a:t>Pueden competir con otros sistemas</a:t>
          </a:r>
        </a:p>
      </dgm:t>
    </dgm:pt>
    <dgm:pt modelId="{53D0586E-E091-4D70-BDD4-BA485028D5AE}" type="parTrans" cxnId="{5907C979-F5B8-41DF-9A51-9F2FA41AAE93}">
      <dgm:prSet/>
      <dgm:spPr/>
      <dgm:t>
        <a:bodyPr/>
        <a:lstStyle/>
        <a:p>
          <a:endParaRPr lang="es-ES"/>
        </a:p>
      </dgm:t>
    </dgm:pt>
    <dgm:pt modelId="{7BC8C11A-633F-451D-934A-6F67FB5EB039}" type="sibTrans" cxnId="{5907C979-F5B8-41DF-9A51-9F2FA41AAE93}">
      <dgm:prSet/>
      <dgm:spPr/>
      <dgm:t>
        <a:bodyPr/>
        <a:lstStyle/>
        <a:p>
          <a:endParaRPr lang="es-ES"/>
        </a:p>
      </dgm:t>
    </dgm:pt>
    <dgm:pt modelId="{BAFCDDF4-7CB7-414B-96CC-817C43B63E7C}">
      <dgm:prSet phldrT="[Texto]"/>
      <dgm:spPr/>
      <dgm:t>
        <a:bodyPr/>
        <a:lstStyle/>
        <a:p>
          <a:r>
            <a:rPr lang="es-ES" dirty="0"/>
            <a:t>Sin interacción con el ambiente.</a:t>
          </a:r>
        </a:p>
      </dgm:t>
    </dgm:pt>
    <dgm:pt modelId="{80F0A628-7733-4DFF-B161-49E9D6D109AA}" type="parTrans" cxnId="{C3D9487B-8136-47A9-AF6F-89F79941DA4A}">
      <dgm:prSet/>
      <dgm:spPr/>
      <dgm:t>
        <a:bodyPr/>
        <a:lstStyle/>
        <a:p>
          <a:endParaRPr lang="es-ES"/>
        </a:p>
      </dgm:t>
    </dgm:pt>
    <dgm:pt modelId="{A1A5D57E-B8D7-41DB-9619-0DE21BAED97E}" type="sibTrans" cxnId="{C3D9487B-8136-47A9-AF6F-89F79941DA4A}">
      <dgm:prSet/>
      <dgm:spPr/>
      <dgm:t>
        <a:bodyPr/>
        <a:lstStyle/>
        <a:p>
          <a:endParaRPr lang="es-ES"/>
        </a:p>
      </dgm:t>
    </dgm:pt>
    <dgm:pt modelId="{DE448768-8631-411E-A935-A47CF219E40C}">
      <dgm:prSet phldrT="[Texto]"/>
      <dgm:spPr/>
      <dgm:t>
        <a:bodyPr/>
        <a:lstStyle/>
        <a:p>
          <a:r>
            <a:rPr lang="es-ES" dirty="0"/>
            <a:t>La tendencia del sistema es hacia el deterioro.</a:t>
          </a:r>
        </a:p>
      </dgm:t>
    </dgm:pt>
    <dgm:pt modelId="{79416C77-4FFD-4ACD-8456-E9E2B3F845B6}" type="parTrans" cxnId="{1C1DBD0E-090E-40A9-BDD6-154B3947AD46}">
      <dgm:prSet/>
      <dgm:spPr/>
      <dgm:t>
        <a:bodyPr/>
        <a:lstStyle/>
        <a:p>
          <a:endParaRPr lang="es-ES"/>
        </a:p>
      </dgm:t>
    </dgm:pt>
    <dgm:pt modelId="{4BA2C9ED-5615-44C8-A4AE-5D95530AFC5F}" type="sibTrans" cxnId="{1C1DBD0E-090E-40A9-BDD6-154B3947AD46}">
      <dgm:prSet/>
      <dgm:spPr/>
      <dgm:t>
        <a:bodyPr/>
        <a:lstStyle/>
        <a:p>
          <a:endParaRPr lang="es-ES"/>
        </a:p>
      </dgm:t>
    </dgm:pt>
    <dgm:pt modelId="{9A7E7CC2-7C8F-4EDE-8A7C-D8F7EA53A0FD}" type="pres">
      <dgm:prSet presAssocID="{64D190C0-1A37-42B5-B2D0-BE64EE68894F}" presName="Name0" presStyleCnt="0">
        <dgm:presLayoutVars>
          <dgm:dir/>
          <dgm:animLvl val="lvl"/>
          <dgm:resizeHandles val="exact"/>
        </dgm:presLayoutVars>
      </dgm:prSet>
      <dgm:spPr/>
    </dgm:pt>
    <dgm:pt modelId="{07D79D88-C82C-4B98-A65D-AAAF6C1C2334}" type="pres">
      <dgm:prSet presAssocID="{85AAC11A-B870-4F96-BDBF-18CB230E323E}" presName="composite" presStyleCnt="0"/>
      <dgm:spPr/>
    </dgm:pt>
    <dgm:pt modelId="{70E72E57-BC21-4097-BEB5-ED1C021EF3F4}" type="pres">
      <dgm:prSet presAssocID="{85AAC11A-B870-4F96-BDBF-18CB230E32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82919B9-9F30-4E67-AA14-1DA966B91AE7}" type="pres">
      <dgm:prSet presAssocID="{85AAC11A-B870-4F96-BDBF-18CB230E323E}" presName="desTx" presStyleLbl="alignAccFollowNode1" presStyleIdx="0" presStyleCnt="2">
        <dgm:presLayoutVars>
          <dgm:bulletEnabled val="1"/>
        </dgm:presLayoutVars>
      </dgm:prSet>
      <dgm:spPr/>
    </dgm:pt>
    <dgm:pt modelId="{98B02C00-BC99-457A-B349-44A7A52ED4C7}" type="pres">
      <dgm:prSet presAssocID="{422DA5CE-B3A1-41D1-BD49-6BFBBC12D9DD}" presName="space" presStyleCnt="0"/>
      <dgm:spPr/>
    </dgm:pt>
    <dgm:pt modelId="{769A1CAC-30F4-4BEF-AA1E-69061650B38D}" type="pres">
      <dgm:prSet presAssocID="{11390BAB-B04E-44AB-9D7E-767B60A7F32B}" presName="composite" presStyleCnt="0"/>
      <dgm:spPr/>
    </dgm:pt>
    <dgm:pt modelId="{5540AD86-A98C-45C1-A343-28704E09C2FE}" type="pres">
      <dgm:prSet presAssocID="{11390BAB-B04E-44AB-9D7E-767B60A7F3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833CB9C-AB72-455E-A98C-BF35308E3B48}" type="pres">
      <dgm:prSet presAssocID="{11390BAB-B04E-44AB-9D7E-767B60A7F3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C19C500-A6F4-44B4-8451-2B7411C4D5A2}" type="presOf" srcId="{E028682C-8D42-4548-A78F-57E837BDF39F}" destId="{D82919B9-9F30-4E67-AA14-1DA966B91AE7}" srcOrd="0" destOrd="0" presId="urn:microsoft.com/office/officeart/2005/8/layout/hList1"/>
    <dgm:cxn modelId="{96BFDC0C-16F8-4A9D-B212-AC241A069641}" srcId="{11390BAB-B04E-44AB-9D7E-767B60A7F32B}" destId="{A37EF114-4F20-40FD-9728-3CB29B73C3AA}" srcOrd="2" destOrd="0" parTransId="{546A37FF-5227-4B5A-9728-D43101A2CB2F}" sibTransId="{79D1F2E5-0732-4499-BCF2-84BE0414A58A}"/>
    <dgm:cxn modelId="{1C1DBD0E-090E-40A9-BDD6-154B3947AD46}" srcId="{11390BAB-B04E-44AB-9D7E-767B60A7F32B}" destId="{DE448768-8631-411E-A935-A47CF219E40C}" srcOrd="3" destOrd="0" parTransId="{79416C77-4FFD-4ACD-8456-E9E2B3F845B6}" sibTransId="{4BA2C9ED-5615-44C8-A4AE-5D95530AFC5F}"/>
    <dgm:cxn modelId="{FED5695E-54B2-4C69-9FAC-38970D7FA916}" type="presOf" srcId="{37C01F99-8D6C-4FB4-BBA1-A6B95728BE98}" destId="{D82919B9-9F30-4E67-AA14-1DA966B91AE7}" srcOrd="0" destOrd="1" presId="urn:microsoft.com/office/officeart/2005/8/layout/hList1"/>
    <dgm:cxn modelId="{E452466F-9250-433F-8F4A-AF7ABAB5B247}" type="presOf" srcId="{11390BAB-B04E-44AB-9D7E-767B60A7F32B}" destId="{5540AD86-A98C-45C1-A343-28704E09C2FE}" srcOrd="0" destOrd="0" presId="urn:microsoft.com/office/officeart/2005/8/layout/hList1"/>
    <dgm:cxn modelId="{7C815671-F086-44CA-AC44-526A44A81A42}" srcId="{85AAC11A-B870-4F96-BDBF-18CB230E323E}" destId="{829487D1-5F28-445B-A1F8-05F0A26F2869}" srcOrd="2" destOrd="0" parTransId="{A7C6D36A-98C1-46DA-BD25-AA9BB471A02D}" sibTransId="{BD3094B4-6903-4E5C-8579-64EF7DCE6E42}"/>
    <dgm:cxn modelId="{D44D9451-1DE2-4315-8AB9-E43E2C8F4477}" srcId="{11390BAB-B04E-44AB-9D7E-767B60A7F32B}" destId="{304F7E11-B768-484E-9DD2-73B981B2417C}" srcOrd="0" destOrd="0" parTransId="{EA9BD545-54A1-4D89-88FB-D61CFB8B99F8}" sibTransId="{80587D69-5594-413A-B5F4-A787878243D2}"/>
    <dgm:cxn modelId="{C5986178-09A5-499E-9C23-8F42C3953BE1}" type="presOf" srcId="{A37EF114-4F20-40FD-9728-3CB29B73C3AA}" destId="{D833CB9C-AB72-455E-A98C-BF35308E3B48}" srcOrd="0" destOrd="2" presId="urn:microsoft.com/office/officeart/2005/8/layout/hList1"/>
    <dgm:cxn modelId="{5907C979-F5B8-41DF-9A51-9F2FA41AAE93}" srcId="{85AAC11A-B870-4F96-BDBF-18CB230E323E}" destId="{F29A9545-F0F1-4E08-8E0A-B7377B009CB4}" srcOrd="3" destOrd="0" parTransId="{53D0586E-E091-4D70-BDD4-BA485028D5AE}" sibTransId="{7BC8C11A-633F-451D-934A-6F67FB5EB039}"/>
    <dgm:cxn modelId="{C3D9487B-8136-47A9-AF6F-89F79941DA4A}" srcId="{11390BAB-B04E-44AB-9D7E-767B60A7F32B}" destId="{BAFCDDF4-7CB7-414B-96CC-817C43B63E7C}" srcOrd="1" destOrd="0" parTransId="{80F0A628-7733-4DFF-B161-49E9D6D109AA}" sibTransId="{A1A5D57E-B8D7-41DB-9619-0DE21BAED97E}"/>
    <dgm:cxn modelId="{99F8567F-ED7E-4A20-91F3-1A8835163FB1}" srcId="{85AAC11A-B870-4F96-BDBF-18CB230E323E}" destId="{37C01F99-8D6C-4FB4-BBA1-A6B95728BE98}" srcOrd="1" destOrd="0" parTransId="{C4E21BA2-A2F1-4758-BCF2-75C2ACD847FA}" sibTransId="{D3387220-80AE-4E82-BFAF-5A455024D0BC}"/>
    <dgm:cxn modelId="{11E13F8C-C381-45F3-A6EA-11E1FC4F61E4}" srcId="{85AAC11A-B870-4F96-BDBF-18CB230E323E}" destId="{E028682C-8D42-4548-A78F-57E837BDF39F}" srcOrd="0" destOrd="0" parTransId="{8D5B91FA-2F79-48C4-B8C1-9A8CCA963F17}" sibTransId="{03BDE543-F9C6-423B-8EB2-88DF84F4E19A}"/>
    <dgm:cxn modelId="{30A5E08F-5F11-4085-856A-7AE9AC67483A}" srcId="{64D190C0-1A37-42B5-B2D0-BE64EE68894F}" destId="{11390BAB-B04E-44AB-9D7E-767B60A7F32B}" srcOrd="1" destOrd="0" parTransId="{ABEEF104-F82D-4016-A53A-61AC55290BE5}" sibTransId="{75F4BA59-DA86-47DF-8DAC-F07B9E114F3C}"/>
    <dgm:cxn modelId="{BF3A4D94-7494-46D2-9D27-02547CB3DAB2}" type="presOf" srcId="{DE448768-8631-411E-A935-A47CF219E40C}" destId="{D833CB9C-AB72-455E-A98C-BF35308E3B48}" srcOrd="0" destOrd="3" presId="urn:microsoft.com/office/officeart/2005/8/layout/hList1"/>
    <dgm:cxn modelId="{DC3C2DB8-08C0-4316-A11E-154E9A929117}" type="presOf" srcId="{304F7E11-B768-484E-9DD2-73B981B2417C}" destId="{D833CB9C-AB72-455E-A98C-BF35308E3B48}" srcOrd="0" destOrd="0" presId="urn:microsoft.com/office/officeart/2005/8/layout/hList1"/>
    <dgm:cxn modelId="{3376F2C9-287B-436F-B787-5FB21D2539AA}" type="presOf" srcId="{829487D1-5F28-445B-A1F8-05F0A26F2869}" destId="{D82919B9-9F30-4E67-AA14-1DA966B91AE7}" srcOrd="0" destOrd="2" presId="urn:microsoft.com/office/officeart/2005/8/layout/hList1"/>
    <dgm:cxn modelId="{40B594CC-CD46-44EC-8046-F8961BED0AA5}" srcId="{64D190C0-1A37-42B5-B2D0-BE64EE68894F}" destId="{85AAC11A-B870-4F96-BDBF-18CB230E323E}" srcOrd="0" destOrd="0" parTransId="{7B2FBF0D-8ED7-4529-83D9-6BF3C4563E55}" sibTransId="{422DA5CE-B3A1-41D1-BD49-6BFBBC12D9DD}"/>
    <dgm:cxn modelId="{E8171BD2-5ED9-4120-BF20-154B09CBE34E}" type="presOf" srcId="{BAFCDDF4-7CB7-414B-96CC-817C43B63E7C}" destId="{D833CB9C-AB72-455E-A98C-BF35308E3B48}" srcOrd="0" destOrd="1" presId="urn:microsoft.com/office/officeart/2005/8/layout/hList1"/>
    <dgm:cxn modelId="{6AAE26D4-19A5-41A4-B216-A6099EFEA004}" type="presOf" srcId="{64D190C0-1A37-42B5-B2D0-BE64EE68894F}" destId="{9A7E7CC2-7C8F-4EDE-8A7C-D8F7EA53A0FD}" srcOrd="0" destOrd="0" presId="urn:microsoft.com/office/officeart/2005/8/layout/hList1"/>
    <dgm:cxn modelId="{AC753BEB-ABC1-4B33-B71F-FCB4C732E04E}" type="presOf" srcId="{85AAC11A-B870-4F96-BDBF-18CB230E323E}" destId="{70E72E57-BC21-4097-BEB5-ED1C021EF3F4}" srcOrd="0" destOrd="0" presId="urn:microsoft.com/office/officeart/2005/8/layout/hList1"/>
    <dgm:cxn modelId="{7556F3EC-9BA2-444A-9466-44F7D8D27B93}" type="presOf" srcId="{F29A9545-F0F1-4E08-8E0A-B7377B009CB4}" destId="{D82919B9-9F30-4E67-AA14-1DA966B91AE7}" srcOrd="0" destOrd="3" presId="urn:microsoft.com/office/officeart/2005/8/layout/hList1"/>
    <dgm:cxn modelId="{3D184FCD-91A3-4E7E-9FEB-2378EC4EF64B}" type="presParOf" srcId="{9A7E7CC2-7C8F-4EDE-8A7C-D8F7EA53A0FD}" destId="{07D79D88-C82C-4B98-A65D-AAAF6C1C2334}" srcOrd="0" destOrd="0" presId="urn:microsoft.com/office/officeart/2005/8/layout/hList1"/>
    <dgm:cxn modelId="{C24A3BFB-30A4-4B6B-879E-BF94E88DE462}" type="presParOf" srcId="{07D79D88-C82C-4B98-A65D-AAAF6C1C2334}" destId="{70E72E57-BC21-4097-BEB5-ED1C021EF3F4}" srcOrd="0" destOrd="0" presId="urn:microsoft.com/office/officeart/2005/8/layout/hList1"/>
    <dgm:cxn modelId="{45BB686F-7044-4EDD-8CFD-05A4F1F534BC}" type="presParOf" srcId="{07D79D88-C82C-4B98-A65D-AAAF6C1C2334}" destId="{D82919B9-9F30-4E67-AA14-1DA966B91AE7}" srcOrd="1" destOrd="0" presId="urn:microsoft.com/office/officeart/2005/8/layout/hList1"/>
    <dgm:cxn modelId="{E54302DA-5EA7-4445-BF14-E08EBFC61584}" type="presParOf" srcId="{9A7E7CC2-7C8F-4EDE-8A7C-D8F7EA53A0FD}" destId="{98B02C00-BC99-457A-B349-44A7A52ED4C7}" srcOrd="1" destOrd="0" presId="urn:microsoft.com/office/officeart/2005/8/layout/hList1"/>
    <dgm:cxn modelId="{E334B139-050C-4671-846E-293464A084FC}" type="presParOf" srcId="{9A7E7CC2-7C8F-4EDE-8A7C-D8F7EA53A0FD}" destId="{769A1CAC-30F4-4BEF-AA1E-69061650B38D}" srcOrd="2" destOrd="0" presId="urn:microsoft.com/office/officeart/2005/8/layout/hList1"/>
    <dgm:cxn modelId="{32787C61-A668-4206-86EA-10233148C74B}" type="presParOf" srcId="{769A1CAC-30F4-4BEF-AA1E-69061650B38D}" destId="{5540AD86-A98C-45C1-A343-28704E09C2FE}" srcOrd="0" destOrd="0" presId="urn:microsoft.com/office/officeart/2005/8/layout/hList1"/>
    <dgm:cxn modelId="{87F69391-C8E3-467F-86F8-E8D6053A780C}" type="presParOf" srcId="{769A1CAC-30F4-4BEF-AA1E-69061650B38D}" destId="{D833CB9C-AB72-455E-A98C-BF35308E3B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CBFD81-4C08-43D5-AD14-8502B47D10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AD992F-67F6-42BF-A3C1-9452C25511C8}">
      <dgm:prSet phldrT="[Texto]"/>
      <dgm:spPr/>
      <dgm:t>
        <a:bodyPr/>
        <a:lstStyle/>
        <a:p>
          <a:r>
            <a:rPr lang="es-ES" dirty="0"/>
            <a:t>Naturaleza</a:t>
          </a:r>
        </a:p>
      </dgm:t>
    </dgm:pt>
    <dgm:pt modelId="{F520B2FF-FA66-4BBC-9454-48C4432C45B4}" type="parTrans" cxnId="{6D3D349F-519B-44B8-A159-D09DD4725933}">
      <dgm:prSet/>
      <dgm:spPr/>
      <dgm:t>
        <a:bodyPr/>
        <a:lstStyle/>
        <a:p>
          <a:endParaRPr lang="es-ES"/>
        </a:p>
      </dgm:t>
    </dgm:pt>
    <dgm:pt modelId="{C9D76A70-F1C6-49D4-A5A7-17326CFC1F85}" type="sibTrans" cxnId="{6D3D349F-519B-44B8-A159-D09DD4725933}">
      <dgm:prSet/>
      <dgm:spPr/>
      <dgm:t>
        <a:bodyPr/>
        <a:lstStyle/>
        <a:p>
          <a:endParaRPr lang="es-ES"/>
        </a:p>
      </dgm:t>
    </dgm:pt>
    <dgm:pt modelId="{7DC1A859-6E03-4320-AFCB-2439A01080E1}">
      <dgm:prSet phldrT="[Texto]"/>
      <dgm:spPr/>
      <dgm:t>
        <a:bodyPr/>
        <a:lstStyle/>
        <a:p>
          <a:r>
            <a:rPr lang="es-ES" dirty="0"/>
            <a:t>Físicos</a:t>
          </a:r>
        </a:p>
      </dgm:t>
    </dgm:pt>
    <dgm:pt modelId="{B46C58BC-D883-42FB-B9C6-C45483B5ABC9}" type="parTrans" cxnId="{F0DD121E-2BC3-4B7A-B73B-5AB1AE7964FD}">
      <dgm:prSet/>
      <dgm:spPr/>
      <dgm:t>
        <a:bodyPr/>
        <a:lstStyle/>
        <a:p>
          <a:endParaRPr lang="es-ES"/>
        </a:p>
      </dgm:t>
    </dgm:pt>
    <dgm:pt modelId="{FDED7348-D09E-4BDD-BC19-176DC64E2555}" type="sibTrans" cxnId="{F0DD121E-2BC3-4B7A-B73B-5AB1AE7964FD}">
      <dgm:prSet/>
      <dgm:spPr/>
      <dgm:t>
        <a:bodyPr/>
        <a:lstStyle/>
        <a:p>
          <a:endParaRPr lang="es-ES"/>
        </a:p>
      </dgm:t>
    </dgm:pt>
    <dgm:pt modelId="{C2FA7F49-2908-4BC7-8E7C-87E181B9DDB0}">
      <dgm:prSet phldrT="[Texto]"/>
      <dgm:spPr/>
      <dgm:t>
        <a:bodyPr/>
        <a:lstStyle/>
        <a:p>
          <a:r>
            <a:rPr lang="es-ES" dirty="0"/>
            <a:t>Abstractos</a:t>
          </a:r>
        </a:p>
      </dgm:t>
    </dgm:pt>
    <dgm:pt modelId="{49D817CF-055B-4B47-96A1-247CC0FFEE2D}" type="parTrans" cxnId="{8255BC71-1FCC-4D23-98FE-FEA2A70ABF3A}">
      <dgm:prSet/>
      <dgm:spPr/>
      <dgm:t>
        <a:bodyPr/>
        <a:lstStyle/>
        <a:p>
          <a:endParaRPr lang="es-ES"/>
        </a:p>
      </dgm:t>
    </dgm:pt>
    <dgm:pt modelId="{F5CE6332-39EC-4D1B-AB14-2A92864B7F6E}" type="sibTrans" cxnId="{8255BC71-1FCC-4D23-98FE-FEA2A70ABF3A}">
      <dgm:prSet/>
      <dgm:spPr/>
      <dgm:t>
        <a:bodyPr/>
        <a:lstStyle/>
        <a:p>
          <a:endParaRPr lang="es-ES"/>
        </a:p>
      </dgm:t>
    </dgm:pt>
    <dgm:pt modelId="{50AB792B-D470-4A78-BBF1-7C164336E836}">
      <dgm:prSet phldrT="[Texto]"/>
      <dgm:spPr/>
      <dgm:t>
        <a:bodyPr/>
        <a:lstStyle/>
        <a:p>
          <a:r>
            <a:rPr lang="es-ES" dirty="0"/>
            <a:t>Origen</a:t>
          </a:r>
        </a:p>
      </dgm:t>
    </dgm:pt>
    <dgm:pt modelId="{2F41FE84-01C0-4A7D-BBEC-93FECE880DA2}" type="parTrans" cxnId="{13F52375-C070-486D-BA25-ADA14A2D7047}">
      <dgm:prSet/>
      <dgm:spPr/>
      <dgm:t>
        <a:bodyPr/>
        <a:lstStyle/>
        <a:p>
          <a:endParaRPr lang="es-ES"/>
        </a:p>
      </dgm:t>
    </dgm:pt>
    <dgm:pt modelId="{0E533CFA-F3A2-4A93-A1D0-052451ED7271}" type="sibTrans" cxnId="{13F52375-C070-486D-BA25-ADA14A2D7047}">
      <dgm:prSet/>
      <dgm:spPr/>
      <dgm:t>
        <a:bodyPr/>
        <a:lstStyle/>
        <a:p>
          <a:endParaRPr lang="es-ES"/>
        </a:p>
      </dgm:t>
    </dgm:pt>
    <dgm:pt modelId="{204FC345-F0F8-4B12-80D0-09A57CB1D67E}">
      <dgm:prSet phldrT="[Texto]"/>
      <dgm:spPr/>
      <dgm:t>
        <a:bodyPr/>
        <a:lstStyle/>
        <a:p>
          <a:r>
            <a:rPr lang="es-ES" dirty="0"/>
            <a:t>Naturales</a:t>
          </a:r>
        </a:p>
      </dgm:t>
    </dgm:pt>
    <dgm:pt modelId="{04862703-AE74-4732-B26F-ADF2335EAFEF}" type="parTrans" cxnId="{A42723B3-1C32-4E72-BFA0-9D8B504FED36}">
      <dgm:prSet/>
      <dgm:spPr/>
      <dgm:t>
        <a:bodyPr/>
        <a:lstStyle/>
        <a:p>
          <a:endParaRPr lang="es-ES"/>
        </a:p>
      </dgm:t>
    </dgm:pt>
    <dgm:pt modelId="{4028D6F7-EB14-4CB8-B7E7-8B29CD98F8A2}" type="sibTrans" cxnId="{A42723B3-1C32-4E72-BFA0-9D8B504FED36}">
      <dgm:prSet/>
      <dgm:spPr/>
      <dgm:t>
        <a:bodyPr/>
        <a:lstStyle/>
        <a:p>
          <a:endParaRPr lang="es-ES"/>
        </a:p>
      </dgm:t>
    </dgm:pt>
    <dgm:pt modelId="{85BBCF7D-8312-4C95-B35C-6EB8A1B2585E}">
      <dgm:prSet phldrT="[Texto]"/>
      <dgm:spPr/>
      <dgm:t>
        <a:bodyPr/>
        <a:lstStyle/>
        <a:p>
          <a:r>
            <a:rPr lang="es-ES" dirty="0"/>
            <a:t>Artificiales</a:t>
          </a:r>
        </a:p>
      </dgm:t>
    </dgm:pt>
    <dgm:pt modelId="{9B24CB00-542C-4A14-B8C4-82AE68A2A979}" type="parTrans" cxnId="{7528F839-5599-4949-B980-93A33C672614}">
      <dgm:prSet/>
      <dgm:spPr/>
      <dgm:t>
        <a:bodyPr/>
        <a:lstStyle/>
        <a:p>
          <a:endParaRPr lang="es-ES"/>
        </a:p>
      </dgm:t>
    </dgm:pt>
    <dgm:pt modelId="{F65985A2-99CE-4CA2-A15F-9B20CF406BCA}" type="sibTrans" cxnId="{7528F839-5599-4949-B980-93A33C672614}">
      <dgm:prSet/>
      <dgm:spPr/>
      <dgm:t>
        <a:bodyPr/>
        <a:lstStyle/>
        <a:p>
          <a:endParaRPr lang="es-ES"/>
        </a:p>
      </dgm:t>
    </dgm:pt>
    <dgm:pt modelId="{8B9BE2F8-3970-45BA-BF9D-D811A7C7FD88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4419F26A-B5A9-47D9-A3F7-295B7FB33341}" type="parTrans" cxnId="{5869EA56-6EE6-4B77-B3F4-0ED5A497E741}">
      <dgm:prSet/>
      <dgm:spPr/>
      <dgm:t>
        <a:bodyPr/>
        <a:lstStyle/>
        <a:p>
          <a:endParaRPr lang="es-ES"/>
        </a:p>
      </dgm:t>
    </dgm:pt>
    <dgm:pt modelId="{3367C655-123F-4D5B-BE6E-0AAA7C51888F}" type="sibTrans" cxnId="{5869EA56-6EE6-4B77-B3F4-0ED5A497E741}">
      <dgm:prSet/>
      <dgm:spPr/>
      <dgm:t>
        <a:bodyPr/>
        <a:lstStyle/>
        <a:p>
          <a:endParaRPr lang="es-ES"/>
        </a:p>
      </dgm:t>
    </dgm:pt>
    <dgm:pt modelId="{86942A47-3768-4634-8821-58814CA396B3}">
      <dgm:prSet phldrT="[Texto]"/>
      <dgm:spPr/>
      <dgm:t>
        <a:bodyPr/>
        <a:lstStyle/>
        <a:p>
          <a:r>
            <a:rPr lang="es-ES" dirty="0"/>
            <a:t>Estables</a:t>
          </a:r>
        </a:p>
      </dgm:t>
    </dgm:pt>
    <dgm:pt modelId="{E980B7DA-B3BA-4787-A636-4BDA9F054B5A}" type="parTrans" cxnId="{07EC871D-A126-4032-BFC8-F237825687DB}">
      <dgm:prSet/>
      <dgm:spPr/>
      <dgm:t>
        <a:bodyPr/>
        <a:lstStyle/>
        <a:p>
          <a:endParaRPr lang="es-ES"/>
        </a:p>
      </dgm:t>
    </dgm:pt>
    <dgm:pt modelId="{979A40C7-4BAE-4228-893F-0426190E5C94}" type="sibTrans" cxnId="{07EC871D-A126-4032-BFC8-F237825687DB}">
      <dgm:prSet/>
      <dgm:spPr/>
      <dgm:t>
        <a:bodyPr/>
        <a:lstStyle/>
        <a:p>
          <a:endParaRPr lang="es-ES"/>
        </a:p>
      </dgm:t>
    </dgm:pt>
    <dgm:pt modelId="{52FD171C-469A-492C-80C2-7B4E0A5167BE}">
      <dgm:prSet phldrT="[Texto]"/>
      <dgm:spPr/>
      <dgm:t>
        <a:bodyPr/>
        <a:lstStyle/>
        <a:p>
          <a:r>
            <a:rPr lang="es-ES" dirty="0"/>
            <a:t>No estables</a:t>
          </a:r>
        </a:p>
      </dgm:t>
    </dgm:pt>
    <dgm:pt modelId="{7987FA9B-40FB-4959-BC77-07B0C165240E}" type="parTrans" cxnId="{77690024-7421-4B6C-B203-C7324A40AF9A}">
      <dgm:prSet/>
      <dgm:spPr/>
      <dgm:t>
        <a:bodyPr/>
        <a:lstStyle/>
        <a:p>
          <a:endParaRPr lang="es-ES"/>
        </a:p>
      </dgm:t>
    </dgm:pt>
    <dgm:pt modelId="{66C2E997-9D73-44D5-9245-1913A41E1F02}" type="sibTrans" cxnId="{77690024-7421-4B6C-B203-C7324A40AF9A}">
      <dgm:prSet/>
      <dgm:spPr/>
      <dgm:t>
        <a:bodyPr/>
        <a:lstStyle/>
        <a:p>
          <a:endParaRPr lang="es-ES"/>
        </a:p>
      </dgm:t>
    </dgm:pt>
    <dgm:pt modelId="{273DA1B6-4ECA-447B-8828-5A9E2ECBC16E}" type="pres">
      <dgm:prSet presAssocID="{AACBFD81-4C08-43D5-AD14-8502B47D1061}" presName="Name0" presStyleCnt="0">
        <dgm:presLayoutVars>
          <dgm:dir/>
          <dgm:animLvl val="lvl"/>
          <dgm:resizeHandles val="exact"/>
        </dgm:presLayoutVars>
      </dgm:prSet>
      <dgm:spPr/>
    </dgm:pt>
    <dgm:pt modelId="{35590362-5404-4D45-A129-39DDBB54566C}" type="pres">
      <dgm:prSet presAssocID="{8CAD992F-67F6-42BF-A3C1-9452C25511C8}" presName="linNode" presStyleCnt="0"/>
      <dgm:spPr/>
    </dgm:pt>
    <dgm:pt modelId="{6C43C1A1-0AA1-4DF7-B5C8-6650B702415F}" type="pres">
      <dgm:prSet presAssocID="{8CAD992F-67F6-42BF-A3C1-9452C25511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5EF1EB-9725-4C3B-ABD7-225C44F45265}" type="pres">
      <dgm:prSet presAssocID="{8CAD992F-67F6-42BF-A3C1-9452C25511C8}" presName="descendantText" presStyleLbl="alignAccFollowNode1" presStyleIdx="0" presStyleCnt="3">
        <dgm:presLayoutVars>
          <dgm:bulletEnabled val="1"/>
        </dgm:presLayoutVars>
      </dgm:prSet>
      <dgm:spPr/>
    </dgm:pt>
    <dgm:pt modelId="{58C9DC44-F2AD-4E47-9678-305718378544}" type="pres">
      <dgm:prSet presAssocID="{C9D76A70-F1C6-49D4-A5A7-17326CFC1F85}" presName="sp" presStyleCnt="0"/>
      <dgm:spPr/>
    </dgm:pt>
    <dgm:pt modelId="{BD8DD542-52CD-4648-9E22-7EFAB733F8E6}" type="pres">
      <dgm:prSet presAssocID="{50AB792B-D470-4A78-BBF1-7C164336E836}" presName="linNode" presStyleCnt="0"/>
      <dgm:spPr/>
    </dgm:pt>
    <dgm:pt modelId="{5594AAB9-DED2-4A4A-95A9-63B90E7AA8D4}" type="pres">
      <dgm:prSet presAssocID="{50AB792B-D470-4A78-BBF1-7C164336E8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2E3846A-651E-4AEF-B071-2752EE011287}" type="pres">
      <dgm:prSet presAssocID="{50AB792B-D470-4A78-BBF1-7C164336E836}" presName="descendantText" presStyleLbl="alignAccFollowNode1" presStyleIdx="1" presStyleCnt="3">
        <dgm:presLayoutVars>
          <dgm:bulletEnabled val="1"/>
        </dgm:presLayoutVars>
      </dgm:prSet>
      <dgm:spPr/>
    </dgm:pt>
    <dgm:pt modelId="{CBBF1DC5-201F-470F-B45A-9E0644EB5B86}" type="pres">
      <dgm:prSet presAssocID="{0E533CFA-F3A2-4A93-A1D0-052451ED7271}" presName="sp" presStyleCnt="0"/>
      <dgm:spPr/>
    </dgm:pt>
    <dgm:pt modelId="{41076459-67E0-483C-BDC4-297D46455F28}" type="pres">
      <dgm:prSet presAssocID="{8B9BE2F8-3970-45BA-BF9D-D811A7C7FD88}" presName="linNode" presStyleCnt="0"/>
      <dgm:spPr/>
    </dgm:pt>
    <dgm:pt modelId="{856362E0-E36A-4456-9F7D-FD418FA63EBA}" type="pres">
      <dgm:prSet presAssocID="{8B9BE2F8-3970-45BA-BF9D-D811A7C7FD8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9AA6A36-9654-4390-80DD-34BB0E105C18}" type="pres">
      <dgm:prSet presAssocID="{8B9BE2F8-3970-45BA-BF9D-D811A7C7F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EC871D-A126-4032-BFC8-F237825687DB}" srcId="{8B9BE2F8-3970-45BA-BF9D-D811A7C7FD88}" destId="{86942A47-3768-4634-8821-58814CA396B3}" srcOrd="0" destOrd="0" parTransId="{E980B7DA-B3BA-4787-A636-4BDA9F054B5A}" sibTransId="{979A40C7-4BAE-4228-893F-0426190E5C94}"/>
    <dgm:cxn modelId="{F0DD121E-2BC3-4B7A-B73B-5AB1AE7964FD}" srcId="{8CAD992F-67F6-42BF-A3C1-9452C25511C8}" destId="{7DC1A859-6E03-4320-AFCB-2439A01080E1}" srcOrd="0" destOrd="0" parTransId="{B46C58BC-D883-42FB-B9C6-C45483B5ABC9}" sibTransId="{FDED7348-D09E-4BDD-BC19-176DC64E2555}"/>
    <dgm:cxn modelId="{77690024-7421-4B6C-B203-C7324A40AF9A}" srcId="{8B9BE2F8-3970-45BA-BF9D-D811A7C7FD88}" destId="{52FD171C-469A-492C-80C2-7B4E0A5167BE}" srcOrd="1" destOrd="0" parTransId="{7987FA9B-40FB-4959-BC77-07B0C165240E}" sibTransId="{66C2E997-9D73-44D5-9245-1913A41E1F02}"/>
    <dgm:cxn modelId="{7528F839-5599-4949-B980-93A33C672614}" srcId="{50AB792B-D470-4A78-BBF1-7C164336E836}" destId="{85BBCF7D-8312-4C95-B35C-6EB8A1B2585E}" srcOrd="1" destOrd="0" parTransId="{9B24CB00-542C-4A14-B8C4-82AE68A2A979}" sibTransId="{F65985A2-99CE-4CA2-A15F-9B20CF406BCA}"/>
    <dgm:cxn modelId="{8956195B-238F-4B19-9868-599CEF54C271}" type="presOf" srcId="{50AB792B-D470-4A78-BBF1-7C164336E836}" destId="{5594AAB9-DED2-4A4A-95A9-63B90E7AA8D4}" srcOrd="0" destOrd="0" presId="urn:microsoft.com/office/officeart/2005/8/layout/vList5"/>
    <dgm:cxn modelId="{5757B55C-6919-414E-9D03-26B8356245AE}" type="presOf" srcId="{8CAD992F-67F6-42BF-A3C1-9452C25511C8}" destId="{6C43C1A1-0AA1-4DF7-B5C8-6650B702415F}" srcOrd="0" destOrd="0" presId="urn:microsoft.com/office/officeart/2005/8/layout/vList5"/>
    <dgm:cxn modelId="{D7E2484B-B87B-40D2-B01E-7F1E24B43CF8}" type="presOf" srcId="{85BBCF7D-8312-4C95-B35C-6EB8A1B2585E}" destId="{E2E3846A-651E-4AEF-B071-2752EE011287}" srcOrd="0" destOrd="1" presId="urn:microsoft.com/office/officeart/2005/8/layout/vList5"/>
    <dgm:cxn modelId="{8255BC71-1FCC-4D23-98FE-FEA2A70ABF3A}" srcId="{8CAD992F-67F6-42BF-A3C1-9452C25511C8}" destId="{C2FA7F49-2908-4BC7-8E7C-87E181B9DDB0}" srcOrd="1" destOrd="0" parTransId="{49D817CF-055B-4B47-96A1-247CC0FFEE2D}" sibTransId="{F5CE6332-39EC-4D1B-AB14-2A92864B7F6E}"/>
    <dgm:cxn modelId="{A7446F72-5DA3-4BEC-ABEB-6ABF7CEF6795}" type="presOf" srcId="{C2FA7F49-2908-4BC7-8E7C-87E181B9DDB0}" destId="{895EF1EB-9725-4C3B-ABD7-225C44F45265}" srcOrd="0" destOrd="1" presId="urn:microsoft.com/office/officeart/2005/8/layout/vList5"/>
    <dgm:cxn modelId="{13F52375-C070-486D-BA25-ADA14A2D7047}" srcId="{AACBFD81-4C08-43D5-AD14-8502B47D1061}" destId="{50AB792B-D470-4A78-BBF1-7C164336E836}" srcOrd="1" destOrd="0" parTransId="{2F41FE84-01C0-4A7D-BBEC-93FECE880DA2}" sibTransId="{0E533CFA-F3A2-4A93-A1D0-052451ED7271}"/>
    <dgm:cxn modelId="{5869EA56-6EE6-4B77-B3F4-0ED5A497E741}" srcId="{AACBFD81-4C08-43D5-AD14-8502B47D1061}" destId="{8B9BE2F8-3970-45BA-BF9D-D811A7C7FD88}" srcOrd="2" destOrd="0" parTransId="{4419F26A-B5A9-47D9-A3F7-295B7FB33341}" sibTransId="{3367C655-123F-4D5B-BE6E-0AAA7C51888F}"/>
    <dgm:cxn modelId="{7030D87D-B472-4007-A20C-82543AA87730}" type="presOf" srcId="{204FC345-F0F8-4B12-80D0-09A57CB1D67E}" destId="{E2E3846A-651E-4AEF-B071-2752EE011287}" srcOrd="0" destOrd="0" presId="urn:microsoft.com/office/officeart/2005/8/layout/vList5"/>
    <dgm:cxn modelId="{B197E784-B577-440F-B80D-373B460D441E}" type="presOf" srcId="{8B9BE2F8-3970-45BA-BF9D-D811A7C7FD88}" destId="{856362E0-E36A-4456-9F7D-FD418FA63EBA}" srcOrd="0" destOrd="0" presId="urn:microsoft.com/office/officeart/2005/8/layout/vList5"/>
    <dgm:cxn modelId="{6D3D349F-519B-44B8-A159-D09DD4725933}" srcId="{AACBFD81-4C08-43D5-AD14-8502B47D1061}" destId="{8CAD992F-67F6-42BF-A3C1-9452C25511C8}" srcOrd="0" destOrd="0" parTransId="{F520B2FF-FA66-4BBC-9454-48C4432C45B4}" sibTransId="{C9D76A70-F1C6-49D4-A5A7-17326CFC1F85}"/>
    <dgm:cxn modelId="{04FAE4B0-D1A6-4C0B-95DF-8B6A28A0392E}" type="presOf" srcId="{AACBFD81-4C08-43D5-AD14-8502B47D1061}" destId="{273DA1B6-4ECA-447B-8828-5A9E2ECBC16E}" srcOrd="0" destOrd="0" presId="urn:microsoft.com/office/officeart/2005/8/layout/vList5"/>
    <dgm:cxn modelId="{A42723B3-1C32-4E72-BFA0-9D8B504FED36}" srcId="{50AB792B-D470-4A78-BBF1-7C164336E836}" destId="{204FC345-F0F8-4B12-80D0-09A57CB1D67E}" srcOrd="0" destOrd="0" parTransId="{04862703-AE74-4732-B26F-ADF2335EAFEF}" sibTransId="{4028D6F7-EB14-4CB8-B7E7-8B29CD98F8A2}"/>
    <dgm:cxn modelId="{CCC154D4-96CB-4D9C-BDE1-C13CC10F7114}" type="presOf" srcId="{52FD171C-469A-492C-80C2-7B4E0A5167BE}" destId="{09AA6A36-9654-4390-80DD-34BB0E105C18}" srcOrd="0" destOrd="1" presId="urn:microsoft.com/office/officeart/2005/8/layout/vList5"/>
    <dgm:cxn modelId="{CA9EA9D7-061A-42CF-9B28-539FA43A5ED9}" type="presOf" srcId="{7DC1A859-6E03-4320-AFCB-2439A01080E1}" destId="{895EF1EB-9725-4C3B-ABD7-225C44F45265}" srcOrd="0" destOrd="0" presId="urn:microsoft.com/office/officeart/2005/8/layout/vList5"/>
    <dgm:cxn modelId="{2E5F90F3-D5C3-4A27-916F-EF66A56F5B8E}" type="presOf" srcId="{86942A47-3768-4634-8821-58814CA396B3}" destId="{09AA6A36-9654-4390-80DD-34BB0E105C18}" srcOrd="0" destOrd="0" presId="urn:microsoft.com/office/officeart/2005/8/layout/vList5"/>
    <dgm:cxn modelId="{7E51ED07-D9DB-4FEF-A304-BF2434597F6F}" type="presParOf" srcId="{273DA1B6-4ECA-447B-8828-5A9E2ECBC16E}" destId="{35590362-5404-4D45-A129-39DDBB54566C}" srcOrd="0" destOrd="0" presId="urn:microsoft.com/office/officeart/2005/8/layout/vList5"/>
    <dgm:cxn modelId="{817EF169-5E94-4B38-87FC-6C911EC4BC68}" type="presParOf" srcId="{35590362-5404-4D45-A129-39DDBB54566C}" destId="{6C43C1A1-0AA1-4DF7-B5C8-6650B702415F}" srcOrd="0" destOrd="0" presId="urn:microsoft.com/office/officeart/2005/8/layout/vList5"/>
    <dgm:cxn modelId="{D8351577-DFD1-4C0C-9EFA-D17AE044B912}" type="presParOf" srcId="{35590362-5404-4D45-A129-39DDBB54566C}" destId="{895EF1EB-9725-4C3B-ABD7-225C44F45265}" srcOrd="1" destOrd="0" presId="urn:microsoft.com/office/officeart/2005/8/layout/vList5"/>
    <dgm:cxn modelId="{2D894D8D-5CC8-4FC1-A1AE-34686AD8C806}" type="presParOf" srcId="{273DA1B6-4ECA-447B-8828-5A9E2ECBC16E}" destId="{58C9DC44-F2AD-4E47-9678-305718378544}" srcOrd="1" destOrd="0" presId="urn:microsoft.com/office/officeart/2005/8/layout/vList5"/>
    <dgm:cxn modelId="{1152AC44-5F9D-46B3-B87F-8EAA8988761E}" type="presParOf" srcId="{273DA1B6-4ECA-447B-8828-5A9E2ECBC16E}" destId="{BD8DD542-52CD-4648-9E22-7EFAB733F8E6}" srcOrd="2" destOrd="0" presId="urn:microsoft.com/office/officeart/2005/8/layout/vList5"/>
    <dgm:cxn modelId="{AB5929B2-F01E-4EF7-8409-726CAE38ED28}" type="presParOf" srcId="{BD8DD542-52CD-4648-9E22-7EFAB733F8E6}" destId="{5594AAB9-DED2-4A4A-95A9-63B90E7AA8D4}" srcOrd="0" destOrd="0" presId="urn:microsoft.com/office/officeart/2005/8/layout/vList5"/>
    <dgm:cxn modelId="{88D53858-2664-4A60-9319-562A7BD9F183}" type="presParOf" srcId="{BD8DD542-52CD-4648-9E22-7EFAB733F8E6}" destId="{E2E3846A-651E-4AEF-B071-2752EE011287}" srcOrd="1" destOrd="0" presId="urn:microsoft.com/office/officeart/2005/8/layout/vList5"/>
    <dgm:cxn modelId="{D1F9477E-ED25-41CE-916F-12ED8BE81DCC}" type="presParOf" srcId="{273DA1B6-4ECA-447B-8828-5A9E2ECBC16E}" destId="{CBBF1DC5-201F-470F-B45A-9E0644EB5B86}" srcOrd="3" destOrd="0" presId="urn:microsoft.com/office/officeart/2005/8/layout/vList5"/>
    <dgm:cxn modelId="{928A13B3-F853-45E4-858D-705AEA1BFF4B}" type="presParOf" srcId="{273DA1B6-4ECA-447B-8828-5A9E2ECBC16E}" destId="{41076459-67E0-483C-BDC4-297D46455F28}" srcOrd="4" destOrd="0" presId="urn:microsoft.com/office/officeart/2005/8/layout/vList5"/>
    <dgm:cxn modelId="{47CC9299-7B61-4D0B-B631-BC652162E1E5}" type="presParOf" srcId="{41076459-67E0-483C-BDC4-297D46455F28}" destId="{856362E0-E36A-4456-9F7D-FD418FA63EBA}" srcOrd="0" destOrd="0" presId="urn:microsoft.com/office/officeart/2005/8/layout/vList5"/>
    <dgm:cxn modelId="{B9F0C21F-AB5A-49F5-8089-EEFE6EEB4853}" type="presParOf" srcId="{41076459-67E0-483C-BDC4-297D46455F28}" destId="{09AA6A36-9654-4390-80DD-34BB0E105C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CBFD81-4C08-43D5-AD14-8502B47D10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AD992F-67F6-42BF-A3C1-9452C25511C8}">
      <dgm:prSet phldrT="[Texto]"/>
      <dgm:spPr/>
      <dgm:t>
        <a:bodyPr/>
        <a:lstStyle/>
        <a:p>
          <a:r>
            <a:rPr lang="es-ES" dirty="0"/>
            <a:t>Jerarquía</a:t>
          </a:r>
        </a:p>
      </dgm:t>
    </dgm:pt>
    <dgm:pt modelId="{F520B2FF-FA66-4BBC-9454-48C4432C45B4}" type="parTrans" cxnId="{6D3D349F-519B-44B8-A159-D09DD4725933}">
      <dgm:prSet/>
      <dgm:spPr/>
      <dgm:t>
        <a:bodyPr/>
        <a:lstStyle/>
        <a:p>
          <a:endParaRPr lang="es-ES"/>
        </a:p>
      </dgm:t>
    </dgm:pt>
    <dgm:pt modelId="{C9D76A70-F1C6-49D4-A5A7-17326CFC1F85}" type="sibTrans" cxnId="{6D3D349F-519B-44B8-A159-D09DD4725933}">
      <dgm:prSet/>
      <dgm:spPr/>
      <dgm:t>
        <a:bodyPr/>
        <a:lstStyle/>
        <a:p>
          <a:endParaRPr lang="es-ES"/>
        </a:p>
      </dgm:t>
    </dgm:pt>
    <dgm:pt modelId="{7DC1A859-6E03-4320-AFCB-2439A01080E1}">
      <dgm:prSet phldrT="[Texto]"/>
      <dgm:spPr/>
      <dgm:t>
        <a:bodyPr/>
        <a:lstStyle/>
        <a:p>
          <a:r>
            <a:rPr lang="es-ES" dirty="0"/>
            <a:t>Suprasistema, </a:t>
          </a:r>
          <a:r>
            <a:rPr lang="es-ES" dirty="0" err="1"/>
            <a:t>metasistema</a:t>
          </a:r>
          <a:r>
            <a:rPr lang="es-ES" dirty="0"/>
            <a:t> o </a:t>
          </a:r>
          <a:r>
            <a:rPr lang="es-ES" dirty="0" err="1"/>
            <a:t>supersistema</a:t>
          </a:r>
          <a:endParaRPr lang="es-ES" dirty="0"/>
        </a:p>
      </dgm:t>
    </dgm:pt>
    <dgm:pt modelId="{B46C58BC-D883-42FB-B9C6-C45483B5ABC9}" type="parTrans" cxnId="{F0DD121E-2BC3-4B7A-B73B-5AB1AE7964FD}">
      <dgm:prSet/>
      <dgm:spPr/>
      <dgm:t>
        <a:bodyPr/>
        <a:lstStyle/>
        <a:p>
          <a:endParaRPr lang="es-ES"/>
        </a:p>
      </dgm:t>
    </dgm:pt>
    <dgm:pt modelId="{FDED7348-D09E-4BDD-BC19-176DC64E2555}" type="sibTrans" cxnId="{F0DD121E-2BC3-4B7A-B73B-5AB1AE7964FD}">
      <dgm:prSet/>
      <dgm:spPr/>
      <dgm:t>
        <a:bodyPr/>
        <a:lstStyle/>
        <a:p>
          <a:endParaRPr lang="es-ES"/>
        </a:p>
      </dgm:t>
    </dgm:pt>
    <dgm:pt modelId="{50AB792B-D470-4A78-BBF1-7C164336E836}">
      <dgm:prSet phldrT="[Texto]"/>
      <dgm:spPr/>
      <dgm:t>
        <a:bodyPr/>
        <a:lstStyle/>
        <a:p>
          <a:r>
            <a:rPr lang="es-ES" dirty="0"/>
            <a:t>Adaptabilidad</a:t>
          </a:r>
        </a:p>
      </dgm:t>
    </dgm:pt>
    <dgm:pt modelId="{2F41FE84-01C0-4A7D-BBEC-93FECE880DA2}" type="parTrans" cxnId="{13F52375-C070-486D-BA25-ADA14A2D7047}">
      <dgm:prSet/>
      <dgm:spPr/>
      <dgm:t>
        <a:bodyPr/>
        <a:lstStyle/>
        <a:p>
          <a:endParaRPr lang="es-ES"/>
        </a:p>
      </dgm:t>
    </dgm:pt>
    <dgm:pt modelId="{0E533CFA-F3A2-4A93-A1D0-052451ED7271}" type="sibTrans" cxnId="{13F52375-C070-486D-BA25-ADA14A2D7047}">
      <dgm:prSet/>
      <dgm:spPr/>
      <dgm:t>
        <a:bodyPr/>
        <a:lstStyle/>
        <a:p>
          <a:endParaRPr lang="es-ES"/>
        </a:p>
      </dgm:t>
    </dgm:pt>
    <dgm:pt modelId="{204FC345-F0F8-4B12-80D0-09A57CB1D67E}">
      <dgm:prSet phldrT="[Texto]"/>
      <dgm:spPr/>
      <dgm:t>
        <a:bodyPr/>
        <a:lstStyle/>
        <a:p>
          <a:r>
            <a:rPr lang="es-ES" dirty="0"/>
            <a:t>Adaptativos</a:t>
          </a:r>
        </a:p>
      </dgm:t>
    </dgm:pt>
    <dgm:pt modelId="{04862703-AE74-4732-B26F-ADF2335EAFEF}" type="parTrans" cxnId="{A42723B3-1C32-4E72-BFA0-9D8B504FED36}">
      <dgm:prSet/>
      <dgm:spPr/>
      <dgm:t>
        <a:bodyPr/>
        <a:lstStyle/>
        <a:p>
          <a:endParaRPr lang="es-ES"/>
        </a:p>
      </dgm:t>
    </dgm:pt>
    <dgm:pt modelId="{4028D6F7-EB14-4CB8-B7E7-8B29CD98F8A2}" type="sibTrans" cxnId="{A42723B3-1C32-4E72-BFA0-9D8B504FED36}">
      <dgm:prSet/>
      <dgm:spPr/>
      <dgm:t>
        <a:bodyPr/>
        <a:lstStyle/>
        <a:p>
          <a:endParaRPr lang="es-ES"/>
        </a:p>
      </dgm:t>
    </dgm:pt>
    <dgm:pt modelId="{85BBCF7D-8312-4C95-B35C-6EB8A1B2585E}">
      <dgm:prSet phldrT="[Texto]"/>
      <dgm:spPr/>
      <dgm:t>
        <a:bodyPr/>
        <a:lstStyle/>
        <a:p>
          <a:r>
            <a:rPr lang="es-ES" dirty="0"/>
            <a:t>No Adaptativos</a:t>
          </a:r>
        </a:p>
      </dgm:t>
    </dgm:pt>
    <dgm:pt modelId="{9B24CB00-542C-4A14-B8C4-82AE68A2A979}" type="parTrans" cxnId="{7528F839-5599-4949-B980-93A33C672614}">
      <dgm:prSet/>
      <dgm:spPr/>
      <dgm:t>
        <a:bodyPr/>
        <a:lstStyle/>
        <a:p>
          <a:endParaRPr lang="es-ES"/>
        </a:p>
      </dgm:t>
    </dgm:pt>
    <dgm:pt modelId="{F65985A2-99CE-4CA2-A15F-9B20CF406BCA}" type="sibTrans" cxnId="{7528F839-5599-4949-B980-93A33C672614}">
      <dgm:prSet/>
      <dgm:spPr/>
      <dgm:t>
        <a:bodyPr/>
        <a:lstStyle/>
        <a:p>
          <a:endParaRPr lang="es-ES"/>
        </a:p>
      </dgm:t>
    </dgm:pt>
    <dgm:pt modelId="{8B9BE2F8-3970-45BA-BF9D-D811A7C7FD88}">
      <dgm:prSet phldrT="[Texto]"/>
      <dgm:spPr/>
      <dgm:t>
        <a:bodyPr/>
        <a:lstStyle/>
        <a:p>
          <a:r>
            <a:rPr lang="es-ES" dirty="0"/>
            <a:t>Conocimiento de los resultados</a:t>
          </a:r>
        </a:p>
      </dgm:t>
    </dgm:pt>
    <dgm:pt modelId="{4419F26A-B5A9-47D9-A3F7-295B7FB33341}" type="parTrans" cxnId="{5869EA56-6EE6-4B77-B3F4-0ED5A497E741}">
      <dgm:prSet/>
      <dgm:spPr/>
      <dgm:t>
        <a:bodyPr/>
        <a:lstStyle/>
        <a:p>
          <a:endParaRPr lang="es-ES"/>
        </a:p>
      </dgm:t>
    </dgm:pt>
    <dgm:pt modelId="{3367C655-123F-4D5B-BE6E-0AAA7C51888F}" type="sibTrans" cxnId="{5869EA56-6EE6-4B77-B3F4-0ED5A497E741}">
      <dgm:prSet/>
      <dgm:spPr/>
      <dgm:t>
        <a:bodyPr/>
        <a:lstStyle/>
        <a:p>
          <a:endParaRPr lang="es-ES"/>
        </a:p>
      </dgm:t>
    </dgm:pt>
    <dgm:pt modelId="{86942A47-3768-4634-8821-58814CA396B3}">
      <dgm:prSet phldrT="[Texto]"/>
      <dgm:spPr/>
      <dgm:t>
        <a:bodyPr/>
        <a:lstStyle/>
        <a:p>
          <a:r>
            <a:rPr lang="es-ES" dirty="0"/>
            <a:t>Determinístico</a:t>
          </a:r>
        </a:p>
      </dgm:t>
    </dgm:pt>
    <dgm:pt modelId="{E980B7DA-B3BA-4787-A636-4BDA9F054B5A}" type="parTrans" cxnId="{07EC871D-A126-4032-BFC8-F237825687DB}">
      <dgm:prSet/>
      <dgm:spPr/>
      <dgm:t>
        <a:bodyPr/>
        <a:lstStyle/>
        <a:p>
          <a:endParaRPr lang="es-ES"/>
        </a:p>
      </dgm:t>
    </dgm:pt>
    <dgm:pt modelId="{979A40C7-4BAE-4228-893F-0426190E5C94}" type="sibTrans" cxnId="{07EC871D-A126-4032-BFC8-F237825687DB}">
      <dgm:prSet/>
      <dgm:spPr/>
      <dgm:t>
        <a:bodyPr/>
        <a:lstStyle/>
        <a:p>
          <a:endParaRPr lang="es-ES"/>
        </a:p>
      </dgm:t>
    </dgm:pt>
    <dgm:pt modelId="{52FD171C-469A-492C-80C2-7B4E0A5167BE}">
      <dgm:prSet phldrT="[Texto]"/>
      <dgm:spPr/>
      <dgm:t>
        <a:bodyPr/>
        <a:lstStyle/>
        <a:p>
          <a:r>
            <a:rPr lang="es-ES" dirty="0"/>
            <a:t>Probabilístico</a:t>
          </a:r>
        </a:p>
      </dgm:t>
    </dgm:pt>
    <dgm:pt modelId="{7987FA9B-40FB-4959-BC77-07B0C165240E}" type="parTrans" cxnId="{77690024-7421-4B6C-B203-C7324A40AF9A}">
      <dgm:prSet/>
      <dgm:spPr/>
      <dgm:t>
        <a:bodyPr/>
        <a:lstStyle/>
        <a:p>
          <a:endParaRPr lang="es-ES"/>
        </a:p>
      </dgm:t>
    </dgm:pt>
    <dgm:pt modelId="{66C2E997-9D73-44D5-9245-1913A41E1F02}" type="sibTrans" cxnId="{77690024-7421-4B6C-B203-C7324A40AF9A}">
      <dgm:prSet/>
      <dgm:spPr/>
      <dgm:t>
        <a:bodyPr/>
        <a:lstStyle/>
        <a:p>
          <a:endParaRPr lang="es-ES"/>
        </a:p>
      </dgm:t>
    </dgm:pt>
    <dgm:pt modelId="{73D23235-7ADF-47E5-BCAF-6B28BA1A4185}">
      <dgm:prSet phldrT="[Texto]"/>
      <dgm:spPr/>
      <dgm:t>
        <a:bodyPr/>
        <a:lstStyle/>
        <a:p>
          <a:r>
            <a:rPr lang="es-ES" dirty="0"/>
            <a:t>Sistema</a:t>
          </a:r>
        </a:p>
      </dgm:t>
    </dgm:pt>
    <dgm:pt modelId="{19601B1A-A1C0-4793-8CC8-D5BA52A5D544}" type="parTrans" cxnId="{2B0FA932-7D46-45B0-BA15-1BC11A874A98}">
      <dgm:prSet/>
      <dgm:spPr/>
      <dgm:t>
        <a:bodyPr/>
        <a:lstStyle/>
        <a:p>
          <a:endParaRPr lang="es-ES"/>
        </a:p>
      </dgm:t>
    </dgm:pt>
    <dgm:pt modelId="{674443D2-8EDF-40E6-9F5B-CEC9D9490760}" type="sibTrans" cxnId="{2B0FA932-7D46-45B0-BA15-1BC11A874A98}">
      <dgm:prSet/>
      <dgm:spPr/>
      <dgm:t>
        <a:bodyPr/>
        <a:lstStyle/>
        <a:p>
          <a:endParaRPr lang="es-ES"/>
        </a:p>
      </dgm:t>
    </dgm:pt>
    <dgm:pt modelId="{11045979-9FB2-45BB-8A3B-E7B95A2DBBF8}">
      <dgm:prSet phldrT="[Texto]"/>
      <dgm:spPr/>
      <dgm:t>
        <a:bodyPr/>
        <a:lstStyle/>
        <a:p>
          <a:r>
            <a:rPr lang="es-ES" dirty="0"/>
            <a:t>Subsistema</a:t>
          </a:r>
        </a:p>
      </dgm:t>
    </dgm:pt>
    <dgm:pt modelId="{8CDD009C-E5B2-43C6-A1D1-3327BEFD205C}" type="parTrans" cxnId="{7DFF9AA6-09AD-42BE-AC97-494A28C6ABB5}">
      <dgm:prSet/>
      <dgm:spPr/>
      <dgm:t>
        <a:bodyPr/>
        <a:lstStyle/>
        <a:p>
          <a:endParaRPr lang="es-ES"/>
        </a:p>
      </dgm:t>
    </dgm:pt>
    <dgm:pt modelId="{EA5CBA86-AD7D-454D-877F-FAEAB026F837}" type="sibTrans" cxnId="{7DFF9AA6-09AD-42BE-AC97-494A28C6ABB5}">
      <dgm:prSet/>
      <dgm:spPr/>
      <dgm:t>
        <a:bodyPr/>
        <a:lstStyle/>
        <a:p>
          <a:endParaRPr lang="es-ES"/>
        </a:p>
      </dgm:t>
    </dgm:pt>
    <dgm:pt modelId="{273DA1B6-4ECA-447B-8828-5A9E2ECBC16E}" type="pres">
      <dgm:prSet presAssocID="{AACBFD81-4C08-43D5-AD14-8502B47D1061}" presName="Name0" presStyleCnt="0">
        <dgm:presLayoutVars>
          <dgm:dir/>
          <dgm:animLvl val="lvl"/>
          <dgm:resizeHandles val="exact"/>
        </dgm:presLayoutVars>
      </dgm:prSet>
      <dgm:spPr/>
    </dgm:pt>
    <dgm:pt modelId="{35590362-5404-4D45-A129-39DDBB54566C}" type="pres">
      <dgm:prSet presAssocID="{8CAD992F-67F6-42BF-A3C1-9452C25511C8}" presName="linNode" presStyleCnt="0"/>
      <dgm:spPr/>
    </dgm:pt>
    <dgm:pt modelId="{6C43C1A1-0AA1-4DF7-B5C8-6650B702415F}" type="pres">
      <dgm:prSet presAssocID="{8CAD992F-67F6-42BF-A3C1-9452C25511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5EF1EB-9725-4C3B-ABD7-225C44F45265}" type="pres">
      <dgm:prSet presAssocID="{8CAD992F-67F6-42BF-A3C1-9452C25511C8}" presName="descendantText" presStyleLbl="alignAccFollowNode1" presStyleIdx="0" presStyleCnt="3">
        <dgm:presLayoutVars>
          <dgm:bulletEnabled val="1"/>
        </dgm:presLayoutVars>
      </dgm:prSet>
      <dgm:spPr/>
    </dgm:pt>
    <dgm:pt modelId="{58C9DC44-F2AD-4E47-9678-305718378544}" type="pres">
      <dgm:prSet presAssocID="{C9D76A70-F1C6-49D4-A5A7-17326CFC1F85}" presName="sp" presStyleCnt="0"/>
      <dgm:spPr/>
    </dgm:pt>
    <dgm:pt modelId="{BD8DD542-52CD-4648-9E22-7EFAB733F8E6}" type="pres">
      <dgm:prSet presAssocID="{50AB792B-D470-4A78-BBF1-7C164336E836}" presName="linNode" presStyleCnt="0"/>
      <dgm:spPr/>
    </dgm:pt>
    <dgm:pt modelId="{5594AAB9-DED2-4A4A-95A9-63B90E7AA8D4}" type="pres">
      <dgm:prSet presAssocID="{50AB792B-D470-4A78-BBF1-7C164336E8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2E3846A-651E-4AEF-B071-2752EE011287}" type="pres">
      <dgm:prSet presAssocID="{50AB792B-D470-4A78-BBF1-7C164336E836}" presName="descendantText" presStyleLbl="alignAccFollowNode1" presStyleIdx="1" presStyleCnt="3">
        <dgm:presLayoutVars>
          <dgm:bulletEnabled val="1"/>
        </dgm:presLayoutVars>
      </dgm:prSet>
      <dgm:spPr/>
    </dgm:pt>
    <dgm:pt modelId="{CBBF1DC5-201F-470F-B45A-9E0644EB5B86}" type="pres">
      <dgm:prSet presAssocID="{0E533CFA-F3A2-4A93-A1D0-052451ED7271}" presName="sp" presStyleCnt="0"/>
      <dgm:spPr/>
    </dgm:pt>
    <dgm:pt modelId="{41076459-67E0-483C-BDC4-297D46455F28}" type="pres">
      <dgm:prSet presAssocID="{8B9BE2F8-3970-45BA-BF9D-D811A7C7FD88}" presName="linNode" presStyleCnt="0"/>
      <dgm:spPr/>
    </dgm:pt>
    <dgm:pt modelId="{856362E0-E36A-4456-9F7D-FD418FA63EBA}" type="pres">
      <dgm:prSet presAssocID="{8B9BE2F8-3970-45BA-BF9D-D811A7C7FD88}" presName="parentText" presStyleLbl="node1" presStyleIdx="2" presStyleCnt="3" custLinFactNeighborX="-44377" custLinFactNeighborY="969">
        <dgm:presLayoutVars>
          <dgm:chMax val="1"/>
          <dgm:bulletEnabled val="1"/>
        </dgm:presLayoutVars>
      </dgm:prSet>
      <dgm:spPr/>
    </dgm:pt>
    <dgm:pt modelId="{09AA6A36-9654-4390-80DD-34BB0E105C18}" type="pres">
      <dgm:prSet presAssocID="{8B9BE2F8-3970-45BA-BF9D-D811A7C7FD8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EC871D-A126-4032-BFC8-F237825687DB}" srcId="{8B9BE2F8-3970-45BA-BF9D-D811A7C7FD88}" destId="{86942A47-3768-4634-8821-58814CA396B3}" srcOrd="0" destOrd="0" parTransId="{E980B7DA-B3BA-4787-A636-4BDA9F054B5A}" sibTransId="{979A40C7-4BAE-4228-893F-0426190E5C94}"/>
    <dgm:cxn modelId="{F0DD121E-2BC3-4B7A-B73B-5AB1AE7964FD}" srcId="{8CAD992F-67F6-42BF-A3C1-9452C25511C8}" destId="{7DC1A859-6E03-4320-AFCB-2439A01080E1}" srcOrd="0" destOrd="0" parTransId="{B46C58BC-D883-42FB-B9C6-C45483B5ABC9}" sibTransId="{FDED7348-D09E-4BDD-BC19-176DC64E2555}"/>
    <dgm:cxn modelId="{77690024-7421-4B6C-B203-C7324A40AF9A}" srcId="{8B9BE2F8-3970-45BA-BF9D-D811A7C7FD88}" destId="{52FD171C-469A-492C-80C2-7B4E0A5167BE}" srcOrd="1" destOrd="0" parTransId="{7987FA9B-40FB-4959-BC77-07B0C165240E}" sibTransId="{66C2E997-9D73-44D5-9245-1913A41E1F02}"/>
    <dgm:cxn modelId="{2B0FA932-7D46-45B0-BA15-1BC11A874A98}" srcId="{8CAD992F-67F6-42BF-A3C1-9452C25511C8}" destId="{73D23235-7ADF-47E5-BCAF-6B28BA1A4185}" srcOrd="1" destOrd="0" parTransId="{19601B1A-A1C0-4793-8CC8-D5BA52A5D544}" sibTransId="{674443D2-8EDF-40E6-9F5B-CEC9D9490760}"/>
    <dgm:cxn modelId="{7528F839-5599-4949-B980-93A33C672614}" srcId="{50AB792B-D470-4A78-BBF1-7C164336E836}" destId="{85BBCF7D-8312-4C95-B35C-6EB8A1B2585E}" srcOrd="1" destOrd="0" parTransId="{9B24CB00-542C-4A14-B8C4-82AE68A2A979}" sibTransId="{F65985A2-99CE-4CA2-A15F-9B20CF406BCA}"/>
    <dgm:cxn modelId="{8956195B-238F-4B19-9868-599CEF54C271}" type="presOf" srcId="{50AB792B-D470-4A78-BBF1-7C164336E836}" destId="{5594AAB9-DED2-4A4A-95A9-63B90E7AA8D4}" srcOrd="0" destOrd="0" presId="urn:microsoft.com/office/officeart/2005/8/layout/vList5"/>
    <dgm:cxn modelId="{5757B55C-6919-414E-9D03-26B8356245AE}" type="presOf" srcId="{8CAD992F-67F6-42BF-A3C1-9452C25511C8}" destId="{6C43C1A1-0AA1-4DF7-B5C8-6650B702415F}" srcOrd="0" destOrd="0" presId="urn:microsoft.com/office/officeart/2005/8/layout/vList5"/>
    <dgm:cxn modelId="{D7E2484B-B87B-40D2-B01E-7F1E24B43CF8}" type="presOf" srcId="{85BBCF7D-8312-4C95-B35C-6EB8A1B2585E}" destId="{E2E3846A-651E-4AEF-B071-2752EE011287}" srcOrd="0" destOrd="1" presId="urn:microsoft.com/office/officeart/2005/8/layout/vList5"/>
    <dgm:cxn modelId="{13F52375-C070-486D-BA25-ADA14A2D7047}" srcId="{AACBFD81-4C08-43D5-AD14-8502B47D1061}" destId="{50AB792B-D470-4A78-BBF1-7C164336E836}" srcOrd="1" destOrd="0" parTransId="{2F41FE84-01C0-4A7D-BBEC-93FECE880DA2}" sibTransId="{0E533CFA-F3A2-4A93-A1D0-052451ED7271}"/>
    <dgm:cxn modelId="{5869EA56-6EE6-4B77-B3F4-0ED5A497E741}" srcId="{AACBFD81-4C08-43D5-AD14-8502B47D1061}" destId="{8B9BE2F8-3970-45BA-BF9D-D811A7C7FD88}" srcOrd="2" destOrd="0" parTransId="{4419F26A-B5A9-47D9-A3F7-295B7FB33341}" sibTransId="{3367C655-123F-4D5B-BE6E-0AAA7C51888F}"/>
    <dgm:cxn modelId="{7030D87D-B472-4007-A20C-82543AA87730}" type="presOf" srcId="{204FC345-F0F8-4B12-80D0-09A57CB1D67E}" destId="{E2E3846A-651E-4AEF-B071-2752EE011287}" srcOrd="0" destOrd="0" presId="urn:microsoft.com/office/officeart/2005/8/layout/vList5"/>
    <dgm:cxn modelId="{B197E784-B577-440F-B80D-373B460D441E}" type="presOf" srcId="{8B9BE2F8-3970-45BA-BF9D-D811A7C7FD88}" destId="{856362E0-E36A-4456-9F7D-FD418FA63EBA}" srcOrd="0" destOrd="0" presId="urn:microsoft.com/office/officeart/2005/8/layout/vList5"/>
    <dgm:cxn modelId="{3491BE8D-A442-4435-8170-21B8EE6816DE}" type="presOf" srcId="{73D23235-7ADF-47E5-BCAF-6B28BA1A4185}" destId="{895EF1EB-9725-4C3B-ABD7-225C44F45265}" srcOrd="0" destOrd="1" presId="urn:microsoft.com/office/officeart/2005/8/layout/vList5"/>
    <dgm:cxn modelId="{6D3D349F-519B-44B8-A159-D09DD4725933}" srcId="{AACBFD81-4C08-43D5-AD14-8502B47D1061}" destId="{8CAD992F-67F6-42BF-A3C1-9452C25511C8}" srcOrd="0" destOrd="0" parTransId="{F520B2FF-FA66-4BBC-9454-48C4432C45B4}" sibTransId="{C9D76A70-F1C6-49D4-A5A7-17326CFC1F85}"/>
    <dgm:cxn modelId="{7DFF9AA6-09AD-42BE-AC97-494A28C6ABB5}" srcId="{8CAD992F-67F6-42BF-A3C1-9452C25511C8}" destId="{11045979-9FB2-45BB-8A3B-E7B95A2DBBF8}" srcOrd="2" destOrd="0" parTransId="{8CDD009C-E5B2-43C6-A1D1-3327BEFD205C}" sibTransId="{EA5CBA86-AD7D-454D-877F-FAEAB026F837}"/>
    <dgm:cxn modelId="{04FAE4B0-D1A6-4C0B-95DF-8B6A28A0392E}" type="presOf" srcId="{AACBFD81-4C08-43D5-AD14-8502B47D1061}" destId="{273DA1B6-4ECA-447B-8828-5A9E2ECBC16E}" srcOrd="0" destOrd="0" presId="urn:microsoft.com/office/officeart/2005/8/layout/vList5"/>
    <dgm:cxn modelId="{A42723B3-1C32-4E72-BFA0-9D8B504FED36}" srcId="{50AB792B-D470-4A78-BBF1-7C164336E836}" destId="{204FC345-F0F8-4B12-80D0-09A57CB1D67E}" srcOrd="0" destOrd="0" parTransId="{04862703-AE74-4732-B26F-ADF2335EAFEF}" sibTransId="{4028D6F7-EB14-4CB8-B7E7-8B29CD98F8A2}"/>
    <dgm:cxn modelId="{8111C3BE-EF35-4807-9F2E-A1AFE9A4F359}" type="presOf" srcId="{11045979-9FB2-45BB-8A3B-E7B95A2DBBF8}" destId="{895EF1EB-9725-4C3B-ABD7-225C44F45265}" srcOrd="0" destOrd="2" presId="urn:microsoft.com/office/officeart/2005/8/layout/vList5"/>
    <dgm:cxn modelId="{CCC154D4-96CB-4D9C-BDE1-C13CC10F7114}" type="presOf" srcId="{52FD171C-469A-492C-80C2-7B4E0A5167BE}" destId="{09AA6A36-9654-4390-80DD-34BB0E105C18}" srcOrd="0" destOrd="1" presId="urn:microsoft.com/office/officeart/2005/8/layout/vList5"/>
    <dgm:cxn modelId="{CA9EA9D7-061A-42CF-9B28-539FA43A5ED9}" type="presOf" srcId="{7DC1A859-6E03-4320-AFCB-2439A01080E1}" destId="{895EF1EB-9725-4C3B-ABD7-225C44F45265}" srcOrd="0" destOrd="0" presId="urn:microsoft.com/office/officeart/2005/8/layout/vList5"/>
    <dgm:cxn modelId="{2E5F90F3-D5C3-4A27-916F-EF66A56F5B8E}" type="presOf" srcId="{86942A47-3768-4634-8821-58814CA396B3}" destId="{09AA6A36-9654-4390-80DD-34BB0E105C18}" srcOrd="0" destOrd="0" presId="urn:microsoft.com/office/officeart/2005/8/layout/vList5"/>
    <dgm:cxn modelId="{7E51ED07-D9DB-4FEF-A304-BF2434597F6F}" type="presParOf" srcId="{273DA1B6-4ECA-447B-8828-5A9E2ECBC16E}" destId="{35590362-5404-4D45-A129-39DDBB54566C}" srcOrd="0" destOrd="0" presId="urn:microsoft.com/office/officeart/2005/8/layout/vList5"/>
    <dgm:cxn modelId="{817EF169-5E94-4B38-87FC-6C911EC4BC68}" type="presParOf" srcId="{35590362-5404-4D45-A129-39DDBB54566C}" destId="{6C43C1A1-0AA1-4DF7-B5C8-6650B702415F}" srcOrd="0" destOrd="0" presId="urn:microsoft.com/office/officeart/2005/8/layout/vList5"/>
    <dgm:cxn modelId="{D8351577-DFD1-4C0C-9EFA-D17AE044B912}" type="presParOf" srcId="{35590362-5404-4D45-A129-39DDBB54566C}" destId="{895EF1EB-9725-4C3B-ABD7-225C44F45265}" srcOrd="1" destOrd="0" presId="urn:microsoft.com/office/officeart/2005/8/layout/vList5"/>
    <dgm:cxn modelId="{2D894D8D-5CC8-4FC1-A1AE-34686AD8C806}" type="presParOf" srcId="{273DA1B6-4ECA-447B-8828-5A9E2ECBC16E}" destId="{58C9DC44-F2AD-4E47-9678-305718378544}" srcOrd="1" destOrd="0" presId="urn:microsoft.com/office/officeart/2005/8/layout/vList5"/>
    <dgm:cxn modelId="{1152AC44-5F9D-46B3-B87F-8EAA8988761E}" type="presParOf" srcId="{273DA1B6-4ECA-447B-8828-5A9E2ECBC16E}" destId="{BD8DD542-52CD-4648-9E22-7EFAB733F8E6}" srcOrd="2" destOrd="0" presId="urn:microsoft.com/office/officeart/2005/8/layout/vList5"/>
    <dgm:cxn modelId="{AB5929B2-F01E-4EF7-8409-726CAE38ED28}" type="presParOf" srcId="{BD8DD542-52CD-4648-9E22-7EFAB733F8E6}" destId="{5594AAB9-DED2-4A4A-95A9-63B90E7AA8D4}" srcOrd="0" destOrd="0" presId="urn:microsoft.com/office/officeart/2005/8/layout/vList5"/>
    <dgm:cxn modelId="{88D53858-2664-4A60-9319-562A7BD9F183}" type="presParOf" srcId="{BD8DD542-52CD-4648-9E22-7EFAB733F8E6}" destId="{E2E3846A-651E-4AEF-B071-2752EE011287}" srcOrd="1" destOrd="0" presId="urn:microsoft.com/office/officeart/2005/8/layout/vList5"/>
    <dgm:cxn modelId="{D1F9477E-ED25-41CE-916F-12ED8BE81DCC}" type="presParOf" srcId="{273DA1B6-4ECA-447B-8828-5A9E2ECBC16E}" destId="{CBBF1DC5-201F-470F-B45A-9E0644EB5B86}" srcOrd="3" destOrd="0" presId="urn:microsoft.com/office/officeart/2005/8/layout/vList5"/>
    <dgm:cxn modelId="{928A13B3-F853-45E4-858D-705AEA1BFF4B}" type="presParOf" srcId="{273DA1B6-4ECA-447B-8828-5A9E2ECBC16E}" destId="{41076459-67E0-483C-BDC4-297D46455F28}" srcOrd="4" destOrd="0" presId="urn:microsoft.com/office/officeart/2005/8/layout/vList5"/>
    <dgm:cxn modelId="{47CC9299-7B61-4D0B-B631-BC652162E1E5}" type="presParOf" srcId="{41076459-67E0-483C-BDC4-297D46455F28}" destId="{856362E0-E36A-4456-9F7D-FD418FA63EBA}" srcOrd="0" destOrd="0" presId="urn:microsoft.com/office/officeart/2005/8/layout/vList5"/>
    <dgm:cxn modelId="{B9F0C21F-AB5A-49F5-8089-EEFE6EEB4853}" type="presParOf" srcId="{41076459-67E0-483C-BDC4-297D46455F28}" destId="{09AA6A36-9654-4390-80DD-34BB0E105C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CBFD81-4C08-43D5-AD14-8502B47D10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AD992F-67F6-42BF-A3C1-9452C25511C8}">
      <dgm:prSet phldrT="[Texto]"/>
      <dgm:spPr/>
      <dgm:t>
        <a:bodyPr/>
        <a:lstStyle/>
        <a:p>
          <a:r>
            <a:rPr lang="es-ES" dirty="0"/>
            <a:t>Participantes</a:t>
          </a:r>
        </a:p>
      </dgm:t>
    </dgm:pt>
    <dgm:pt modelId="{F520B2FF-FA66-4BBC-9454-48C4432C45B4}" type="parTrans" cxnId="{6D3D349F-519B-44B8-A159-D09DD4725933}">
      <dgm:prSet/>
      <dgm:spPr/>
      <dgm:t>
        <a:bodyPr/>
        <a:lstStyle/>
        <a:p>
          <a:endParaRPr lang="es-ES"/>
        </a:p>
      </dgm:t>
    </dgm:pt>
    <dgm:pt modelId="{C9D76A70-F1C6-49D4-A5A7-17326CFC1F85}" type="sibTrans" cxnId="{6D3D349F-519B-44B8-A159-D09DD4725933}">
      <dgm:prSet/>
      <dgm:spPr/>
      <dgm:t>
        <a:bodyPr/>
        <a:lstStyle/>
        <a:p>
          <a:endParaRPr lang="es-ES"/>
        </a:p>
      </dgm:t>
    </dgm:pt>
    <dgm:pt modelId="{7DC1A859-6E03-4320-AFCB-2439A01080E1}">
      <dgm:prSet phldrT="[Texto]"/>
      <dgm:spPr/>
      <dgm:t>
        <a:bodyPr/>
        <a:lstStyle/>
        <a:p>
          <a:r>
            <a:rPr lang="es-ES" dirty="0"/>
            <a:t>Mecánicos</a:t>
          </a:r>
        </a:p>
      </dgm:t>
    </dgm:pt>
    <dgm:pt modelId="{B46C58BC-D883-42FB-B9C6-C45483B5ABC9}" type="parTrans" cxnId="{F0DD121E-2BC3-4B7A-B73B-5AB1AE7964FD}">
      <dgm:prSet/>
      <dgm:spPr/>
      <dgm:t>
        <a:bodyPr/>
        <a:lstStyle/>
        <a:p>
          <a:endParaRPr lang="es-ES"/>
        </a:p>
      </dgm:t>
    </dgm:pt>
    <dgm:pt modelId="{FDED7348-D09E-4BDD-BC19-176DC64E2555}" type="sibTrans" cxnId="{F0DD121E-2BC3-4B7A-B73B-5AB1AE7964FD}">
      <dgm:prSet/>
      <dgm:spPr/>
      <dgm:t>
        <a:bodyPr/>
        <a:lstStyle/>
        <a:p>
          <a:endParaRPr lang="es-ES"/>
        </a:p>
      </dgm:t>
    </dgm:pt>
    <dgm:pt modelId="{50AB792B-D470-4A78-BBF1-7C164336E836}">
      <dgm:prSet phldrT="[Texto]"/>
      <dgm:spPr/>
      <dgm:t>
        <a:bodyPr/>
        <a:lstStyle/>
        <a:p>
          <a:r>
            <a:rPr lang="es-ES" dirty="0"/>
            <a:t>Interacción con el ambiente</a:t>
          </a:r>
        </a:p>
      </dgm:t>
    </dgm:pt>
    <dgm:pt modelId="{2F41FE84-01C0-4A7D-BBEC-93FECE880DA2}" type="parTrans" cxnId="{13F52375-C070-486D-BA25-ADA14A2D7047}">
      <dgm:prSet/>
      <dgm:spPr/>
      <dgm:t>
        <a:bodyPr/>
        <a:lstStyle/>
        <a:p>
          <a:endParaRPr lang="es-ES"/>
        </a:p>
      </dgm:t>
    </dgm:pt>
    <dgm:pt modelId="{0E533CFA-F3A2-4A93-A1D0-052451ED7271}" type="sibTrans" cxnId="{13F52375-C070-486D-BA25-ADA14A2D7047}">
      <dgm:prSet/>
      <dgm:spPr/>
      <dgm:t>
        <a:bodyPr/>
        <a:lstStyle/>
        <a:p>
          <a:endParaRPr lang="es-ES"/>
        </a:p>
      </dgm:t>
    </dgm:pt>
    <dgm:pt modelId="{204FC345-F0F8-4B12-80D0-09A57CB1D67E}">
      <dgm:prSet phldrT="[Texto]"/>
      <dgm:spPr/>
      <dgm:t>
        <a:bodyPr/>
        <a:lstStyle/>
        <a:p>
          <a:r>
            <a:rPr lang="es-ES" dirty="0"/>
            <a:t>Abiertos</a:t>
          </a:r>
        </a:p>
      </dgm:t>
    </dgm:pt>
    <dgm:pt modelId="{04862703-AE74-4732-B26F-ADF2335EAFEF}" type="parTrans" cxnId="{A42723B3-1C32-4E72-BFA0-9D8B504FED36}">
      <dgm:prSet/>
      <dgm:spPr/>
      <dgm:t>
        <a:bodyPr/>
        <a:lstStyle/>
        <a:p>
          <a:endParaRPr lang="es-ES"/>
        </a:p>
      </dgm:t>
    </dgm:pt>
    <dgm:pt modelId="{4028D6F7-EB14-4CB8-B7E7-8B29CD98F8A2}" type="sibTrans" cxnId="{A42723B3-1C32-4E72-BFA0-9D8B504FED36}">
      <dgm:prSet/>
      <dgm:spPr/>
      <dgm:t>
        <a:bodyPr/>
        <a:lstStyle/>
        <a:p>
          <a:endParaRPr lang="es-ES"/>
        </a:p>
      </dgm:t>
    </dgm:pt>
    <dgm:pt modelId="{85BBCF7D-8312-4C95-B35C-6EB8A1B2585E}">
      <dgm:prSet phldrT="[Texto]"/>
      <dgm:spPr/>
      <dgm:t>
        <a:bodyPr/>
        <a:lstStyle/>
        <a:p>
          <a:r>
            <a:rPr lang="es-ES" dirty="0"/>
            <a:t>Cerrados</a:t>
          </a:r>
        </a:p>
      </dgm:t>
    </dgm:pt>
    <dgm:pt modelId="{9B24CB00-542C-4A14-B8C4-82AE68A2A979}" type="parTrans" cxnId="{7528F839-5599-4949-B980-93A33C672614}">
      <dgm:prSet/>
      <dgm:spPr/>
      <dgm:t>
        <a:bodyPr/>
        <a:lstStyle/>
        <a:p>
          <a:endParaRPr lang="es-ES"/>
        </a:p>
      </dgm:t>
    </dgm:pt>
    <dgm:pt modelId="{F65985A2-99CE-4CA2-A15F-9B20CF406BCA}" type="sibTrans" cxnId="{7528F839-5599-4949-B980-93A33C672614}">
      <dgm:prSet/>
      <dgm:spPr/>
      <dgm:t>
        <a:bodyPr/>
        <a:lstStyle/>
        <a:p>
          <a:endParaRPr lang="es-ES"/>
        </a:p>
      </dgm:t>
    </dgm:pt>
    <dgm:pt modelId="{11045979-9FB2-45BB-8A3B-E7B95A2DBBF8}">
      <dgm:prSet phldrT="[Texto]"/>
      <dgm:spPr/>
      <dgm:t>
        <a:bodyPr/>
        <a:lstStyle/>
        <a:p>
          <a:r>
            <a:rPr lang="es-ES" dirty="0"/>
            <a:t>Sociales</a:t>
          </a:r>
        </a:p>
      </dgm:t>
    </dgm:pt>
    <dgm:pt modelId="{8CDD009C-E5B2-43C6-A1D1-3327BEFD205C}" type="parTrans" cxnId="{7DFF9AA6-09AD-42BE-AC97-494A28C6ABB5}">
      <dgm:prSet/>
      <dgm:spPr/>
      <dgm:t>
        <a:bodyPr/>
        <a:lstStyle/>
        <a:p>
          <a:endParaRPr lang="es-ES"/>
        </a:p>
      </dgm:t>
    </dgm:pt>
    <dgm:pt modelId="{EA5CBA86-AD7D-454D-877F-FAEAB026F837}" type="sibTrans" cxnId="{7DFF9AA6-09AD-42BE-AC97-494A28C6ABB5}">
      <dgm:prSet/>
      <dgm:spPr/>
      <dgm:t>
        <a:bodyPr/>
        <a:lstStyle/>
        <a:p>
          <a:endParaRPr lang="es-ES"/>
        </a:p>
      </dgm:t>
    </dgm:pt>
    <dgm:pt modelId="{E5412BE7-CA3C-4940-AB9A-8ED068F37179}">
      <dgm:prSet phldrT="[Texto]"/>
      <dgm:spPr/>
      <dgm:t>
        <a:bodyPr/>
        <a:lstStyle/>
        <a:p>
          <a:r>
            <a:rPr lang="es-ES" dirty="0"/>
            <a:t>Hombre-Máquina</a:t>
          </a:r>
        </a:p>
      </dgm:t>
    </dgm:pt>
    <dgm:pt modelId="{6091529B-0471-4CC2-B143-774F14101713}" type="parTrans" cxnId="{0899C2E2-63E0-46A0-99F7-CFF9CC609599}">
      <dgm:prSet/>
      <dgm:spPr/>
      <dgm:t>
        <a:bodyPr/>
        <a:lstStyle/>
        <a:p>
          <a:endParaRPr lang="es-ES"/>
        </a:p>
      </dgm:t>
    </dgm:pt>
    <dgm:pt modelId="{890227BB-85BD-42D9-B82A-BBB7E5413C17}" type="sibTrans" cxnId="{0899C2E2-63E0-46A0-99F7-CFF9CC609599}">
      <dgm:prSet/>
      <dgm:spPr/>
      <dgm:t>
        <a:bodyPr/>
        <a:lstStyle/>
        <a:p>
          <a:endParaRPr lang="es-ES"/>
        </a:p>
      </dgm:t>
    </dgm:pt>
    <dgm:pt modelId="{47A53C84-E9A1-43F0-8A3D-EC71BED0260C}">
      <dgm:prSet phldrT="[Texto]"/>
      <dgm:spPr/>
      <dgm:t>
        <a:bodyPr/>
        <a:lstStyle/>
        <a:p>
          <a:r>
            <a:rPr lang="es-ES" dirty="0"/>
            <a:t>Durabilidad</a:t>
          </a:r>
        </a:p>
      </dgm:t>
    </dgm:pt>
    <dgm:pt modelId="{6B3DF4BE-4B5D-4379-9F8D-682BB7138F6F}" type="parTrans" cxnId="{B0DFA751-50EA-49BF-9FEB-2B4D83CE078C}">
      <dgm:prSet/>
      <dgm:spPr/>
      <dgm:t>
        <a:bodyPr/>
        <a:lstStyle/>
        <a:p>
          <a:endParaRPr lang="es-ES"/>
        </a:p>
      </dgm:t>
    </dgm:pt>
    <dgm:pt modelId="{C9A3D63E-3A41-4FE0-A800-D1DED28FF791}" type="sibTrans" cxnId="{B0DFA751-50EA-49BF-9FEB-2B4D83CE078C}">
      <dgm:prSet/>
      <dgm:spPr/>
      <dgm:t>
        <a:bodyPr/>
        <a:lstStyle/>
        <a:p>
          <a:endParaRPr lang="es-ES"/>
        </a:p>
      </dgm:t>
    </dgm:pt>
    <dgm:pt modelId="{6BAC5333-AA7A-4EF2-ADBB-4099CC1615C1}">
      <dgm:prSet/>
      <dgm:spPr/>
      <dgm:t>
        <a:bodyPr/>
        <a:lstStyle/>
        <a:p>
          <a:r>
            <a:rPr lang="es-ES" dirty="0"/>
            <a:t>Permanentes</a:t>
          </a:r>
        </a:p>
      </dgm:t>
    </dgm:pt>
    <dgm:pt modelId="{59F5EDF3-2474-4C05-B6E4-FEE980818DF6}" type="parTrans" cxnId="{C6CF3A97-6E0A-41B5-AD4E-8DE76A36DCAE}">
      <dgm:prSet/>
      <dgm:spPr/>
      <dgm:t>
        <a:bodyPr/>
        <a:lstStyle/>
        <a:p>
          <a:endParaRPr lang="es-ES"/>
        </a:p>
      </dgm:t>
    </dgm:pt>
    <dgm:pt modelId="{8511D55B-E6F6-466E-94B8-D45DD2D1CB20}" type="sibTrans" cxnId="{C6CF3A97-6E0A-41B5-AD4E-8DE76A36DCAE}">
      <dgm:prSet/>
      <dgm:spPr/>
      <dgm:t>
        <a:bodyPr/>
        <a:lstStyle/>
        <a:p>
          <a:endParaRPr lang="es-ES"/>
        </a:p>
      </dgm:t>
    </dgm:pt>
    <dgm:pt modelId="{5BD0FD9A-2D71-46B9-92C1-73D306A03A38}">
      <dgm:prSet/>
      <dgm:spPr/>
      <dgm:t>
        <a:bodyPr/>
        <a:lstStyle/>
        <a:p>
          <a:r>
            <a:rPr lang="es-ES" dirty="0"/>
            <a:t>Temporales</a:t>
          </a:r>
        </a:p>
      </dgm:t>
    </dgm:pt>
    <dgm:pt modelId="{C9CF9A43-3FA7-47F0-948E-E66793D165E0}" type="parTrans" cxnId="{AAAC9888-23B6-460A-A438-0BDEA0B25583}">
      <dgm:prSet/>
      <dgm:spPr/>
      <dgm:t>
        <a:bodyPr/>
        <a:lstStyle/>
        <a:p>
          <a:endParaRPr lang="es-ES"/>
        </a:p>
      </dgm:t>
    </dgm:pt>
    <dgm:pt modelId="{38D70094-B173-42AA-9792-77991F21D25B}" type="sibTrans" cxnId="{AAAC9888-23B6-460A-A438-0BDEA0B25583}">
      <dgm:prSet/>
      <dgm:spPr/>
      <dgm:t>
        <a:bodyPr/>
        <a:lstStyle/>
        <a:p>
          <a:endParaRPr lang="es-ES"/>
        </a:p>
      </dgm:t>
    </dgm:pt>
    <dgm:pt modelId="{273DA1B6-4ECA-447B-8828-5A9E2ECBC16E}" type="pres">
      <dgm:prSet presAssocID="{AACBFD81-4C08-43D5-AD14-8502B47D1061}" presName="Name0" presStyleCnt="0">
        <dgm:presLayoutVars>
          <dgm:dir/>
          <dgm:animLvl val="lvl"/>
          <dgm:resizeHandles val="exact"/>
        </dgm:presLayoutVars>
      </dgm:prSet>
      <dgm:spPr/>
    </dgm:pt>
    <dgm:pt modelId="{35590362-5404-4D45-A129-39DDBB54566C}" type="pres">
      <dgm:prSet presAssocID="{8CAD992F-67F6-42BF-A3C1-9452C25511C8}" presName="linNode" presStyleCnt="0"/>
      <dgm:spPr/>
    </dgm:pt>
    <dgm:pt modelId="{6C43C1A1-0AA1-4DF7-B5C8-6650B702415F}" type="pres">
      <dgm:prSet presAssocID="{8CAD992F-67F6-42BF-A3C1-9452C25511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5EF1EB-9725-4C3B-ABD7-225C44F45265}" type="pres">
      <dgm:prSet presAssocID="{8CAD992F-67F6-42BF-A3C1-9452C25511C8}" presName="descendantText" presStyleLbl="alignAccFollowNode1" presStyleIdx="0" presStyleCnt="3">
        <dgm:presLayoutVars>
          <dgm:bulletEnabled val="1"/>
        </dgm:presLayoutVars>
      </dgm:prSet>
      <dgm:spPr/>
    </dgm:pt>
    <dgm:pt modelId="{58C9DC44-F2AD-4E47-9678-305718378544}" type="pres">
      <dgm:prSet presAssocID="{C9D76A70-F1C6-49D4-A5A7-17326CFC1F85}" presName="sp" presStyleCnt="0"/>
      <dgm:spPr/>
    </dgm:pt>
    <dgm:pt modelId="{BD8DD542-52CD-4648-9E22-7EFAB733F8E6}" type="pres">
      <dgm:prSet presAssocID="{50AB792B-D470-4A78-BBF1-7C164336E836}" presName="linNode" presStyleCnt="0"/>
      <dgm:spPr/>
    </dgm:pt>
    <dgm:pt modelId="{5594AAB9-DED2-4A4A-95A9-63B90E7AA8D4}" type="pres">
      <dgm:prSet presAssocID="{50AB792B-D470-4A78-BBF1-7C164336E83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2E3846A-651E-4AEF-B071-2752EE011287}" type="pres">
      <dgm:prSet presAssocID="{50AB792B-D470-4A78-BBF1-7C164336E836}" presName="descendantText" presStyleLbl="alignAccFollowNode1" presStyleIdx="1" presStyleCnt="3">
        <dgm:presLayoutVars>
          <dgm:bulletEnabled val="1"/>
        </dgm:presLayoutVars>
      </dgm:prSet>
      <dgm:spPr/>
    </dgm:pt>
    <dgm:pt modelId="{CBBF1DC5-201F-470F-B45A-9E0644EB5B86}" type="pres">
      <dgm:prSet presAssocID="{0E533CFA-F3A2-4A93-A1D0-052451ED7271}" presName="sp" presStyleCnt="0"/>
      <dgm:spPr/>
    </dgm:pt>
    <dgm:pt modelId="{28C59182-0602-44EE-A253-D298BF70668E}" type="pres">
      <dgm:prSet presAssocID="{47A53C84-E9A1-43F0-8A3D-EC71BED0260C}" presName="linNode" presStyleCnt="0"/>
      <dgm:spPr/>
    </dgm:pt>
    <dgm:pt modelId="{3F07B83B-6C16-4835-A128-84932E0F96A0}" type="pres">
      <dgm:prSet presAssocID="{47A53C84-E9A1-43F0-8A3D-EC71BED0260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F82308E-0374-4F0A-AC69-E8F48D5ACD6F}" type="pres">
      <dgm:prSet presAssocID="{47A53C84-E9A1-43F0-8A3D-EC71BED0260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0DD121E-2BC3-4B7A-B73B-5AB1AE7964FD}" srcId="{8CAD992F-67F6-42BF-A3C1-9452C25511C8}" destId="{7DC1A859-6E03-4320-AFCB-2439A01080E1}" srcOrd="0" destOrd="0" parTransId="{B46C58BC-D883-42FB-B9C6-C45483B5ABC9}" sibTransId="{FDED7348-D09E-4BDD-BC19-176DC64E2555}"/>
    <dgm:cxn modelId="{7528F839-5599-4949-B980-93A33C672614}" srcId="{50AB792B-D470-4A78-BBF1-7C164336E836}" destId="{85BBCF7D-8312-4C95-B35C-6EB8A1B2585E}" srcOrd="1" destOrd="0" parTransId="{9B24CB00-542C-4A14-B8C4-82AE68A2A979}" sibTransId="{F65985A2-99CE-4CA2-A15F-9B20CF406BCA}"/>
    <dgm:cxn modelId="{8956195B-238F-4B19-9868-599CEF54C271}" type="presOf" srcId="{50AB792B-D470-4A78-BBF1-7C164336E836}" destId="{5594AAB9-DED2-4A4A-95A9-63B90E7AA8D4}" srcOrd="0" destOrd="0" presId="urn:microsoft.com/office/officeart/2005/8/layout/vList5"/>
    <dgm:cxn modelId="{5757B55C-6919-414E-9D03-26B8356245AE}" type="presOf" srcId="{8CAD992F-67F6-42BF-A3C1-9452C25511C8}" destId="{6C43C1A1-0AA1-4DF7-B5C8-6650B702415F}" srcOrd="0" destOrd="0" presId="urn:microsoft.com/office/officeart/2005/8/layout/vList5"/>
    <dgm:cxn modelId="{99DFFA67-CC64-414C-A46C-4C2B60C04310}" type="presOf" srcId="{5BD0FD9A-2D71-46B9-92C1-73D306A03A38}" destId="{CF82308E-0374-4F0A-AC69-E8F48D5ACD6F}" srcOrd="0" destOrd="1" presId="urn:microsoft.com/office/officeart/2005/8/layout/vList5"/>
    <dgm:cxn modelId="{D7E2484B-B87B-40D2-B01E-7F1E24B43CF8}" type="presOf" srcId="{85BBCF7D-8312-4C95-B35C-6EB8A1B2585E}" destId="{E2E3846A-651E-4AEF-B071-2752EE011287}" srcOrd="0" destOrd="1" presId="urn:microsoft.com/office/officeart/2005/8/layout/vList5"/>
    <dgm:cxn modelId="{B0DFA751-50EA-49BF-9FEB-2B4D83CE078C}" srcId="{AACBFD81-4C08-43D5-AD14-8502B47D1061}" destId="{47A53C84-E9A1-43F0-8A3D-EC71BED0260C}" srcOrd="2" destOrd="0" parTransId="{6B3DF4BE-4B5D-4379-9F8D-682BB7138F6F}" sibTransId="{C9A3D63E-3A41-4FE0-A800-D1DED28FF791}"/>
    <dgm:cxn modelId="{13F52375-C070-486D-BA25-ADA14A2D7047}" srcId="{AACBFD81-4C08-43D5-AD14-8502B47D1061}" destId="{50AB792B-D470-4A78-BBF1-7C164336E836}" srcOrd="1" destOrd="0" parTransId="{2F41FE84-01C0-4A7D-BBEC-93FECE880DA2}" sibTransId="{0E533CFA-F3A2-4A93-A1D0-052451ED7271}"/>
    <dgm:cxn modelId="{965E087D-BEA8-4A52-A06D-3950E8847DFD}" type="presOf" srcId="{E5412BE7-CA3C-4940-AB9A-8ED068F37179}" destId="{895EF1EB-9725-4C3B-ABD7-225C44F45265}" srcOrd="0" destOrd="2" presId="urn:microsoft.com/office/officeart/2005/8/layout/vList5"/>
    <dgm:cxn modelId="{7030D87D-B472-4007-A20C-82543AA87730}" type="presOf" srcId="{204FC345-F0F8-4B12-80D0-09A57CB1D67E}" destId="{E2E3846A-651E-4AEF-B071-2752EE011287}" srcOrd="0" destOrd="0" presId="urn:microsoft.com/office/officeart/2005/8/layout/vList5"/>
    <dgm:cxn modelId="{AAAC9888-23B6-460A-A438-0BDEA0B25583}" srcId="{47A53C84-E9A1-43F0-8A3D-EC71BED0260C}" destId="{5BD0FD9A-2D71-46B9-92C1-73D306A03A38}" srcOrd="1" destOrd="0" parTransId="{C9CF9A43-3FA7-47F0-948E-E66793D165E0}" sibTransId="{38D70094-B173-42AA-9792-77991F21D25B}"/>
    <dgm:cxn modelId="{C6CF3A97-6E0A-41B5-AD4E-8DE76A36DCAE}" srcId="{47A53C84-E9A1-43F0-8A3D-EC71BED0260C}" destId="{6BAC5333-AA7A-4EF2-ADBB-4099CC1615C1}" srcOrd="0" destOrd="0" parTransId="{59F5EDF3-2474-4C05-B6E4-FEE980818DF6}" sibTransId="{8511D55B-E6F6-466E-94B8-D45DD2D1CB20}"/>
    <dgm:cxn modelId="{6D3D349F-519B-44B8-A159-D09DD4725933}" srcId="{AACBFD81-4C08-43D5-AD14-8502B47D1061}" destId="{8CAD992F-67F6-42BF-A3C1-9452C25511C8}" srcOrd="0" destOrd="0" parTransId="{F520B2FF-FA66-4BBC-9454-48C4432C45B4}" sibTransId="{C9D76A70-F1C6-49D4-A5A7-17326CFC1F85}"/>
    <dgm:cxn modelId="{7DFF9AA6-09AD-42BE-AC97-494A28C6ABB5}" srcId="{8CAD992F-67F6-42BF-A3C1-9452C25511C8}" destId="{11045979-9FB2-45BB-8A3B-E7B95A2DBBF8}" srcOrd="1" destOrd="0" parTransId="{8CDD009C-E5B2-43C6-A1D1-3327BEFD205C}" sibTransId="{EA5CBA86-AD7D-454D-877F-FAEAB026F837}"/>
    <dgm:cxn modelId="{04FAE4B0-D1A6-4C0B-95DF-8B6A28A0392E}" type="presOf" srcId="{AACBFD81-4C08-43D5-AD14-8502B47D1061}" destId="{273DA1B6-4ECA-447B-8828-5A9E2ECBC16E}" srcOrd="0" destOrd="0" presId="urn:microsoft.com/office/officeart/2005/8/layout/vList5"/>
    <dgm:cxn modelId="{A42723B3-1C32-4E72-BFA0-9D8B504FED36}" srcId="{50AB792B-D470-4A78-BBF1-7C164336E836}" destId="{204FC345-F0F8-4B12-80D0-09A57CB1D67E}" srcOrd="0" destOrd="0" parTransId="{04862703-AE74-4732-B26F-ADF2335EAFEF}" sibTransId="{4028D6F7-EB14-4CB8-B7E7-8B29CD98F8A2}"/>
    <dgm:cxn modelId="{8111C3BE-EF35-4807-9F2E-A1AFE9A4F359}" type="presOf" srcId="{11045979-9FB2-45BB-8A3B-E7B95A2DBBF8}" destId="{895EF1EB-9725-4C3B-ABD7-225C44F45265}" srcOrd="0" destOrd="1" presId="urn:microsoft.com/office/officeart/2005/8/layout/vList5"/>
    <dgm:cxn modelId="{CA9EA9D7-061A-42CF-9B28-539FA43A5ED9}" type="presOf" srcId="{7DC1A859-6E03-4320-AFCB-2439A01080E1}" destId="{895EF1EB-9725-4C3B-ABD7-225C44F45265}" srcOrd="0" destOrd="0" presId="urn:microsoft.com/office/officeart/2005/8/layout/vList5"/>
    <dgm:cxn modelId="{721658DF-1260-4C17-8EE8-6D24B035EBA1}" type="presOf" srcId="{47A53C84-E9A1-43F0-8A3D-EC71BED0260C}" destId="{3F07B83B-6C16-4835-A128-84932E0F96A0}" srcOrd="0" destOrd="0" presId="urn:microsoft.com/office/officeart/2005/8/layout/vList5"/>
    <dgm:cxn modelId="{0899C2E2-63E0-46A0-99F7-CFF9CC609599}" srcId="{8CAD992F-67F6-42BF-A3C1-9452C25511C8}" destId="{E5412BE7-CA3C-4940-AB9A-8ED068F37179}" srcOrd="2" destOrd="0" parTransId="{6091529B-0471-4CC2-B143-774F14101713}" sibTransId="{890227BB-85BD-42D9-B82A-BBB7E5413C17}"/>
    <dgm:cxn modelId="{0E6F53FB-D7CF-434E-8F3D-B70C75E37328}" type="presOf" srcId="{6BAC5333-AA7A-4EF2-ADBB-4099CC1615C1}" destId="{CF82308E-0374-4F0A-AC69-E8F48D5ACD6F}" srcOrd="0" destOrd="0" presId="urn:microsoft.com/office/officeart/2005/8/layout/vList5"/>
    <dgm:cxn modelId="{7E51ED07-D9DB-4FEF-A304-BF2434597F6F}" type="presParOf" srcId="{273DA1B6-4ECA-447B-8828-5A9E2ECBC16E}" destId="{35590362-5404-4D45-A129-39DDBB54566C}" srcOrd="0" destOrd="0" presId="urn:microsoft.com/office/officeart/2005/8/layout/vList5"/>
    <dgm:cxn modelId="{817EF169-5E94-4B38-87FC-6C911EC4BC68}" type="presParOf" srcId="{35590362-5404-4D45-A129-39DDBB54566C}" destId="{6C43C1A1-0AA1-4DF7-B5C8-6650B702415F}" srcOrd="0" destOrd="0" presId="urn:microsoft.com/office/officeart/2005/8/layout/vList5"/>
    <dgm:cxn modelId="{D8351577-DFD1-4C0C-9EFA-D17AE044B912}" type="presParOf" srcId="{35590362-5404-4D45-A129-39DDBB54566C}" destId="{895EF1EB-9725-4C3B-ABD7-225C44F45265}" srcOrd="1" destOrd="0" presId="urn:microsoft.com/office/officeart/2005/8/layout/vList5"/>
    <dgm:cxn modelId="{2D894D8D-5CC8-4FC1-A1AE-34686AD8C806}" type="presParOf" srcId="{273DA1B6-4ECA-447B-8828-5A9E2ECBC16E}" destId="{58C9DC44-F2AD-4E47-9678-305718378544}" srcOrd="1" destOrd="0" presId="urn:microsoft.com/office/officeart/2005/8/layout/vList5"/>
    <dgm:cxn modelId="{1152AC44-5F9D-46B3-B87F-8EAA8988761E}" type="presParOf" srcId="{273DA1B6-4ECA-447B-8828-5A9E2ECBC16E}" destId="{BD8DD542-52CD-4648-9E22-7EFAB733F8E6}" srcOrd="2" destOrd="0" presId="urn:microsoft.com/office/officeart/2005/8/layout/vList5"/>
    <dgm:cxn modelId="{AB5929B2-F01E-4EF7-8409-726CAE38ED28}" type="presParOf" srcId="{BD8DD542-52CD-4648-9E22-7EFAB733F8E6}" destId="{5594AAB9-DED2-4A4A-95A9-63B90E7AA8D4}" srcOrd="0" destOrd="0" presId="urn:microsoft.com/office/officeart/2005/8/layout/vList5"/>
    <dgm:cxn modelId="{88D53858-2664-4A60-9319-562A7BD9F183}" type="presParOf" srcId="{BD8DD542-52CD-4648-9E22-7EFAB733F8E6}" destId="{E2E3846A-651E-4AEF-B071-2752EE011287}" srcOrd="1" destOrd="0" presId="urn:microsoft.com/office/officeart/2005/8/layout/vList5"/>
    <dgm:cxn modelId="{4D6C4874-4319-4C7E-85AA-7922D0EE9EA8}" type="presParOf" srcId="{273DA1B6-4ECA-447B-8828-5A9E2ECBC16E}" destId="{CBBF1DC5-201F-470F-B45A-9E0644EB5B86}" srcOrd="3" destOrd="0" presId="urn:microsoft.com/office/officeart/2005/8/layout/vList5"/>
    <dgm:cxn modelId="{04EA4862-4C86-4344-B742-E6A56C8C4EEF}" type="presParOf" srcId="{273DA1B6-4ECA-447B-8828-5A9E2ECBC16E}" destId="{28C59182-0602-44EE-A253-D298BF70668E}" srcOrd="4" destOrd="0" presId="urn:microsoft.com/office/officeart/2005/8/layout/vList5"/>
    <dgm:cxn modelId="{F9D0504C-F6B1-4E27-8A13-522E642FDAE2}" type="presParOf" srcId="{28C59182-0602-44EE-A253-D298BF70668E}" destId="{3F07B83B-6C16-4835-A128-84932E0F96A0}" srcOrd="0" destOrd="0" presId="urn:microsoft.com/office/officeart/2005/8/layout/vList5"/>
    <dgm:cxn modelId="{2C5ACA0E-ADC5-46CB-98FF-F629EB871C47}" type="presParOf" srcId="{28C59182-0602-44EE-A253-D298BF70668E}" destId="{CF82308E-0374-4F0A-AC69-E8F48D5ACD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AC99D-1888-4222-BEF2-CE853B42CCA9}">
      <dsp:nvSpPr>
        <dsp:cNvPr id="0" name=""/>
        <dsp:cNvSpPr/>
      </dsp:nvSpPr>
      <dsp:spPr>
        <a:xfrm>
          <a:off x="3697457" y="0"/>
          <a:ext cx="4931651" cy="15292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Un componente de un sistema es en sí mismo un sistema.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Es una unidad que trabaja con otros componentes (subsistemas) para lograr un fin específico.</a:t>
          </a:r>
        </a:p>
      </dsp:txBody>
      <dsp:txXfrm>
        <a:off x="3697457" y="191157"/>
        <a:ext cx="4358180" cy="1146941"/>
      </dsp:txXfrm>
    </dsp:sp>
    <dsp:sp modelId="{C663B9C8-CF19-49EF-B451-B2146C21200C}">
      <dsp:nvSpPr>
        <dsp:cNvPr id="0" name=""/>
        <dsp:cNvSpPr/>
      </dsp:nvSpPr>
      <dsp:spPr>
        <a:xfrm>
          <a:off x="3388" y="0"/>
          <a:ext cx="3694069" cy="1529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Subsistemas</a:t>
          </a:r>
        </a:p>
      </dsp:txBody>
      <dsp:txXfrm>
        <a:off x="78040" y="74652"/>
        <a:ext cx="3544765" cy="1379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DE7C6-3A3B-43F1-B424-AFA331D5DCE8}">
      <dsp:nvSpPr>
        <dsp:cNvPr id="0" name=""/>
        <dsp:cNvSpPr/>
      </dsp:nvSpPr>
      <dsp:spPr>
        <a:xfrm>
          <a:off x="2851027" y="1289512"/>
          <a:ext cx="3212468" cy="32124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Elementos de un sistema</a:t>
          </a:r>
        </a:p>
      </dsp:txBody>
      <dsp:txXfrm>
        <a:off x="3321482" y="1759967"/>
        <a:ext cx="2271558" cy="2271558"/>
      </dsp:txXfrm>
    </dsp:sp>
    <dsp:sp modelId="{5B63AEC3-6582-4DC3-8685-E95002118073}">
      <dsp:nvSpPr>
        <dsp:cNvPr id="0" name=""/>
        <dsp:cNvSpPr/>
      </dsp:nvSpPr>
      <dsp:spPr>
        <a:xfrm>
          <a:off x="3654144" y="573"/>
          <a:ext cx="1606234" cy="16062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Ambiente</a:t>
          </a:r>
        </a:p>
      </dsp:txBody>
      <dsp:txXfrm>
        <a:off x="3889372" y="235801"/>
        <a:ext cx="1135778" cy="1135778"/>
      </dsp:txXfrm>
    </dsp:sp>
    <dsp:sp modelId="{5D2943C9-DADF-4BCA-83EB-EE3A0D373B87}">
      <dsp:nvSpPr>
        <dsp:cNvPr id="0" name=""/>
        <dsp:cNvSpPr/>
      </dsp:nvSpPr>
      <dsp:spPr>
        <a:xfrm>
          <a:off x="5746200" y="2092629"/>
          <a:ext cx="1606234" cy="16062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Salidas</a:t>
          </a:r>
        </a:p>
      </dsp:txBody>
      <dsp:txXfrm>
        <a:off x="5981428" y="2327857"/>
        <a:ext cx="1135778" cy="1135778"/>
      </dsp:txXfrm>
    </dsp:sp>
    <dsp:sp modelId="{869D1B79-4878-4425-94A2-EE40A47D535F}">
      <dsp:nvSpPr>
        <dsp:cNvPr id="0" name=""/>
        <dsp:cNvSpPr/>
      </dsp:nvSpPr>
      <dsp:spPr>
        <a:xfrm>
          <a:off x="3654144" y="4184685"/>
          <a:ext cx="1606234" cy="16062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Entradas</a:t>
          </a:r>
        </a:p>
      </dsp:txBody>
      <dsp:txXfrm>
        <a:off x="3889372" y="4419913"/>
        <a:ext cx="1135778" cy="1135778"/>
      </dsp:txXfrm>
    </dsp:sp>
    <dsp:sp modelId="{A183E805-29D2-4085-9E22-24618FD1EE99}">
      <dsp:nvSpPr>
        <dsp:cNvPr id="0" name=""/>
        <dsp:cNvSpPr/>
      </dsp:nvSpPr>
      <dsp:spPr>
        <a:xfrm>
          <a:off x="1562088" y="2092629"/>
          <a:ext cx="1606234" cy="16062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Límite o frontera</a:t>
          </a:r>
        </a:p>
      </dsp:txBody>
      <dsp:txXfrm>
        <a:off x="1797316" y="2327857"/>
        <a:ext cx="1135778" cy="113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2E57-BC21-4097-BEB5-ED1C021EF3F4}">
      <dsp:nvSpPr>
        <dsp:cNvPr id="0" name=""/>
        <dsp:cNvSpPr/>
      </dsp:nvSpPr>
      <dsp:spPr>
        <a:xfrm>
          <a:off x="39" y="51093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Sistema Abierto</a:t>
          </a:r>
        </a:p>
      </dsp:txBody>
      <dsp:txXfrm>
        <a:off x="39" y="51093"/>
        <a:ext cx="3798093" cy="748800"/>
      </dsp:txXfrm>
    </dsp:sp>
    <dsp:sp modelId="{D82919B9-9F30-4E67-AA14-1DA966B91AE7}">
      <dsp:nvSpPr>
        <dsp:cNvPr id="0" name=""/>
        <dsp:cNvSpPr/>
      </dsp:nvSpPr>
      <dsp:spPr>
        <a:xfrm>
          <a:off x="39" y="799893"/>
          <a:ext cx="3798093" cy="4567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Constante interacción con el ambiente.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Influencian y son influenciados por el entorno.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Capacidad de crecimiento y adaptabilidad.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Pueden competir con otros sistemas</a:t>
          </a:r>
        </a:p>
      </dsp:txBody>
      <dsp:txXfrm>
        <a:off x="39" y="799893"/>
        <a:ext cx="3798093" cy="4567680"/>
      </dsp:txXfrm>
    </dsp:sp>
    <dsp:sp modelId="{5540AD86-A98C-45C1-A343-28704E09C2FE}">
      <dsp:nvSpPr>
        <dsp:cNvPr id="0" name=""/>
        <dsp:cNvSpPr/>
      </dsp:nvSpPr>
      <dsp:spPr>
        <a:xfrm>
          <a:off x="4329866" y="51093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Sistema Cerrado</a:t>
          </a:r>
        </a:p>
      </dsp:txBody>
      <dsp:txXfrm>
        <a:off x="4329866" y="51093"/>
        <a:ext cx="3798093" cy="748800"/>
      </dsp:txXfrm>
    </dsp:sp>
    <dsp:sp modelId="{D833CB9C-AB72-455E-A98C-BF35308E3B48}">
      <dsp:nvSpPr>
        <dsp:cNvPr id="0" name=""/>
        <dsp:cNvSpPr/>
      </dsp:nvSpPr>
      <dsp:spPr>
        <a:xfrm>
          <a:off x="4329866" y="799893"/>
          <a:ext cx="3798093" cy="4567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Autocontenido.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Sin interacción con el ambiente.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No hay entradas para fomentar la adaptabilidad.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La tendencia del sistema es hacia el deterioro.</a:t>
          </a:r>
        </a:p>
      </dsp:txBody>
      <dsp:txXfrm>
        <a:off x="4329866" y="799893"/>
        <a:ext cx="3798093" cy="4567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EF1EB-9725-4C3B-ABD7-225C44F45265}">
      <dsp:nvSpPr>
        <dsp:cNvPr id="0" name=""/>
        <dsp:cNvSpPr/>
      </dsp:nvSpPr>
      <dsp:spPr>
        <a:xfrm rot="5400000">
          <a:off x="3856831" y="-1305457"/>
          <a:ext cx="1301129" cy="42422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 dirty="0"/>
            <a:t>Físicos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 dirty="0"/>
            <a:t>Abstractos</a:t>
          </a:r>
        </a:p>
      </dsp:txBody>
      <dsp:txXfrm rot="-5400000">
        <a:off x="2386268" y="228622"/>
        <a:ext cx="4178739" cy="1174097"/>
      </dsp:txXfrm>
    </dsp:sp>
    <dsp:sp modelId="{6C43C1A1-0AA1-4DF7-B5C8-6650B702415F}">
      <dsp:nvSpPr>
        <dsp:cNvPr id="0" name=""/>
        <dsp:cNvSpPr/>
      </dsp:nvSpPr>
      <dsp:spPr>
        <a:xfrm>
          <a:off x="0" y="2464"/>
          <a:ext cx="2386268" cy="1626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Naturaleza</a:t>
          </a:r>
        </a:p>
      </dsp:txBody>
      <dsp:txXfrm>
        <a:off x="79395" y="81859"/>
        <a:ext cx="2227478" cy="1467621"/>
      </dsp:txXfrm>
    </dsp:sp>
    <dsp:sp modelId="{E2E3846A-651E-4AEF-B071-2752EE011287}">
      <dsp:nvSpPr>
        <dsp:cNvPr id="0" name=""/>
        <dsp:cNvSpPr/>
      </dsp:nvSpPr>
      <dsp:spPr>
        <a:xfrm rot="5400000">
          <a:off x="3856831" y="402274"/>
          <a:ext cx="1301129" cy="42422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 dirty="0"/>
            <a:t>Naturales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 dirty="0"/>
            <a:t>Artificiales</a:t>
          </a:r>
        </a:p>
      </dsp:txBody>
      <dsp:txXfrm rot="-5400000">
        <a:off x="2386268" y="1936353"/>
        <a:ext cx="4178739" cy="1174097"/>
      </dsp:txXfrm>
    </dsp:sp>
    <dsp:sp modelId="{5594AAB9-DED2-4A4A-95A9-63B90E7AA8D4}">
      <dsp:nvSpPr>
        <dsp:cNvPr id="0" name=""/>
        <dsp:cNvSpPr/>
      </dsp:nvSpPr>
      <dsp:spPr>
        <a:xfrm>
          <a:off x="0" y="1710196"/>
          <a:ext cx="2386268" cy="1626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Origen</a:t>
          </a:r>
        </a:p>
      </dsp:txBody>
      <dsp:txXfrm>
        <a:off x="79395" y="1789591"/>
        <a:ext cx="2227478" cy="1467621"/>
      </dsp:txXfrm>
    </dsp:sp>
    <dsp:sp modelId="{09AA6A36-9654-4390-80DD-34BB0E105C18}">
      <dsp:nvSpPr>
        <dsp:cNvPr id="0" name=""/>
        <dsp:cNvSpPr/>
      </dsp:nvSpPr>
      <dsp:spPr>
        <a:xfrm rot="5400000">
          <a:off x="3856831" y="2110006"/>
          <a:ext cx="1301129" cy="42422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 dirty="0"/>
            <a:t>Estables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400" kern="1200" dirty="0"/>
            <a:t>No estables</a:t>
          </a:r>
        </a:p>
      </dsp:txBody>
      <dsp:txXfrm rot="-5400000">
        <a:off x="2386268" y="3644085"/>
        <a:ext cx="4178739" cy="1174097"/>
      </dsp:txXfrm>
    </dsp:sp>
    <dsp:sp modelId="{856362E0-E36A-4456-9F7D-FD418FA63EBA}">
      <dsp:nvSpPr>
        <dsp:cNvPr id="0" name=""/>
        <dsp:cNvSpPr/>
      </dsp:nvSpPr>
      <dsp:spPr>
        <a:xfrm>
          <a:off x="0" y="3417928"/>
          <a:ext cx="2386268" cy="1626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Comportamiento</a:t>
          </a:r>
        </a:p>
      </dsp:txBody>
      <dsp:txXfrm>
        <a:off x="79395" y="3497323"/>
        <a:ext cx="2227478" cy="14676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EF1EB-9725-4C3B-ABD7-225C44F45265}">
      <dsp:nvSpPr>
        <dsp:cNvPr id="0" name=""/>
        <dsp:cNvSpPr/>
      </dsp:nvSpPr>
      <dsp:spPr>
        <a:xfrm rot="5400000">
          <a:off x="3841346" y="-1298170"/>
          <a:ext cx="1301129" cy="4227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Suprasistema, </a:t>
          </a:r>
          <a:r>
            <a:rPr lang="es-ES" sz="1800" kern="1200" dirty="0" err="1"/>
            <a:t>metasistema</a:t>
          </a:r>
          <a:r>
            <a:rPr lang="es-ES" sz="1800" kern="1200" dirty="0"/>
            <a:t> o </a:t>
          </a:r>
          <a:r>
            <a:rPr lang="es-ES" sz="1800" kern="1200" dirty="0" err="1"/>
            <a:t>supersistema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Sistema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Subsistema</a:t>
          </a:r>
        </a:p>
      </dsp:txBody>
      <dsp:txXfrm rot="-5400000">
        <a:off x="2378070" y="228622"/>
        <a:ext cx="4164165" cy="1174097"/>
      </dsp:txXfrm>
    </dsp:sp>
    <dsp:sp modelId="{6C43C1A1-0AA1-4DF7-B5C8-6650B702415F}">
      <dsp:nvSpPr>
        <dsp:cNvPr id="0" name=""/>
        <dsp:cNvSpPr/>
      </dsp:nvSpPr>
      <dsp:spPr>
        <a:xfrm>
          <a:off x="0" y="2464"/>
          <a:ext cx="2378070" cy="1626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Jerarquía</a:t>
          </a:r>
        </a:p>
      </dsp:txBody>
      <dsp:txXfrm>
        <a:off x="79395" y="81859"/>
        <a:ext cx="2219280" cy="1467621"/>
      </dsp:txXfrm>
    </dsp:sp>
    <dsp:sp modelId="{E2E3846A-651E-4AEF-B071-2752EE011287}">
      <dsp:nvSpPr>
        <dsp:cNvPr id="0" name=""/>
        <dsp:cNvSpPr/>
      </dsp:nvSpPr>
      <dsp:spPr>
        <a:xfrm rot="5400000">
          <a:off x="3841346" y="409561"/>
          <a:ext cx="1301129" cy="4227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Adaptativos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No Adaptativos</a:t>
          </a:r>
        </a:p>
      </dsp:txBody>
      <dsp:txXfrm rot="-5400000">
        <a:off x="2378070" y="1936353"/>
        <a:ext cx="4164165" cy="1174097"/>
      </dsp:txXfrm>
    </dsp:sp>
    <dsp:sp modelId="{5594AAB9-DED2-4A4A-95A9-63B90E7AA8D4}">
      <dsp:nvSpPr>
        <dsp:cNvPr id="0" name=""/>
        <dsp:cNvSpPr/>
      </dsp:nvSpPr>
      <dsp:spPr>
        <a:xfrm>
          <a:off x="0" y="1710196"/>
          <a:ext cx="2378070" cy="1626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Adaptabilidad</a:t>
          </a:r>
        </a:p>
      </dsp:txBody>
      <dsp:txXfrm>
        <a:off x="79395" y="1789591"/>
        <a:ext cx="2219280" cy="1467621"/>
      </dsp:txXfrm>
    </dsp:sp>
    <dsp:sp modelId="{09AA6A36-9654-4390-80DD-34BB0E105C18}">
      <dsp:nvSpPr>
        <dsp:cNvPr id="0" name=""/>
        <dsp:cNvSpPr/>
      </dsp:nvSpPr>
      <dsp:spPr>
        <a:xfrm rot="5400000">
          <a:off x="3841346" y="2117293"/>
          <a:ext cx="1301129" cy="4227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Determinístico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Probabilístico</a:t>
          </a:r>
        </a:p>
      </dsp:txBody>
      <dsp:txXfrm rot="-5400000">
        <a:off x="2378070" y="3644085"/>
        <a:ext cx="4164165" cy="1174097"/>
      </dsp:txXfrm>
    </dsp:sp>
    <dsp:sp modelId="{856362E0-E36A-4456-9F7D-FD418FA63EBA}">
      <dsp:nvSpPr>
        <dsp:cNvPr id="0" name=""/>
        <dsp:cNvSpPr/>
      </dsp:nvSpPr>
      <dsp:spPr>
        <a:xfrm>
          <a:off x="0" y="3420392"/>
          <a:ext cx="2378070" cy="16264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Conocimiento de los resultados</a:t>
          </a:r>
        </a:p>
      </dsp:txBody>
      <dsp:txXfrm>
        <a:off x="79395" y="3499787"/>
        <a:ext cx="2219280" cy="14676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EF1EB-9725-4C3B-ABD7-225C44F45265}">
      <dsp:nvSpPr>
        <dsp:cNvPr id="0" name=""/>
        <dsp:cNvSpPr/>
      </dsp:nvSpPr>
      <dsp:spPr>
        <a:xfrm rot="5400000">
          <a:off x="3816959" y="-1267594"/>
          <a:ext cx="1349903" cy="4227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Mecánicos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Sociales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Hombre-Máquina</a:t>
          </a:r>
        </a:p>
      </dsp:txBody>
      <dsp:txXfrm rot="-5400000">
        <a:off x="2378071" y="237191"/>
        <a:ext cx="4161784" cy="1218109"/>
      </dsp:txXfrm>
    </dsp:sp>
    <dsp:sp modelId="{6C43C1A1-0AA1-4DF7-B5C8-6650B702415F}">
      <dsp:nvSpPr>
        <dsp:cNvPr id="0" name=""/>
        <dsp:cNvSpPr/>
      </dsp:nvSpPr>
      <dsp:spPr>
        <a:xfrm>
          <a:off x="0" y="2556"/>
          <a:ext cx="2378070" cy="168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Participantes</a:t>
          </a:r>
        </a:p>
      </dsp:txBody>
      <dsp:txXfrm>
        <a:off x="82371" y="84927"/>
        <a:ext cx="2213328" cy="1522637"/>
      </dsp:txXfrm>
    </dsp:sp>
    <dsp:sp modelId="{E2E3846A-651E-4AEF-B071-2752EE011287}">
      <dsp:nvSpPr>
        <dsp:cNvPr id="0" name=""/>
        <dsp:cNvSpPr/>
      </dsp:nvSpPr>
      <dsp:spPr>
        <a:xfrm rot="5400000">
          <a:off x="3816959" y="504154"/>
          <a:ext cx="1349903" cy="4227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Abiertos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Cerrados</a:t>
          </a:r>
        </a:p>
      </dsp:txBody>
      <dsp:txXfrm rot="-5400000">
        <a:off x="2378071" y="2008940"/>
        <a:ext cx="4161784" cy="1218109"/>
      </dsp:txXfrm>
    </dsp:sp>
    <dsp:sp modelId="{5594AAB9-DED2-4A4A-95A9-63B90E7AA8D4}">
      <dsp:nvSpPr>
        <dsp:cNvPr id="0" name=""/>
        <dsp:cNvSpPr/>
      </dsp:nvSpPr>
      <dsp:spPr>
        <a:xfrm>
          <a:off x="0" y="1774305"/>
          <a:ext cx="2378070" cy="168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Interacción con el ambiente</a:t>
          </a:r>
        </a:p>
      </dsp:txBody>
      <dsp:txXfrm>
        <a:off x="82371" y="1856676"/>
        <a:ext cx="2213328" cy="1522637"/>
      </dsp:txXfrm>
    </dsp:sp>
    <dsp:sp modelId="{CF82308E-0374-4F0A-AC69-E8F48D5ACD6F}">
      <dsp:nvSpPr>
        <dsp:cNvPr id="0" name=""/>
        <dsp:cNvSpPr/>
      </dsp:nvSpPr>
      <dsp:spPr>
        <a:xfrm rot="5400000">
          <a:off x="3816959" y="2275902"/>
          <a:ext cx="1349903" cy="42276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Permanentes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Temporales</a:t>
          </a:r>
        </a:p>
      </dsp:txBody>
      <dsp:txXfrm rot="-5400000">
        <a:off x="2378071" y="3780688"/>
        <a:ext cx="4161784" cy="1218109"/>
      </dsp:txXfrm>
    </dsp:sp>
    <dsp:sp modelId="{3F07B83B-6C16-4835-A128-84932E0F96A0}">
      <dsp:nvSpPr>
        <dsp:cNvPr id="0" name=""/>
        <dsp:cNvSpPr/>
      </dsp:nvSpPr>
      <dsp:spPr>
        <a:xfrm>
          <a:off x="0" y="3546053"/>
          <a:ext cx="2378070" cy="1687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Durabilidad</a:t>
          </a:r>
        </a:p>
      </dsp:txBody>
      <dsp:txXfrm>
        <a:off x="82371" y="3628424"/>
        <a:ext cx="2213328" cy="152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04F9-06AE-40D7-8DA3-08B5A1A15F07}" type="datetimeFigureOut">
              <a:rPr lang="es-AR" smtClean="0"/>
              <a:t>23/8/2024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A2E25-3A4A-4515-8A94-8EE488E8BA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33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2E25-3A4A-4515-8A94-8EE488E8BA6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46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Organización Empresarial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Tecnicatura Universitaria en Programación</a:t>
            </a:r>
          </a:p>
          <a:p>
            <a:r>
              <a:rPr lang="es-AR" dirty="0"/>
              <a:t>UTN-FRM</a:t>
            </a:r>
          </a:p>
        </p:txBody>
      </p:sp>
    </p:spTree>
    <p:extLst>
      <p:ext uri="{BB962C8B-B14F-4D97-AF65-F5344CB8AC3E}">
        <p14:creationId xmlns:p14="http://schemas.microsoft.com/office/powerpoint/2010/main" val="26584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definiciones importantes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749972"/>
            <a:ext cx="8911687" cy="4161250"/>
          </a:xfrm>
        </p:spPr>
        <p:txBody>
          <a:bodyPr>
            <a:normAutofit fontScale="92500" lnSpcReduction="20000"/>
          </a:bodyPr>
          <a:lstStyle/>
          <a:p>
            <a:r>
              <a:rPr lang="es-AR" b="1" u="sng" dirty="0"/>
              <a:t>Sinergia:</a:t>
            </a:r>
            <a:r>
              <a:rPr lang="es-AR" b="1" dirty="0"/>
              <a:t>  </a:t>
            </a:r>
            <a:r>
              <a:rPr lang="es-AR" dirty="0"/>
              <a:t>Todo sistema es sinérgico en tanto el examen de sus partes en forma aislada no puede explicar o predecir su comportamiento. La sinergia es, en consecuencia, un fenómeno que surge de las interacciones entre las partes o componentes de un sistema. Este concepto responde al postulado aristotélico que dice que "el todo no es igual a la suma de sus partes". </a:t>
            </a:r>
          </a:p>
          <a:p>
            <a:r>
              <a:rPr lang="es-AR" b="1" u="sng" dirty="0"/>
              <a:t>Entropía</a:t>
            </a:r>
            <a:r>
              <a:rPr lang="es-AR" dirty="0"/>
              <a:t>: Se utiliza para designar la ruina o el deterioro de un sistema es el de entropía. Todos los sistemas presentan una tendencia al deterioro.</a:t>
            </a:r>
          </a:p>
          <a:p>
            <a:r>
              <a:rPr lang="es-AR" b="1" u="sng" dirty="0"/>
              <a:t>Entropía Negativa o </a:t>
            </a:r>
            <a:r>
              <a:rPr lang="es-AR" b="1" u="sng" dirty="0" err="1"/>
              <a:t>Neguentropía</a:t>
            </a:r>
            <a:r>
              <a:rPr lang="es-AR" dirty="0"/>
              <a:t>: Es el proceso de recibir entradas del entorno para evitar el peligro de ruina o desgaste.</a:t>
            </a:r>
          </a:p>
          <a:p>
            <a:r>
              <a:rPr lang="es-AR" b="1" u="sng" dirty="0"/>
              <a:t>Homeostasis</a:t>
            </a:r>
            <a:r>
              <a:rPr lang="es-AR" dirty="0"/>
              <a:t>: tendencia de un sistema a permanecer en un cierto grado de equilibrio o a buscarlo cuando se enfrenta a variables críticas. La homeostasis es obtenida a través de mecanismo de retroalimentación que le permiten al sistema corregir y equilibrar los procesos internos a partir de datos obtenidos sobre su funcionamiento y sobre los cambios en el ambiente.</a:t>
            </a:r>
          </a:p>
          <a:p>
            <a:r>
              <a:rPr lang="es-AR" b="1" u="sng" dirty="0"/>
              <a:t>Retroalimentación: </a:t>
            </a:r>
            <a:r>
              <a:rPr lang="es-AR" dirty="0"/>
              <a:t>Una parte de la salida vuelve a entrar al sistema para regular su comportamiento.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34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Funcionamiento del Sistema</a:t>
            </a:r>
          </a:p>
        </p:txBody>
      </p:sp>
      <p:pic>
        <p:nvPicPr>
          <p:cNvPr id="4" name="Picture 24940"/>
          <p:cNvPicPr/>
          <p:nvPr/>
        </p:nvPicPr>
        <p:blipFill>
          <a:blip r:embed="rId3"/>
          <a:stretch>
            <a:fillRect/>
          </a:stretch>
        </p:blipFill>
        <p:spPr>
          <a:xfrm>
            <a:off x="2761614" y="2219007"/>
            <a:ext cx="8742997" cy="44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9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91" y="725214"/>
            <a:ext cx="6310917" cy="55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4763" y="234542"/>
            <a:ext cx="8229599" cy="21848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02" y="2648607"/>
            <a:ext cx="3115676" cy="37206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6855" y="3308609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Podemos entender por </a:t>
            </a:r>
            <a:r>
              <a:rPr lang="es-AR" b="1" i="1" dirty="0"/>
              <a:t>recursividad</a:t>
            </a:r>
            <a:r>
              <a:rPr lang="es-AR" dirty="0"/>
              <a:t> el hecho de que un sistema, este compuesto a su vez de objetos que también son sistemas. </a:t>
            </a:r>
          </a:p>
        </p:txBody>
      </p:sp>
      <p:pic>
        <p:nvPicPr>
          <p:cNvPr id="8" name="Picture 555"/>
          <p:cNvPicPr/>
          <p:nvPr/>
        </p:nvPicPr>
        <p:blipFill>
          <a:blip r:embed="rId4"/>
          <a:stretch>
            <a:fillRect/>
          </a:stretch>
        </p:blipFill>
        <p:spPr>
          <a:xfrm>
            <a:off x="6258911" y="5042998"/>
            <a:ext cx="2960469" cy="138933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412014" y="4932687"/>
            <a:ext cx="174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Concepto de Caja Negra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13372" y="1877448"/>
            <a:ext cx="2099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análisis TOP-DOWN comienza con la representación de la caja negra.</a:t>
            </a:r>
          </a:p>
          <a:p>
            <a:endParaRPr lang="es-AR" dirty="0"/>
          </a:p>
        </p:txBody>
      </p:sp>
      <p:cxnSp>
        <p:nvCxnSpPr>
          <p:cNvPr id="12" name="Conector curvado 11"/>
          <p:cNvCxnSpPr>
            <a:endCxn id="10" idx="0"/>
          </p:cNvCxnSpPr>
          <p:nvPr/>
        </p:nvCxnSpPr>
        <p:spPr>
          <a:xfrm rot="16200000" flipH="1">
            <a:off x="10013585" y="927683"/>
            <a:ext cx="1010345" cy="889183"/>
          </a:xfrm>
          <a:prstGeom prst="curvedConnector3">
            <a:avLst>
              <a:gd name="adj1" fmla="val 31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curvado 13"/>
          <p:cNvCxnSpPr/>
          <p:nvPr/>
        </p:nvCxnSpPr>
        <p:spPr>
          <a:xfrm rot="5400000">
            <a:off x="9751596" y="3872243"/>
            <a:ext cx="1127574" cy="80402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8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Clasificación de los Sistemas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483380509"/>
              </p:ext>
            </p:extLst>
          </p:nvPr>
        </p:nvGraphicFramePr>
        <p:xfrm>
          <a:off x="2822028" y="1511651"/>
          <a:ext cx="6628524" cy="504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35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Clasificación de los Sistemas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226177992"/>
              </p:ext>
            </p:extLst>
          </p:nvPr>
        </p:nvGraphicFramePr>
        <p:xfrm>
          <a:off x="2822028" y="1511651"/>
          <a:ext cx="6605752" cy="504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2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Clasificación de los Sistemas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39472712"/>
              </p:ext>
            </p:extLst>
          </p:nvPr>
        </p:nvGraphicFramePr>
        <p:xfrm>
          <a:off x="2822028" y="1511651"/>
          <a:ext cx="6605752" cy="5235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52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2DFD457-54B2-562D-979E-CC1032B36B20}"/>
              </a:ext>
            </a:extLst>
          </p:cNvPr>
          <p:cNvSpPr/>
          <p:nvPr/>
        </p:nvSpPr>
        <p:spPr>
          <a:xfrm>
            <a:off x="4396656" y="1363388"/>
            <a:ext cx="339868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Fin</a:t>
            </a:r>
          </a:p>
          <a:p>
            <a:pPr algn="ctr"/>
            <a:endParaRPr lang="es-E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s-E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Gracias!!!</a:t>
            </a:r>
          </a:p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95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1: Teoría de Sistemas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Objetivo: Reconocer los aportes fundamentales de la Teoría General de Sistemas. Aplicar el enfoque sistémico a organizaciones y empresas.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Contenido:</a:t>
            </a:r>
          </a:p>
          <a:p>
            <a:pPr lvl="3"/>
            <a:r>
              <a:rPr lang="es-AR" dirty="0"/>
              <a:t>Sistemas: Concepto, componentes, clasificación, características.</a:t>
            </a:r>
          </a:p>
          <a:p>
            <a:pPr lvl="3"/>
            <a:r>
              <a:rPr lang="es-AR" dirty="0"/>
              <a:t>TGS: Concepto, objetivos</a:t>
            </a:r>
          </a:p>
        </p:txBody>
      </p:sp>
    </p:spTree>
    <p:extLst>
      <p:ext uri="{BB962C8B-B14F-4D97-AF65-F5344CB8AC3E}">
        <p14:creationId xmlns:p14="http://schemas.microsoft.com/office/powerpoint/2010/main" val="408025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Teoría General de Sistemas</a:t>
            </a:r>
          </a:p>
        </p:txBody>
      </p:sp>
      <p:pic>
        <p:nvPicPr>
          <p:cNvPr id="4" name="Picture 7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8346"/>
            <a:ext cx="6449475" cy="29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1714" y="3209330"/>
            <a:ext cx="4343903" cy="937908"/>
          </a:xfrm>
        </p:spPr>
        <p:txBody>
          <a:bodyPr/>
          <a:lstStyle/>
          <a:p>
            <a:r>
              <a:rPr lang="es-AR" dirty="0"/>
              <a:t>Enfoque Sistémico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545021" y="1056289"/>
            <a:ext cx="291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Brinda un marco conceptual y filosófico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50428" y="2286000"/>
            <a:ext cx="3011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Proporciona una gama de herramientas y métodos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029200" y="1603753"/>
            <a:ext cx="383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Análisis holístico e integral de fenómenos y situaciones complejas. </a:t>
            </a:r>
          </a:p>
        </p:txBody>
      </p:sp>
      <p:cxnSp>
        <p:nvCxnSpPr>
          <p:cNvPr id="8" name="Conector recto de flecha 7"/>
          <p:cNvCxnSpPr>
            <a:endCxn id="6" idx="1"/>
          </p:cNvCxnSpPr>
          <p:nvPr/>
        </p:nvCxnSpPr>
        <p:spPr>
          <a:xfrm>
            <a:off x="4288221" y="1379454"/>
            <a:ext cx="740979" cy="68596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091152" y="2207633"/>
            <a:ext cx="938048" cy="65871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096814" y="4193405"/>
            <a:ext cx="3117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Entender las cosas de manera sistémica significa ubicar las cosas dentro de su propio contexto y establecer las relaciones entre ellas.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835461" y="4078437"/>
            <a:ext cx="3326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pensamiento sistémico se caracteriza por un análisis de las </a:t>
            </a:r>
            <a:r>
              <a:rPr lang="es-AR" i="1" dirty="0"/>
              <a:t>relaciones e interconexiones </a:t>
            </a:r>
            <a:r>
              <a:rPr lang="es-AR" dirty="0"/>
              <a:t>que existen entre los elementos, factores y/o actores que constituyen un fenómeno o situación.</a:t>
            </a:r>
          </a:p>
        </p:txBody>
      </p:sp>
      <p:cxnSp>
        <p:nvCxnSpPr>
          <p:cNvPr id="18" name="Conector recto de flecha 17"/>
          <p:cNvCxnSpPr>
            <a:stCxn id="15" idx="3"/>
          </p:cNvCxnSpPr>
          <p:nvPr/>
        </p:nvCxnSpPr>
        <p:spPr>
          <a:xfrm>
            <a:off x="5214194" y="5070568"/>
            <a:ext cx="26212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168261" cy="1280890"/>
          </a:xfrm>
        </p:spPr>
        <p:txBody>
          <a:bodyPr>
            <a:normAutofit/>
          </a:bodyPr>
          <a:lstStyle/>
          <a:p>
            <a:r>
              <a:rPr lang="es-AR" dirty="0"/>
              <a:t>Sistema:</a:t>
            </a:r>
          </a:p>
        </p:txBody>
      </p:sp>
      <p:pic>
        <p:nvPicPr>
          <p:cNvPr id="4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1242" y="1979178"/>
            <a:ext cx="6056958" cy="385164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35917" y="3681197"/>
            <a:ext cx="34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En una referencia temporal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966138" y="89900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Conjunto de elementos organizados y en interacción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490199" y="1702675"/>
            <a:ext cx="352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Buscan metas comunes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535918" y="2396359"/>
            <a:ext cx="348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Operan sobre datos o información, sobre energía, materia u organismos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535918" y="4325480"/>
            <a:ext cx="368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Para producir como salida información o energía o materia u organismos. </a:t>
            </a:r>
          </a:p>
        </p:txBody>
      </p:sp>
      <p:cxnSp>
        <p:nvCxnSpPr>
          <p:cNvPr id="11" name="Conector curvado 10"/>
          <p:cNvCxnSpPr>
            <a:endCxn id="7" idx="0"/>
          </p:cNvCxnSpPr>
          <p:nvPr/>
        </p:nvCxnSpPr>
        <p:spPr>
          <a:xfrm>
            <a:off x="7945821" y="899003"/>
            <a:ext cx="1309327" cy="80367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7" idx="1"/>
          </p:cNvCxnSpPr>
          <p:nvPr/>
        </p:nvCxnSpPr>
        <p:spPr>
          <a:xfrm rot="10800000" flipH="1" flipV="1">
            <a:off x="7490198" y="1887340"/>
            <a:ext cx="45719" cy="859013"/>
          </a:xfrm>
          <a:prstGeom prst="curvedConnector4">
            <a:avLst>
              <a:gd name="adj1" fmla="val -775879"/>
              <a:gd name="adj2" fmla="val 9929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>
            <a:endCxn id="5" idx="3"/>
          </p:cNvCxnSpPr>
          <p:nvPr/>
        </p:nvCxnSpPr>
        <p:spPr>
          <a:xfrm rot="16200000" flipH="1">
            <a:off x="10373634" y="3219400"/>
            <a:ext cx="1119508" cy="173418"/>
          </a:xfrm>
          <a:prstGeom prst="curvedConnector4">
            <a:avLst>
              <a:gd name="adj1" fmla="val 2321"/>
              <a:gd name="adj2" fmla="val 3772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curvado 32"/>
          <p:cNvCxnSpPr>
            <a:stCxn id="5" idx="1"/>
          </p:cNvCxnSpPr>
          <p:nvPr/>
        </p:nvCxnSpPr>
        <p:spPr>
          <a:xfrm rot="10800000" flipH="1" flipV="1">
            <a:off x="7535916" y="3865863"/>
            <a:ext cx="110359" cy="921282"/>
          </a:xfrm>
          <a:prstGeom prst="curvedConnector4">
            <a:avLst>
              <a:gd name="adj1" fmla="val -207142"/>
              <a:gd name="adj2" fmla="val 1028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3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677" y="454572"/>
            <a:ext cx="5180450" cy="46501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40414" y="932997"/>
            <a:ext cx="38467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s-AR" b="1" u="sng" dirty="0"/>
              <a:t>ENTRADAS O INPUTS</a:t>
            </a:r>
            <a:r>
              <a:rPr lang="es-AR" b="1" dirty="0"/>
              <a:t>: </a:t>
            </a:r>
            <a:r>
              <a:rPr lang="es-AR" dirty="0"/>
              <a:t>datos y elementos con lo que se opera. Existen dos tipos de entradas </a:t>
            </a:r>
            <a:r>
              <a:rPr lang="es-AR" dirty="0" err="1"/>
              <a:t>activantes</a:t>
            </a:r>
            <a:r>
              <a:rPr lang="es-AR" dirty="0"/>
              <a:t> y de mantenimiento.</a:t>
            </a:r>
          </a:p>
          <a:p>
            <a:pPr lvl="0" fontAlgn="base"/>
            <a:endParaRPr lang="es-AR" dirty="0"/>
          </a:p>
          <a:p>
            <a:pPr lvl="0" fontAlgn="base"/>
            <a:r>
              <a:rPr lang="es-AR" b="1" u="sng" dirty="0"/>
              <a:t>PROCESOS:</a:t>
            </a:r>
            <a:r>
              <a:rPr lang="es-AR" b="1" dirty="0"/>
              <a:t> </a:t>
            </a:r>
            <a:r>
              <a:rPr lang="es-AR" dirty="0"/>
              <a:t>actividades de transformación	que</a:t>
            </a:r>
          </a:p>
          <a:p>
            <a:r>
              <a:rPr lang="es-AR" dirty="0"/>
              <a:t>permiten obtener un producto.</a:t>
            </a:r>
          </a:p>
          <a:p>
            <a:endParaRPr lang="es-AR" dirty="0"/>
          </a:p>
          <a:p>
            <a:r>
              <a:rPr lang="es-AR" b="1" u="sng" dirty="0"/>
              <a:t>SALIDAS o OUTPUTS</a:t>
            </a:r>
            <a:r>
              <a:rPr lang="es-AR" dirty="0"/>
              <a:t>: productos o resultados que el sistema devuelve al ambiente o entorno. </a:t>
            </a:r>
          </a:p>
        </p:txBody>
      </p:sp>
    </p:spTree>
    <p:extLst>
      <p:ext uri="{BB962C8B-B14F-4D97-AF65-F5344CB8AC3E}">
        <p14:creationId xmlns:p14="http://schemas.microsoft.com/office/powerpoint/2010/main" val="6107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</a:t>
            </a:r>
          </a:p>
        </p:txBody>
      </p:sp>
      <p:pic>
        <p:nvPicPr>
          <p:cNvPr id="4" name="Picture 24939"/>
          <p:cNvPicPr/>
          <p:nvPr/>
        </p:nvPicPr>
        <p:blipFill>
          <a:blip r:embed="rId2"/>
          <a:stretch>
            <a:fillRect/>
          </a:stretch>
        </p:blipFill>
        <p:spPr>
          <a:xfrm>
            <a:off x="1891905" y="1264555"/>
            <a:ext cx="8071901" cy="3465753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3846786" y="2885090"/>
            <a:ext cx="1513490" cy="2144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190730942"/>
              </p:ext>
            </p:extLst>
          </p:nvPr>
        </p:nvGraphicFramePr>
        <p:xfrm>
          <a:off x="1835805" y="5029199"/>
          <a:ext cx="8632497" cy="1529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631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11417366"/>
              </p:ext>
            </p:extLst>
          </p:nvPr>
        </p:nvGraphicFramePr>
        <p:xfrm>
          <a:off x="1891862" y="703901"/>
          <a:ext cx="8914524" cy="579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543046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4821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619</Words>
  <Application>Microsoft Office PowerPoint</Application>
  <PresentationFormat>Panorámica</PresentationFormat>
  <Paragraphs>95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Espiral</vt:lpstr>
      <vt:lpstr>Organización Empresarial</vt:lpstr>
      <vt:lpstr>Unidad 1: Teoría de Sistemas</vt:lpstr>
      <vt:lpstr>Teoría General de Sistemas</vt:lpstr>
      <vt:lpstr>Enfoque Sistémico</vt:lpstr>
      <vt:lpstr>Sistema:</vt:lpstr>
      <vt:lpstr>Presentación de PowerPoint</vt:lpstr>
      <vt:lpstr>Sistema</vt:lpstr>
      <vt:lpstr>Presentación de PowerPoint</vt:lpstr>
      <vt:lpstr>Presentación de PowerPoint</vt:lpstr>
      <vt:lpstr>Algunas definiciones importantes</vt:lpstr>
      <vt:lpstr>Funcionamiento del Sistema</vt:lpstr>
      <vt:lpstr>Presentación de PowerPoint</vt:lpstr>
      <vt:lpstr>Presentación de PowerPoint</vt:lpstr>
      <vt:lpstr>Clasificación de los Sistemas</vt:lpstr>
      <vt:lpstr>Clasificación de los Sistemas</vt:lpstr>
      <vt:lpstr>Clasificación de los Sistemas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 Empresarial</dc:title>
  <dc:creator>Gabriela Martinez</dc:creator>
  <cp:lastModifiedBy>gabrielamartinez1973@yahoo.com.ar</cp:lastModifiedBy>
  <cp:revision>12</cp:revision>
  <dcterms:created xsi:type="dcterms:W3CDTF">2024-08-20T11:38:51Z</dcterms:created>
  <dcterms:modified xsi:type="dcterms:W3CDTF">2024-08-23T11:15:19Z</dcterms:modified>
</cp:coreProperties>
</file>