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61" r:id="rId5"/>
    <p:sldId id="263" r:id="rId6"/>
    <p:sldId id="258" r:id="rId7"/>
    <p:sldId id="264" r:id="rId8"/>
    <p:sldId id="265" r:id="rId9"/>
    <p:sldId id="259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96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6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0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81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5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4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88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5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2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124F9B-DEDE-4477-9713-FDD0C705C4C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06722C-D969-400A-9708-7ADF7C0E25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66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¿Cómo se relaciona la Óptica con los </a:t>
            </a:r>
            <a:r>
              <a:rPr lang="es-AR" dirty="0" err="1" smtClean="0"/>
              <a:t>nanosatelites</a:t>
            </a:r>
            <a:r>
              <a:rPr lang="es-AR" dirty="0" smtClean="0"/>
              <a:t>?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37360" y="4272741"/>
            <a:ext cx="9119062" cy="1770611"/>
          </a:xfrm>
        </p:spPr>
        <p:txBody>
          <a:bodyPr>
            <a:normAutofit/>
          </a:bodyPr>
          <a:lstStyle/>
          <a:p>
            <a:r>
              <a:rPr lang="es-AR" dirty="0" smtClean="0"/>
              <a:t>Alumno: Juan Imaz</a:t>
            </a:r>
          </a:p>
          <a:p>
            <a:r>
              <a:rPr lang="es-AR" dirty="0" smtClean="0"/>
              <a:t>Asignatura: Física</a:t>
            </a:r>
          </a:p>
          <a:p>
            <a:r>
              <a:rPr lang="es-AR" dirty="0" smtClean="0"/>
              <a:t>Año: Segundo</a:t>
            </a:r>
          </a:p>
          <a:p>
            <a:r>
              <a:rPr lang="es-AR" dirty="0" smtClean="0"/>
              <a:t>Profesor: Roque </a:t>
            </a:r>
            <a:r>
              <a:rPr lang="es-AR" dirty="0" err="1" smtClean="0"/>
              <a:t>Bielli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2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63" y="1116258"/>
            <a:ext cx="7902950" cy="432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476" y="555883"/>
            <a:ext cx="8287789" cy="59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82138"/>
            <a:ext cx="10515600" cy="5694825"/>
          </a:xfrm>
        </p:spPr>
        <p:txBody>
          <a:bodyPr>
            <a:normAutofit/>
          </a:bodyPr>
          <a:lstStyle/>
          <a:p>
            <a:pPr algn="ctr"/>
            <a:endParaRPr lang="es-AR" sz="6600" dirty="0" smtClean="0"/>
          </a:p>
          <a:p>
            <a:pPr algn="ctr"/>
            <a:endParaRPr lang="es-AR" sz="6600" dirty="0"/>
          </a:p>
          <a:p>
            <a:pPr marL="0" indent="0" algn="ctr">
              <a:buNone/>
            </a:pPr>
            <a:r>
              <a:rPr lang="es-AR" sz="6600" dirty="0" smtClean="0"/>
              <a:t>Muchas gracias</a:t>
            </a:r>
          </a:p>
          <a:p>
            <a:pPr marL="0" indent="0" algn="ctr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5326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25" y="839362"/>
            <a:ext cx="7464830" cy="4967505"/>
          </a:xfrm>
        </p:spPr>
      </p:pic>
    </p:spTree>
    <p:extLst>
      <p:ext uri="{BB962C8B-B14F-4D97-AF65-F5344CB8AC3E}">
        <p14:creationId xmlns:p14="http://schemas.microsoft.com/office/powerpoint/2010/main" val="33405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¿Cómo se aplica la óptica en los </a:t>
            </a:r>
            <a:r>
              <a:rPr lang="es-AR" dirty="0" err="1" smtClean="0"/>
              <a:t>nanosatélites</a:t>
            </a:r>
            <a:r>
              <a:rPr lang="es-AR" dirty="0" smtClean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Telescopios</a:t>
            </a:r>
            <a:r>
              <a:rPr lang="en-US" dirty="0" smtClean="0"/>
              <a:t> </a:t>
            </a:r>
            <a:r>
              <a:rPr lang="en-US" dirty="0" err="1" smtClean="0"/>
              <a:t>miniaturizados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Ópticas</a:t>
            </a:r>
            <a:r>
              <a:rPr lang="en-US" dirty="0" smtClean="0"/>
              <a:t> </a:t>
            </a:r>
            <a:r>
              <a:rPr lang="en-US" dirty="0" err="1" smtClean="0"/>
              <a:t>adaptativas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ópticos</a:t>
            </a:r>
            <a:r>
              <a:rPr lang="en-US" dirty="0" smtClean="0"/>
              <a:t> y </a:t>
            </a:r>
            <a:r>
              <a:rPr lang="en-US" dirty="0" err="1" smtClean="0"/>
              <a:t>cámaras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7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70" y="822961"/>
            <a:ext cx="8028020" cy="5004261"/>
          </a:xfrm>
        </p:spPr>
      </p:pic>
    </p:spTree>
    <p:extLst>
      <p:ext uri="{BB962C8B-B14F-4D97-AF65-F5344CB8AC3E}">
        <p14:creationId xmlns:p14="http://schemas.microsoft.com/office/powerpoint/2010/main" val="320306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741" y="307570"/>
            <a:ext cx="8449331" cy="579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¿Cómo se aplica esto?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Materiales Ligeros y resistentes.</a:t>
            </a:r>
          </a:p>
          <a:p>
            <a:r>
              <a:rPr lang="es-AR" dirty="0" smtClean="0"/>
              <a:t>Tecnología de impresión en 3D.</a:t>
            </a:r>
          </a:p>
          <a:p>
            <a:r>
              <a:rPr lang="es-AR" dirty="0" smtClean="0"/>
              <a:t>Integración con microelectrónica.</a:t>
            </a:r>
          </a:p>
        </p:txBody>
      </p:sp>
    </p:spTree>
    <p:extLst>
      <p:ext uri="{BB962C8B-B14F-4D97-AF65-F5344CB8AC3E}">
        <p14:creationId xmlns:p14="http://schemas.microsoft.com/office/powerpoint/2010/main" val="413438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122219"/>
            <a:ext cx="8852329" cy="4508248"/>
          </a:xfrm>
        </p:spPr>
      </p:pic>
    </p:spTree>
    <p:extLst>
      <p:ext uri="{BB962C8B-B14F-4D97-AF65-F5344CB8AC3E}">
        <p14:creationId xmlns:p14="http://schemas.microsoft.com/office/powerpoint/2010/main" val="13381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436" y="881149"/>
            <a:ext cx="8930797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tipos de comunicación hay?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Laser</a:t>
            </a:r>
          </a:p>
          <a:p>
            <a:r>
              <a:rPr lang="es-AR" dirty="0" smtClean="0"/>
              <a:t>LIDAR (Light </a:t>
            </a:r>
            <a:r>
              <a:rPr lang="es-AR" dirty="0" err="1" smtClean="0"/>
              <a:t>Detection</a:t>
            </a:r>
            <a:r>
              <a:rPr lang="es-AR" dirty="0" smtClean="0"/>
              <a:t> And </a:t>
            </a:r>
            <a:r>
              <a:rPr lang="es-AR" dirty="0" err="1" smtClean="0"/>
              <a:t>Ranging</a:t>
            </a:r>
            <a:r>
              <a:rPr lang="es-A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3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</TotalTime>
  <Words>83</Words>
  <Application>Microsoft Office PowerPoint</Application>
  <PresentationFormat>Panorámica</PresentationFormat>
  <Paragraphs>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¿Cómo se relaciona la Óptica con los nanosatelites?</vt:lpstr>
      <vt:lpstr>Presentación de PowerPoint</vt:lpstr>
      <vt:lpstr>¿Cómo se aplica la óptica en los nanosatélites?</vt:lpstr>
      <vt:lpstr>Presentación de PowerPoint</vt:lpstr>
      <vt:lpstr>Presentación de PowerPoint</vt:lpstr>
      <vt:lpstr>¿Cómo se aplica esto?</vt:lpstr>
      <vt:lpstr>Presentación de PowerPoint</vt:lpstr>
      <vt:lpstr>Presentación de PowerPoint</vt:lpstr>
      <vt:lpstr>¿Qué tipos de comunicación hay?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se relaciona la Óptica con los nanosatelites?</dc:title>
  <dc:creator>Juan Manuel</dc:creator>
  <cp:lastModifiedBy>Juan Manuel</cp:lastModifiedBy>
  <cp:revision>5</cp:revision>
  <dcterms:created xsi:type="dcterms:W3CDTF">2024-09-24T13:52:24Z</dcterms:created>
  <dcterms:modified xsi:type="dcterms:W3CDTF">2024-09-24T14:36:00Z</dcterms:modified>
</cp:coreProperties>
</file>