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886E6E-4617-4CFE-8B58-AEFD1BE877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35D60E3-E685-4FA1-82EE-860CEEDE62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3349866-EBB7-43C4-B6B1-7DFBCE4E6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D0AA8-C369-4195-A264-8FA427BBE9B8}" type="datetimeFigureOut">
              <a:rPr lang="es-MX" smtClean="0"/>
              <a:t>09/11/2018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DE668E4-EF26-471E-A411-E15A598B1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108750D-929F-47E5-9B5C-D8F6304C4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EED58-86BD-4019-89D9-5D9B897DB0F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14651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EEED3B-BA4E-4F4E-AED0-6BA10484E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A0FD2E7-8EF9-4F83-BD8F-6C74DCBA7C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4C2F7B9-BEB0-425F-90C3-B3E041276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D0AA8-C369-4195-A264-8FA427BBE9B8}" type="datetimeFigureOut">
              <a:rPr lang="es-MX" smtClean="0"/>
              <a:t>09/11/2018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5256FF5-B61C-4D95-9996-9EF600124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93CA8A2-CDC8-44EA-8874-10ABB6CC4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EED58-86BD-4019-89D9-5D9B897DB0F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02750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36F8D04-6356-4958-B4D2-2888E90219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C8431FF-0242-4601-9AE6-001E95F32E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5AADFC9-1E89-435F-B284-2399B1D09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D0AA8-C369-4195-A264-8FA427BBE9B8}" type="datetimeFigureOut">
              <a:rPr lang="es-MX" smtClean="0"/>
              <a:t>09/11/2018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73420BF-CC02-4CD0-8417-DED6CF6A5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59A458E-9135-4387-B25C-B833C815A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EED58-86BD-4019-89D9-5D9B897DB0F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80898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85A23F-0682-4CF1-B070-D0AC5ED54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B3E9369-EB32-437F-A47E-3CD32EC7ED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2D97D03-C7E8-4E95-AC4C-81256A679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D0AA8-C369-4195-A264-8FA427BBE9B8}" type="datetimeFigureOut">
              <a:rPr lang="es-MX" smtClean="0"/>
              <a:t>09/11/2018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CBC5C18-7FD0-42C2-8DAD-BE8FB6D28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C5F2268-79A7-4E4E-A675-ECA6C662A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EED58-86BD-4019-89D9-5D9B897DB0F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87933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BB80F7-E115-49B2-8974-A42D3E49F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396FF18-9681-4965-B62D-3DC1BBBF8E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CD8C392-D1AB-4DE0-83FE-683C44974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D0AA8-C369-4195-A264-8FA427BBE9B8}" type="datetimeFigureOut">
              <a:rPr lang="es-MX" smtClean="0"/>
              <a:t>09/11/2018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5388A1B-758B-4A37-B800-C8FC2121C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D96A923-441E-46BB-854F-0EEF39786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EED58-86BD-4019-89D9-5D9B897DB0F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62770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1FB1B2-5399-4E8F-967F-417B7546B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6ADFC86-9F3B-4852-A539-437E044190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6057419-EF5F-40A2-B1ED-6B94E0F014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8705F07-7967-4722-A8B7-65730B8F1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D0AA8-C369-4195-A264-8FA427BBE9B8}" type="datetimeFigureOut">
              <a:rPr lang="es-MX" smtClean="0"/>
              <a:t>09/11/2018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DC0C9D7-DBDF-418C-A1CA-BD8B5B391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795DF52-2880-40DC-B440-B9B4FA879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EED58-86BD-4019-89D9-5D9B897DB0F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7067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43D545-049D-4409-B6BB-F9D091C2D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B7F7892-7424-4AA4-B77B-FBBC88EE5E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DCE8951-1C4F-48F3-B8A2-7F568FD33C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7E21DEA-025C-4031-A860-78434632FF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0E45D42-2716-4796-8446-6899B99E94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7D7EB38-3637-40F7-BF2D-B53759175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D0AA8-C369-4195-A264-8FA427BBE9B8}" type="datetimeFigureOut">
              <a:rPr lang="es-MX" smtClean="0"/>
              <a:t>09/11/2018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5B437C4-8665-442A-9D81-6992B2CD3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AFFD6F5-8D4C-4E4A-80FF-075601BC9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EED58-86BD-4019-89D9-5D9B897DB0F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68186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496904-B83B-454E-A124-DB4A723FF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181BEE3-40FA-49C4-A887-1C4DD0913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D0AA8-C369-4195-A264-8FA427BBE9B8}" type="datetimeFigureOut">
              <a:rPr lang="es-MX" smtClean="0"/>
              <a:t>09/11/2018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0A07563-E4FE-43D7-9069-27B32FB10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122D002-F4D2-4620-861D-977E2EEDB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EED58-86BD-4019-89D9-5D9B897DB0F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08466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FE5F4C4-833C-408A-8C1F-F57AED34F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D0AA8-C369-4195-A264-8FA427BBE9B8}" type="datetimeFigureOut">
              <a:rPr lang="es-MX" smtClean="0"/>
              <a:t>09/11/2018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89A9346-1358-46F2-8E90-4E27FF6F7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1FE732E-6633-4093-8625-1F08EFFE6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EED58-86BD-4019-89D9-5D9B897DB0F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73759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305B3B-C23F-4CF4-9A1E-04043421C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A93F9EE-516A-4AB5-A8F9-7F31A1ED6B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80C7E86-6D58-4D50-A967-5140D9281D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567F439-B496-4BC1-BE5D-426586968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D0AA8-C369-4195-A264-8FA427BBE9B8}" type="datetimeFigureOut">
              <a:rPr lang="es-MX" smtClean="0"/>
              <a:t>09/11/2018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A149802-620B-4E93-8515-C34D51838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39B334A-DA27-4589-B051-FF1CFE934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EED58-86BD-4019-89D9-5D9B897DB0F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21321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05DE4E-DC0A-4315-A38A-74CC9D740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1E366E8-05D3-4465-950B-27E96C0E06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2327FA5-6A40-483A-9B55-23E4A8435C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77AB3AE-3663-4AB6-B0B8-2B1E33199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D0AA8-C369-4195-A264-8FA427BBE9B8}" type="datetimeFigureOut">
              <a:rPr lang="es-MX" smtClean="0"/>
              <a:t>09/11/2018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69FEF7D-B47F-4C34-9BC9-83AD46C51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80F70CA-FFDA-41FF-A96F-5520A4F97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EED58-86BD-4019-89D9-5D9B897DB0F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46511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5384BCA-89C8-4245-B20D-81E3AC3BD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F53D793-A483-41D9-A38D-32FB8CF74D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CA5FD8B-59A4-4870-B5FB-7654A646D0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9D0AA8-C369-4195-A264-8FA427BBE9B8}" type="datetimeFigureOut">
              <a:rPr lang="es-MX" smtClean="0"/>
              <a:t>09/11/2018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EB33DEA-753F-4A4E-8C0D-C503917DD5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82CA208-A87C-46D8-A256-204CBFD500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5EED58-86BD-4019-89D9-5D9B897DB0F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89442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C7089DE7-B4A2-49E5-88B0-8974D745B6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009" y="0"/>
            <a:ext cx="10114671" cy="7061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0922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Juanita Guadalupe Calvillo De La Cerda</dc:creator>
  <cp:lastModifiedBy>Juanita Guadalupe Calvillo De La Cerda</cp:lastModifiedBy>
  <cp:revision>2</cp:revision>
  <dcterms:created xsi:type="dcterms:W3CDTF">2018-11-10T02:41:57Z</dcterms:created>
  <dcterms:modified xsi:type="dcterms:W3CDTF">2018-11-10T03:12:34Z</dcterms:modified>
</cp:coreProperties>
</file>