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4DD082C6-AD14-4271-B8A1-960800CE191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n kumar" initials="sk" lastIdx="1" clrIdx="0">
    <p:extLst>
      <p:ext uri="{19B8F6BF-5375-455C-9EA6-DF929625EA0E}">
        <p15:presenceInfo xmlns:p15="http://schemas.microsoft.com/office/powerpoint/2012/main" xmlns="" userId="7b1660ce9caca2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54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4905-8FC7-4896-A787-7E48D8783FF8}" type="datetimeFigureOut">
              <a:rPr lang="en-IN" smtClean="0"/>
              <a:pPr/>
              <a:t>04-07-2021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C84A-2285-4CF1-A407-AD214F6F7E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4905-8FC7-4896-A787-7E48D8783FF8}" type="datetimeFigureOut">
              <a:rPr lang="en-IN" smtClean="0"/>
              <a:pPr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C84A-2285-4CF1-A407-AD214F6F7E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4905-8FC7-4896-A787-7E48D8783FF8}" type="datetimeFigureOut">
              <a:rPr lang="en-IN" smtClean="0"/>
              <a:pPr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C84A-2285-4CF1-A407-AD214F6F7E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4905-8FC7-4896-A787-7E48D8783FF8}" type="datetimeFigureOut">
              <a:rPr lang="en-IN" smtClean="0"/>
              <a:pPr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C84A-2285-4CF1-A407-AD214F6F7E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4905-8FC7-4896-A787-7E48D8783FF8}" type="datetimeFigureOut">
              <a:rPr lang="en-IN" smtClean="0"/>
              <a:pPr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C84A-2285-4CF1-A407-AD214F6F7E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4905-8FC7-4896-A787-7E48D8783FF8}" type="datetimeFigureOut">
              <a:rPr lang="en-IN" smtClean="0"/>
              <a:pPr/>
              <a:t>04-07-2021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C84A-2285-4CF1-A407-AD214F6F7E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4905-8FC7-4896-A787-7E48D8783FF8}" type="datetimeFigureOut">
              <a:rPr lang="en-IN" smtClean="0"/>
              <a:pPr/>
              <a:t>04-07-2021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C84A-2285-4CF1-A407-AD214F6F7E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4905-8FC7-4896-A787-7E48D8783FF8}" type="datetimeFigureOut">
              <a:rPr lang="en-IN" smtClean="0"/>
              <a:pPr/>
              <a:t>04-07-2021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C84A-2285-4CF1-A407-AD214F6F7E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4905-8FC7-4896-A787-7E48D8783FF8}" type="datetimeFigureOut">
              <a:rPr lang="en-IN" smtClean="0"/>
              <a:pPr/>
              <a:t>04-07-2021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C84A-2285-4CF1-A407-AD214F6F7E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4905-8FC7-4896-A787-7E48D8783FF8}" type="datetimeFigureOut">
              <a:rPr lang="en-IN" smtClean="0"/>
              <a:pPr/>
              <a:t>04-07-2021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C84A-2285-4CF1-A407-AD214F6F7E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4905-8FC7-4896-A787-7E48D8783FF8}" type="datetimeFigureOut">
              <a:rPr lang="en-IN" smtClean="0"/>
              <a:pPr/>
              <a:t>04-07-2021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85BCC84A-2285-4CF1-A407-AD214F6F7E0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B94905-8FC7-4896-A787-7E48D8783FF8}" type="datetimeFigureOut">
              <a:rPr lang="en-IN" smtClean="0"/>
              <a:pPr/>
              <a:t>04-07-2021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BCC84A-2285-4CF1-A407-AD214F6F7E06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5FD106C-D089-4D86-A4BE-E608183835AB}"/>
              </a:ext>
            </a:extLst>
          </p:cNvPr>
          <p:cNvSpPr txBox="1"/>
          <p:nvPr/>
        </p:nvSpPr>
        <p:spPr>
          <a:xfrm>
            <a:off x="5181535" y="672766"/>
            <a:ext cx="3592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EXPOSYS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245A52F-564D-4FC9-8810-FBBB6B6BE2DB}"/>
              </a:ext>
            </a:extLst>
          </p:cNvPr>
          <p:cNvSpPr txBox="1"/>
          <p:nvPr/>
        </p:nvSpPr>
        <p:spPr>
          <a:xfrm flipH="1">
            <a:off x="2155730" y="1688429"/>
            <a:ext cx="10429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Baskerville Old Face" panose="02020602080505020303" pitchFamily="18" charset="0"/>
              </a:rPr>
              <a:t>DOMAIN :</a:t>
            </a:r>
            <a:r>
              <a:rPr lang="en-IN" sz="4800" b="1" dirty="0">
                <a:latin typeface="Baskerville Old Face" panose="02020602080505020303" pitchFamily="18" charset="0"/>
              </a:rPr>
              <a:t> WEB DEVELOPMENT</a:t>
            </a:r>
            <a:endParaRPr lang="en-US" sz="48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6D3A0A-B525-4A7F-BB6C-3EF57CCBF94F}"/>
              </a:ext>
            </a:extLst>
          </p:cNvPr>
          <p:cNvSpPr txBox="1"/>
          <p:nvPr/>
        </p:nvSpPr>
        <p:spPr>
          <a:xfrm>
            <a:off x="5181535" y="2828835"/>
            <a:ext cx="6374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JUANITA MELOSHA K</a:t>
            </a:r>
          </a:p>
          <a:p>
            <a:r>
              <a:rPr lang="en-US" dirty="0" smtClean="0"/>
              <a:t>meloshajuanita@gmail.com</a:t>
            </a:r>
            <a:endParaRPr lang="en-US" dirty="0"/>
          </a:p>
          <a:p>
            <a:r>
              <a:rPr lang="en-US" dirty="0"/>
              <a:t>B. E . Computer Science and Engineering</a:t>
            </a:r>
          </a:p>
          <a:p>
            <a:r>
              <a:rPr lang="en-US" dirty="0"/>
              <a:t>SATHYABAMA INSTITUTE OF SCIENCE AND 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4223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16F982-7A42-4950-A73A-F068999B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4270"/>
            <a:ext cx="8911687" cy="1280890"/>
          </a:xfrm>
        </p:spPr>
        <p:txBody>
          <a:bodyPr/>
          <a:lstStyle/>
          <a:p>
            <a:r>
              <a:rPr lang="en-US" dirty="0" smtClean="0"/>
              <a:t>SERVICES</a:t>
            </a:r>
            <a:r>
              <a:rPr lang="en-US" dirty="0" smtClean="0"/>
              <a:t> 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EF1051-5374-493F-BE08-572905E3C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378855"/>
            <a:ext cx="6400800" cy="1463039"/>
          </a:xfrm>
        </p:spPr>
        <p:txBody>
          <a:bodyPr>
            <a:normAutofit/>
          </a:bodyPr>
          <a:lstStyle/>
          <a:p>
            <a:r>
              <a:rPr lang="en-US" dirty="0"/>
              <a:t>This page displays the </a:t>
            </a:r>
            <a:r>
              <a:rPr lang="en-US" dirty="0" smtClean="0"/>
              <a:t>services we provide and a know more button is provided.</a:t>
            </a:r>
            <a:endParaRPr lang="en-IN" dirty="0"/>
          </a:p>
        </p:txBody>
      </p:sp>
      <p:pic>
        <p:nvPicPr>
          <p:cNvPr id="5" name="Picture 4" descr="Capture servi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781300"/>
            <a:ext cx="11201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711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2625ED-2E40-4744-BC75-6C9B2BFD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74910"/>
            <a:ext cx="8911687" cy="1280890"/>
          </a:xfrm>
        </p:spPr>
        <p:txBody>
          <a:bodyPr/>
          <a:lstStyle/>
          <a:p>
            <a:r>
              <a:rPr lang="en-US" dirty="0"/>
              <a:t>Contact us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2B5ECD-32E8-4DAF-85CD-735275802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054" y="1472459"/>
            <a:ext cx="5417545" cy="1397742"/>
          </a:xfrm>
        </p:spPr>
        <p:txBody>
          <a:bodyPr>
            <a:normAutofit/>
          </a:bodyPr>
          <a:lstStyle/>
          <a:p>
            <a:r>
              <a:rPr lang="en-US" dirty="0"/>
              <a:t>The user can </a:t>
            </a:r>
            <a:r>
              <a:rPr lang="en-US" dirty="0" smtClean="0"/>
              <a:t>order food online and checkout for recipes</a:t>
            </a:r>
            <a:r>
              <a:rPr lang="en-US" dirty="0" smtClean="0"/>
              <a:t> by filling the details.</a:t>
            </a:r>
            <a:endParaRPr lang="en-IN" dirty="0"/>
          </a:p>
        </p:txBody>
      </p:sp>
      <p:pic>
        <p:nvPicPr>
          <p:cNvPr id="5" name="Picture 4" descr="Capture or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806700"/>
            <a:ext cx="104521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936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00DD96-EBC2-4492-A7FF-87D5069F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4590"/>
            <a:ext cx="8911687" cy="1280890"/>
          </a:xfrm>
        </p:spPr>
        <p:txBody>
          <a:bodyPr/>
          <a:lstStyle/>
          <a:p>
            <a:r>
              <a:rPr lang="en-US" dirty="0"/>
              <a:t>FOOTER 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7E96807-533A-4EF6-91E2-C1A3C2F14B49}"/>
              </a:ext>
            </a:extLst>
          </p:cNvPr>
          <p:cNvSpPr txBox="1"/>
          <p:nvPr/>
        </p:nvSpPr>
        <p:spPr>
          <a:xfrm flipH="1">
            <a:off x="4701539" y="1336040"/>
            <a:ext cx="398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footer sections provides add on insights and solutions</a:t>
            </a:r>
          </a:p>
        </p:txBody>
      </p:sp>
      <p:pic>
        <p:nvPicPr>
          <p:cNvPr id="6" name="Content Placeholder 5" descr="Capture foot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755" y="3061391"/>
            <a:ext cx="10850490" cy="2247209"/>
          </a:xfrm>
        </p:spPr>
      </p:pic>
    </p:spTree>
    <p:extLst>
      <p:ext uri="{BB962C8B-B14F-4D97-AF65-F5344CB8AC3E}">
        <p14:creationId xmlns:p14="http://schemas.microsoft.com/office/powerpoint/2010/main" xmlns="" val="1144849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2524DB-1135-48FA-8CBE-9270342B6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961" y="3008687"/>
            <a:ext cx="8630478" cy="1436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9600" dirty="0"/>
              <a:t>THANK YOU !!!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xmlns="" val="429464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2FC7B2-A16F-4263-A2C5-2A81ADEB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MEMBERS: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94CB3-398A-42E3-B90B-DC8F8A281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   JUANITA MELOSHA K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   39110417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   meloshajuanita@gmail.com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B. E. computer science and engineering</a:t>
            </a:r>
          </a:p>
          <a:p>
            <a:pPr marL="0" indent="0">
              <a:buNone/>
            </a:pPr>
            <a:r>
              <a:rPr lang="en-US" dirty="0"/>
              <a:t>    Sathyabama institute of science and technology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778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7B991-4CA5-4046-8221-F546DD8F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325" y="64443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NAME : BUSINESS WEBSITE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C4029C-AE5D-4815-B4C4-0AAA2428F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food </a:t>
            </a:r>
            <a:r>
              <a:rPr lang="en-US" dirty="0"/>
              <a:t>business website to </a:t>
            </a:r>
            <a:r>
              <a:rPr lang="en-US" dirty="0" smtClean="0"/>
              <a:t>order homemade food online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</a:t>
            </a:r>
            <a:r>
              <a:rPr lang="en-US" b="1" dirty="0"/>
              <a:t>business website</a:t>
            </a:r>
            <a:r>
              <a:rPr lang="en-US" dirty="0"/>
              <a:t>” is the name  of our webpage.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dirty="0" smtClean="0"/>
              <a:t>is food business </a:t>
            </a:r>
            <a:r>
              <a:rPr lang="en-US" dirty="0"/>
              <a:t>website </a:t>
            </a:r>
            <a:r>
              <a:rPr lang="en-US" dirty="0" smtClean="0"/>
              <a:t>focused on to satisfy customers with healthy and yummy food.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417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DC1770-134F-431D-809E-98D4A1EA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405" y="687698"/>
            <a:ext cx="8911687" cy="1280890"/>
          </a:xfrm>
        </p:spPr>
        <p:txBody>
          <a:bodyPr/>
          <a:lstStyle/>
          <a:p>
            <a:r>
              <a:rPr lang="en-US" dirty="0"/>
              <a:t>LANGUAGES USED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679759-D4AA-48B7-A421-8EE9B19E5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932" y="1968588"/>
            <a:ext cx="8915400" cy="3777622"/>
          </a:xfrm>
        </p:spPr>
        <p:txBody>
          <a:bodyPr/>
          <a:lstStyle/>
          <a:p>
            <a:r>
              <a:rPr lang="en-US" dirty="0"/>
              <a:t>HTML</a:t>
            </a:r>
          </a:p>
          <a:p>
            <a:endParaRPr lang="en-US" dirty="0"/>
          </a:p>
          <a:p>
            <a:r>
              <a:rPr lang="en-US" dirty="0"/>
              <a:t>CSS</a:t>
            </a:r>
          </a:p>
          <a:p>
            <a:endParaRPr lang="en-US" dirty="0"/>
          </a:p>
          <a:p>
            <a:r>
              <a:rPr lang="en-US" dirty="0"/>
              <a:t>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3358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7F8DF7-79F7-49EA-9EE5-F5C6AB9B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165" y="644844"/>
            <a:ext cx="8911687" cy="1280890"/>
          </a:xfrm>
        </p:spPr>
        <p:txBody>
          <a:bodyPr/>
          <a:lstStyle/>
          <a:p>
            <a:r>
              <a:rPr lang="en-US" dirty="0"/>
              <a:t>FEATURES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E7716C-55FA-4927-B950-937220CB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700" y="1968500"/>
            <a:ext cx="8877300" cy="2971800"/>
          </a:xfrm>
        </p:spPr>
        <p:txBody>
          <a:bodyPr/>
          <a:lstStyle/>
          <a:p>
            <a:r>
              <a:rPr lang="en-US" dirty="0"/>
              <a:t>HOME</a:t>
            </a:r>
          </a:p>
          <a:p>
            <a:r>
              <a:rPr lang="en-US" dirty="0"/>
              <a:t>ABOUT US</a:t>
            </a:r>
          </a:p>
          <a:p>
            <a:r>
              <a:rPr lang="en-US" dirty="0" smtClean="0"/>
              <a:t>MENU</a:t>
            </a:r>
            <a:endParaRPr lang="en-US" dirty="0"/>
          </a:p>
          <a:p>
            <a:r>
              <a:rPr lang="en-US" dirty="0" smtClean="0"/>
              <a:t>SERVICES</a:t>
            </a:r>
            <a:endParaRPr lang="en-US" dirty="0"/>
          </a:p>
          <a:p>
            <a:r>
              <a:rPr lang="en-US" dirty="0" smtClean="0"/>
              <a:t>ORDER ONLINE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 descr="Capture men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750" y="1765300"/>
            <a:ext cx="2284549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530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E9119B-1D6B-4A53-8606-3A7B818DA1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79775" y="631825"/>
            <a:ext cx="8912225" cy="1281113"/>
          </a:xfrm>
        </p:spPr>
        <p:txBody>
          <a:bodyPr/>
          <a:lstStyle/>
          <a:p>
            <a:r>
              <a:rPr lang="en-US" dirty="0"/>
              <a:t>HOME PAGE 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3EF07B5-6DBA-43EE-93D7-67E60B7B1DEB}"/>
              </a:ext>
            </a:extLst>
          </p:cNvPr>
          <p:cNvSpPr txBox="1"/>
          <p:nvPr/>
        </p:nvSpPr>
        <p:spPr>
          <a:xfrm>
            <a:off x="1371600" y="1866900"/>
            <a:ext cx="9054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short overview of the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can scroll through the toggle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toggle menu shows different page button the user could click the desired section</a:t>
            </a:r>
          </a:p>
        </p:txBody>
      </p:sp>
      <p:pic>
        <p:nvPicPr>
          <p:cNvPr id="5" name="Picture 4" descr="Capture h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479800"/>
            <a:ext cx="10668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054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56BBF8-3D1F-4E1C-AFAD-284ED19C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605" y="1177830"/>
            <a:ext cx="2583595" cy="5112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BUTTON: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157263-E433-4CB6-8871-1AE1998A00E6}"/>
              </a:ext>
            </a:extLst>
          </p:cNvPr>
          <p:cNvSpPr txBox="1"/>
          <p:nvPr/>
        </p:nvSpPr>
        <p:spPr>
          <a:xfrm>
            <a:off x="4229100" y="1358901"/>
            <a:ext cx="5148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user can select their desired section using </a:t>
            </a:r>
            <a:r>
              <a:rPr lang="en-US" dirty="0" smtClean="0"/>
              <a:t>       </a:t>
            </a:r>
            <a:r>
              <a:rPr lang="en-US" dirty="0"/>
              <a:t>Button toggle between different sections 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7" name="Picture 6" descr="men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67300" y="1600200"/>
            <a:ext cx="571500" cy="469900"/>
          </a:xfrm>
          <a:prstGeom prst="rect">
            <a:avLst/>
          </a:prstGeom>
        </p:spPr>
      </p:pic>
      <p:pic>
        <p:nvPicPr>
          <p:cNvPr id="11" name="Content Placeholder 10" descr="Capture home 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7702" y="2316163"/>
            <a:ext cx="9878195" cy="4389437"/>
          </a:xfrm>
        </p:spPr>
      </p:pic>
    </p:spTree>
    <p:extLst>
      <p:ext uri="{BB962C8B-B14F-4D97-AF65-F5344CB8AC3E}">
        <p14:creationId xmlns:p14="http://schemas.microsoft.com/office/powerpoint/2010/main" xmlns="" val="322320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06635F-4334-4B6B-8B6D-CA98F754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485" y="624110"/>
            <a:ext cx="8911687" cy="1280890"/>
          </a:xfrm>
        </p:spPr>
        <p:txBody>
          <a:bodyPr/>
          <a:lstStyle/>
          <a:p>
            <a:r>
              <a:rPr lang="en-US" dirty="0"/>
              <a:t>ABOUT US 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1719D05-23AD-4153-9DAE-931E861A3DE5}"/>
              </a:ext>
            </a:extLst>
          </p:cNvPr>
          <p:cNvSpPr txBox="1"/>
          <p:nvPr/>
        </p:nvSpPr>
        <p:spPr>
          <a:xfrm>
            <a:off x="5359400" y="13335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can scroll through this section and know about </a:t>
            </a:r>
            <a:r>
              <a:rPr lang="en-US" dirty="0" smtClean="0"/>
              <a:t>the food business.</a:t>
            </a:r>
            <a:endParaRPr lang="en-US" dirty="0"/>
          </a:p>
        </p:txBody>
      </p:sp>
      <p:pic>
        <p:nvPicPr>
          <p:cNvPr id="7" name="Content Placeholder 6" descr="Capture abo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243" y="2112963"/>
            <a:ext cx="9756114" cy="4389437"/>
          </a:xfrm>
        </p:spPr>
      </p:pic>
    </p:spTree>
    <p:extLst>
      <p:ext uri="{BB962C8B-B14F-4D97-AF65-F5344CB8AC3E}">
        <p14:creationId xmlns:p14="http://schemas.microsoft.com/office/powerpoint/2010/main" xmlns="" val="2360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6CE348-2A58-4413-8ED6-0D4DD7AB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215" y="648598"/>
            <a:ext cx="8911687" cy="1280890"/>
          </a:xfrm>
        </p:spPr>
        <p:txBody>
          <a:bodyPr/>
          <a:lstStyle/>
          <a:p>
            <a:r>
              <a:rPr lang="en-US" dirty="0" smtClean="0"/>
              <a:t>MENU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AAF1A2-AE48-4857-9843-70537C519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0" y="1422400"/>
            <a:ext cx="5473700" cy="1447800"/>
          </a:xfrm>
        </p:spPr>
        <p:txBody>
          <a:bodyPr/>
          <a:lstStyle/>
          <a:p>
            <a:r>
              <a:rPr lang="en-US" dirty="0"/>
              <a:t>This section shows about the </a:t>
            </a:r>
            <a:r>
              <a:rPr lang="en-US" dirty="0" smtClean="0"/>
              <a:t>menu</a:t>
            </a:r>
            <a:r>
              <a:rPr lang="en-US" dirty="0" smtClean="0"/>
              <a:t> we have  and </a:t>
            </a:r>
            <a:r>
              <a:rPr lang="en-US" dirty="0"/>
              <a:t>a </a:t>
            </a:r>
            <a:r>
              <a:rPr lang="en-US" dirty="0" smtClean="0"/>
              <a:t>know more button to explore everything.</a:t>
            </a:r>
          </a:p>
          <a:p>
            <a:endParaRPr lang="en-IN" dirty="0"/>
          </a:p>
        </p:txBody>
      </p:sp>
      <p:pic>
        <p:nvPicPr>
          <p:cNvPr id="5" name="Picture 4" descr="capture menu 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743200"/>
            <a:ext cx="10134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0691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323</TotalTime>
  <Words>242</Words>
  <Application>Microsoft Office PowerPoint</Application>
  <PresentationFormat>Custom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Slide 1</vt:lpstr>
      <vt:lpstr>PROJECT MEMBERS:</vt:lpstr>
      <vt:lpstr>PROJECT NAME : BUSINESS WEBSITE</vt:lpstr>
      <vt:lpstr>LANGUAGES USED :</vt:lpstr>
      <vt:lpstr>FEATURES :</vt:lpstr>
      <vt:lpstr>HOME PAGE :</vt:lpstr>
      <vt:lpstr>BUTTON:</vt:lpstr>
      <vt:lpstr>ABOUT US :</vt:lpstr>
      <vt:lpstr>MENU:</vt:lpstr>
      <vt:lpstr>SERVICES :</vt:lpstr>
      <vt:lpstr>Contact us :</vt:lpstr>
      <vt:lpstr>FOOTER :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 kumar</dc:creator>
  <cp:lastModifiedBy>admin</cp:lastModifiedBy>
  <cp:revision>25</cp:revision>
  <dcterms:created xsi:type="dcterms:W3CDTF">2021-06-26T13:54:28Z</dcterms:created>
  <dcterms:modified xsi:type="dcterms:W3CDTF">2021-07-04T11:37:31Z</dcterms:modified>
</cp:coreProperties>
</file>