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Cabin"/>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abin-bold.fntdata"/><Relationship Id="rId10" Type="http://schemas.openxmlformats.org/officeDocument/2006/relationships/slide" Target="slides/slide5.xml"/><Relationship Id="rId21" Type="http://schemas.openxmlformats.org/officeDocument/2006/relationships/font" Target="fonts/Cabin-regular.fntdata"/><Relationship Id="rId13" Type="http://schemas.openxmlformats.org/officeDocument/2006/relationships/slide" Target="slides/slide8.xml"/><Relationship Id="rId24" Type="http://schemas.openxmlformats.org/officeDocument/2006/relationships/font" Target="fonts/Cabin-boldItalic.fntdata"/><Relationship Id="rId12" Type="http://schemas.openxmlformats.org/officeDocument/2006/relationships/slide" Target="slides/slide7.xml"/><Relationship Id="rId23" Type="http://schemas.openxmlformats.org/officeDocument/2006/relationships/font" Target="fonts/Cabin-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bg>
      <p:bgPr>
        <a:solidFill>
          <a:schemeClr val="accent1"/>
        </a:solidFill>
      </p:bgPr>
    </p:bg>
    <p:spTree>
      <p:nvGrpSpPr>
        <p:cNvPr id="13" name="Shape 13"/>
        <p:cNvGrpSpPr/>
        <p:nvPr/>
      </p:nvGrpSpPr>
      <p:grpSpPr>
        <a:xfrm>
          <a:off x="0" y="0"/>
          <a:ext cx="0" cy="0"/>
          <a:chOff x="0" y="0"/>
          <a:chExt cx="0" cy="0"/>
        </a:xfrm>
      </p:grpSpPr>
      <p:sp>
        <p:nvSpPr>
          <p:cNvPr id="14" name="Shape 14" title="scalloped circle"/>
          <p:cNvSpPr/>
          <p:nvPr/>
        </p:nvSpPr>
        <p:spPr>
          <a:xfrm>
            <a:off x="3557016" y="630936"/>
            <a:ext cx="5235575" cy="5229225"/>
          </a:xfrm>
          <a:custGeom>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Shape 15"/>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dk2"/>
              </a:buClr>
              <a:buSzPts val="10000"/>
              <a:buFont typeface="Impact"/>
              <a:buNone/>
              <a:defRPr b="0" i="0" sz="100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Shape 16"/>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lstStyle>
            <a:lvl1pPr lvl="0" marR="0" rtl="0" algn="ctr">
              <a:lnSpc>
                <a:spcPct val="100000"/>
              </a:lnSpc>
              <a:spcBef>
                <a:spcPts val="700"/>
              </a:spcBef>
              <a:spcAft>
                <a:spcPts val="0"/>
              </a:spcAft>
              <a:buClr>
                <a:schemeClr val="dk2"/>
              </a:buClr>
              <a:buSzPts val="2000"/>
              <a:buFont typeface="Arial"/>
              <a:buNone/>
              <a:defRPr b="1" i="0" sz="2000" u="none" cap="none" strike="noStrike">
                <a:solidFill>
                  <a:schemeClr val="dk2"/>
                </a:solidFill>
                <a:latin typeface="Cabin"/>
                <a:ea typeface="Cabin"/>
                <a:cs typeface="Cabin"/>
                <a:sym typeface="Cabin"/>
              </a:defRPr>
            </a:lvl1pPr>
            <a:lvl2pPr lvl="1" marR="0" rtl="0" algn="ctr">
              <a:lnSpc>
                <a:spcPct val="110000"/>
              </a:lnSpc>
              <a:spcBef>
                <a:spcPts val="700"/>
              </a:spcBef>
              <a:spcAft>
                <a:spcPts val="0"/>
              </a:spcAft>
              <a:buClr>
                <a:schemeClr val="dk2"/>
              </a:buClr>
              <a:buSzPts val="2000"/>
              <a:buFont typeface="Cabin"/>
              <a:buNone/>
              <a:defRPr b="0" i="0" sz="2000" u="none" cap="none" strike="noStrike">
                <a:solidFill>
                  <a:srgbClr val="595959"/>
                </a:solidFill>
                <a:latin typeface="Cabin"/>
                <a:ea typeface="Cabin"/>
                <a:cs typeface="Cabin"/>
                <a:sym typeface="Cabin"/>
              </a:defRPr>
            </a:lvl2pPr>
            <a:lvl3pPr lvl="2" marR="0" rtl="0" algn="ctr">
              <a:lnSpc>
                <a:spcPct val="110000"/>
              </a:lnSpc>
              <a:spcBef>
                <a:spcPts val="700"/>
              </a:spcBef>
              <a:spcAft>
                <a:spcPts val="0"/>
              </a:spcAft>
              <a:buClr>
                <a:schemeClr val="dk2"/>
              </a:buClr>
              <a:buSzPts val="1800"/>
              <a:buFont typeface="Arial"/>
              <a:buNone/>
              <a:defRPr b="0" i="0" sz="1800" u="none" cap="none" strike="noStrike">
                <a:solidFill>
                  <a:srgbClr val="595959"/>
                </a:solidFill>
                <a:latin typeface="Cabin"/>
                <a:ea typeface="Cabin"/>
                <a:cs typeface="Cabin"/>
                <a:sym typeface="Cabin"/>
              </a:defRPr>
            </a:lvl3pPr>
            <a:lvl4pPr lvl="3" marR="0" rtl="0" algn="ctr">
              <a:lnSpc>
                <a:spcPct val="110000"/>
              </a:lnSpc>
              <a:spcBef>
                <a:spcPts val="700"/>
              </a:spcBef>
              <a:spcAft>
                <a:spcPts val="0"/>
              </a:spcAft>
              <a:buClr>
                <a:schemeClr val="dk2"/>
              </a:buClr>
              <a:buSzPts val="1600"/>
              <a:buFont typeface="Cabin"/>
              <a:buNone/>
              <a:defRPr b="0" i="0" sz="1600" u="none" cap="none" strike="noStrike">
                <a:solidFill>
                  <a:srgbClr val="595959"/>
                </a:solidFill>
                <a:latin typeface="Cabin"/>
                <a:ea typeface="Cabin"/>
                <a:cs typeface="Cabin"/>
                <a:sym typeface="Cabin"/>
              </a:defRPr>
            </a:lvl4pPr>
            <a:lvl5pPr lvl="4" marR="0" rtl="0" algn="ctr">
              <a:lnSpc>
                <a:spcPct val="110000"/>
              </a:lnSpc>
              <a:spcBef>
                <a:spcPts val="700"/>
              </a:spcBef>
              <a:spcAft>
                <a:spcPts val="0"/>
              </a:spcAft>
              <a:buClr>
                <a:schemeClr val="dk2"/>
              </a:buClr>
              <a:buSzPts val="1600"/>
              <a:buFont typeface="Arial"/>
              <a:buNone/>
              <a:defRPr b="0" i="0" sz="1600" u="none" cap="none" strike="noStrike">
                <a:solidFill>
                  <a:srgbClr val="595959"/>
                </a:solidFill>
                <a:latin typeface="Cabin"/>
                <a:ea typeface="Cabin"/>
                <a:cs typeface="Cabin"/>
                <a:sym typeface="Cabin"/>
              </a:defRPr>
            </a:lvl5pPr>
            <a:lvl6pPr lvl="5" marR="0" rtl="0" algn="ctr">
              <a:lnSpc>
                <a:spcPct val="110000"/>
              </a:lnSpc>
              <a:spcBef>
                <a:spcPts val="700"/>
              </a:spcBef>
              <a:spcAft>
                <a:spcPts val="0"/>
              </a:spcAft>
              <a:buClr>
                <a:schemeClr val="dk2"/>
              </a:buClr>
              <a:buSzPts val="1600"/>
              <a:buFont typeface="Cabin"/>
              <a:buNone/>
              <a:defRPr b="0" i="0" sz="1600" u="none" cap="none" strike="noStrike">
                <a:solidFill>
                  <a:srgbClr val="595959"/>
                </a:solidFill>
                <a:latin typeface="Cabin"/>
                <a:ea typeface="Cabin"/>
                <a:cs typeface="Cabin"/>
                <a:sym typeface="Cabin"/>
              </a:defRPr>
            </a:lvl6pPr>
            <a:lvl7pPr lvl="6" marR="0" rtl="0" algn="ctr">
              <a:lnSpc>
                <a:spcPct val="110000"/>
              </a:lnSpc>
              <a:spcBef>
                <a:spcPts val="700"/>
              </a:spcBef>
              <a:spcAft>
                <a:spcPts val="0"/>
              </a:spcAft>
              <a:buClr>
                <a:schemeClr val="dk2"/>
              </a:buClr>
              <a:buSzPts val="1600"/>
              <a:buFont typeface="Arial"/>
              <a:buNone/>
              <a:defRPr b="0" i="0" sz="1600" u="none" cap="none" strike="noStrike">
                <a:solidFill>
                  <a:srgbClr val="595959"/>
                </a:solidFill>
                <a:latin typeface="Cabin"/>
                <a:ea typeface="Cabin"/>
                <a:cs typeface="Cabin"/>
                <a:sym typeface="Cabin"/>
              </a:defRPr>
            </a:lvl7pPr>
            <a:lvl8pPr lvl="7" marR="0" rtl="0" algn="ctr">
              <a:lnSpc>
                <a:spcPct val="110000"/>
              </a:lnSpc>
              <a:spcBef>
                <a:spcPts val="700"/>
              </a:spcBef>
              <a:spcAft>
                <a:spcPts val="0"/>
              </a:spcAft>
              <a:buClr>
                <a:schemeClr val="dk2"/>
              </a:buClr>
              <a:buSzPts val="1600"/>
              <a:buFont typeface="Cabin"/>
              <a:buNone/>
              <a:defRPr b="0" i="0" sz="1600" u="none" cap="none" strike="noStrike">
                <a:solidFill>
                  <a:srgbClr val="595959"/>
                </a:solidFill>
                <a:latin typeface="Cabin"/>
                <a:ea typeface="Cabin"/>
                <a:cs typeface="Cabin"/>
                <a:sym typeface="Cabin"/>
              </a:defRPr>
            </a:lvl8pPr>
            <a:lvl9pPr lvl="8" marR="0" rtl="0" algn="ctr">
              <a:lnSpc>
                <a:spcPct val="110000"/>
              </a:lnSpc>
              <a:spcBef>
                <a:spcPts val="700"/>
              </a:spcBef>
              <a:spcAft>
                <a:spcPts val="0"/>
              </a:spcAft>
              <a:buClr>
                <a:schemeClr val="dk2"/>
              </a:buClr>
              <a:buSzPts val="1600"/>
              <a:buFont typeface="Arial"/>
              <a:buNone/>
              <a:defRPr b="0" i="0" sz="1600" u="none" cap="none" strike="noStrike">
                <a:solidFill>
                  <a:srgbClr val="595959"/>
                </a:solidFill>
                <a:latin typeface="Cabin"/>
                <a:ea typeface="Cabin"/>
                <a:cs typeface="Cabin"/>
                <a:sym typeface="Cabin"/>
              </a:defRPr>
            </a:lvl9pPr>
          </a:lstStyle>
          <a:p/>
        </p:txBody>
      </p:sp>
      <p:sp>
        <p:nvSpPr>
          <p:cNvPr id="17" name="Shape 17"/>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00CC65"/>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8" name="Shape 18"/>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00CC65"/>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9" name="Shape 19"/>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00CC65"/>
                </a:solidFill>
                <a:latin typeface="Cabin"/>
                <a:ea typeface="Cabin"/>
                <a:cs typeface="Cabin"/>
                <a:sym typeface="Cabin"/>
              </a:defRPr>
            </a:lvl1pPr>
            <a:lvl2pPr indent="0" lvl="1" marL="0" marR="0" rtl="0" algn="r">
              <a:spcBef>
                <a:spcPts val="0"/>
              </a:spcBef>
              <a:buNone/>
              <a:defRPr b="0" i="0" sz="1200" u="none" cap="none" strike="noStrike">
                <a:solidFill>
                  <a:srgbClr val="00CC65"/>
                </a:solidFill>
                <a:latin typeface="Cabin"/>
                <a:ea typeface="Cabin"/>
                <a:cs typeface="Cabin"/>
                <a:sym typeface="Cabin"/>
              </a:defRPr>
            </a:lvl2pPr>
            <a:lvl3pPr indent="0" lvl="2" marL="0" marR="0" rtl="0" algn="r">
              <a:spcBef>
                <a:spcPts val="0"/>
              </a:spcBef>
              <a:buNone/>
              <a:defRPr b="0" i="0" sz="1200" u="none" cap="none" strike="noStrike">
                <a:solidFill>
                  <a:srgbClr val="00CC65"/>
                </a:solidFill>
                <a:latin typeface="Cabin"/>
                <a:ea typeface="Cabin"/>
                <a:cs typeface="Cabin"/>
                <a:sym typeface="Cabin"/>
              </a:defRPr>
            </a:lvl3pPr>
            <a:lvl4pPr indent="0" lvl="3" marL="0" marR="0" rtl="0" algn="r">
              <a:spcBef>
                <a:spcPts val="0"/>
              </a:spcBef>
              <a:buNone/>
              <a:defRPr b="0" i="0" sz="1200" u="none" cap="none" strike="noStrike">
                <a:solidFill>
                  <a:srgbClr val="00CC65"/>
                </a:solidFill>
                <a:latin typeface="Cabin"/>
                <a:ea typeface="Cabin"/>
                <a:cs typeface="Cabin"/>
                <a:sym typeface="Cabin"/>
              </a:defRPr>
            </a:lvl4pPr>
            <a:lvl5pPr indent="0" lvl="4" marL="0" marR="0" rtl="0" algn="r">
              <a:spcBef>
                <a:spcPts val="0"/>
              </a:spcBef>
              <a:buNone/>
              <a:defRPr b="0" i="0" sz="1200" u="none" cap="none" strike="noStrike">
                <a:solidFill>
                  <a:srgbClr val="00CC65"/>
                </a:solidFill>
                <a:latin typeface="Cabin"/>
                <a:ea typeface="Cabin"/>
                <a:cs typeface="Cabin"/>
                <a:sym typeface="Cabin"/>
              </a:defRPr>
            </a:lvl5pPr>
            <a:lvl6pPr indent="0" lvl="5" marL="0" marR="0" rtl="0" algn="r">
              <a:spcBef>
                <a:spcPts val="0"/>
              </a:spcBef>
              <a:buNone/>
              <a:defRPr b="0" i="0" sz="1200" u="none" cap="none" strike="noStrike">
                <a:solidFill>
                  <a:srgbClr val="00CC65"/>
                </a:solidFill>
                <a:latin typeface="Cabin"/>
                <a:ea typeface="Cabin"/>
                <a:cs typeface="Cabin"/>
                <a:sym typeface="Cabin"/>
              </a:defRPr>
            </a:lvl6pPr>
            <a:lvl7pPr indent="0" lvl="6" marL="0" marR="0" rtl="0" algn="r">
              <a:spcBef>
                <a:spcPts val="0"/>
              </a:spcBef>
              <a:buNone/>
              <a:defRPr b="0" i="0" sz="1200" u="none" cap="none" strike="noStrike">
                <a:solidFill>
                  <a:srgbClr val="00CC65"/>
                </a:solidFill>
                <a:latin typeface="Cabin"/>
                <a:ea typeface="Cabin"/>
                <a:cs typeface="Cabin"/>
                <a:sym typeface="Cabin"/>
              </a:defRPr>
            </a:lvl7pPr>
            <a:lvl8pPr indent="0" lvl="7" marL="0" marR="0" rtl="0" algn="r">
              <a:spcBef>
                <a:spcPts val="0"/>
              </a:spcBef>
              <a:buNone/>
              <a:defRPr b="0" i="0" sz="1200" u="none" cap="none" strike="noStrike">
                <a:solidFill>
                  <a:srgbClr val="00CC65"/>
                </a:solidFill>
                <a:latin typeface="Cabin"/>
                <a:ea typeface="Cabin"/>
                <a:cs typeface="Cabin"/>
                <a:sym typeface="Cabin"/>
              </a:defRPr>
            </a:lvl8pPr>
            <a:lvl9pPr indent="0" lvl="8" marL="0" marR="0" rtl="0" algn="r">
              <a:spcBef>
                <a:spcPts val="0"/>
              </a:spcBef>
              <a:buNone/>
              <a:defRPr b="0" i="0" sz="1200" u="none" cap="none" strike="noStrike">
                <a:solidFill>
                  <a:srgbClr val="00CC65"/>
                </a:solidFill>
                <a:latin typeface="Cabin"/>
                <a:ea typeface="Cabin"/>
                <a:cs typeface="Cabin"/>
                <a:sym typeface="Cabin"/>
              </a:defRPr>
            </a:lvl9pPr>
          </a:lstStyle>
          <a:p>
            <a:pPr indent="0" lvl="0" marL="0">
              <a:spcBef>
                <a:spcPts val="0"/>
              </a:spcBef>
              <a:spcAft>
                <a:spcPts val="0"/>
              </a:spcAft>
              <a:buNone/>
            </a:pPr>
            <a:fld id="{00000000-1234-1234-1234-123412341234}" type="slidenum">
              <a:rPr lang="es-MX"/>
              <a:t>‹#›</a:t>
            </a:fld>
            <a:endParaRPr/>
          </a:p>
        </p:txBody>
      </p:sp>
      <p:sp>
        <p:nvSpPr>
          <p:cNvPr id="20" name="Shape 20"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9" name="Shape 79"/>
        <p:cNvGrpSpPr/>
        <p:nvPr/>
      </p:nvGrpSpPr>
      <p:grpSpPr>
        <a:xfrm>
          <a:off x="0" y="0"/>
          <a:ext cx="0" cy="0"/>
          <a:chOff x="0" y="0"/>
          <a:chExt cx="0" cy="0"/>
        </a:xfrm>
      </p:grpSpPr>
      <p:sp>
        <p:nvSpPr>
          <p:cNvPr id="80" name="Shape 80"/>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Shape 81"/>
          <p:cNvSpPr txBox="1"/>
          <p:nvPr>
            <p:ph idx="1" type="body"/>
          </p:nvPr>
        </p:nvSpPr>
        <p:spPr>
          <a:xfrm rot="5400000">
            <a:off x="4544043" y="-1006365"/>
            <a:ext cx="3593591" cy="10178322"/>
          </a:xfrm>
          <a:prstGeom prst="rect">
            <a:avLst/>
          </a:prstGeom>
          <a:noFill/>
          <a:ln>
            <a:noFill/>
          </a:ln>
        </p:spPr>
        <p:txBody>
          <a:bodyPr anchorCtr="0" anchor="t" bIns="45700" lIns="91425" spcFirstLastPara="1" rIns="91425" wrap="square" tIns="45700"/>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82" name="Shape 8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3" name="Shape 83"/>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4" name="Shape 8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595959"/>
                </a:solidFill>
                <a:latin typeface="Cabin"/>
                <a:ea typeface="Cabin"/>
                <a:cs typeface="Cabin"/>
                <a:sym typeface="Cabin"/>
              </a:defRPr>
            </a:lvl1pPr>
            <a:lvl2pPr indent="0" lvl="1" marL="0" marR="0" rtl="0" algn="r">
              <a:spcBef>
                <a:spcPts val="0"/>
              </a:spcBef>
              <a:buNone/>
              <a:defRPr sz="1200">
                <a:solidFill>
                  <a:srgbClr val="595959"/>
                </a:solidFill>
                <a:latin typeface="Cabin"/>
                <a:ea typeface="Cabin"/>
                <a:cs typeface="Cabin"/>
                <a:sym typeface="Cabin"/>
              </a:defRPr>
            </a:lvl2pPr>
            <a:lvl3pPr indent="0" lvl="2" marL="0" marR="0" rtl="0" algn="r">
              <a:spcBef>
                <a:spcPts val="0"/>
              </a:spcBef>
              <a:buNone/>
              <a:defRPr sz="1200">
                <a:solidFill>
                  <a:srgbClr val="595959"/>
                </a:solidFill>
                <a:latin typeface="Cabin"/>
                <a:ea typeface="Cabin"/>
                <a:cs typeface="Cabin"/>
                <a:sym typeface="Cabin"/>
              </a:defRPr>
            </a:lvl3pPr>
            <a:lvl4pPr indent="0" lvl="3" marL="0" marR="0" rtl="0" algn="r">
              <a:spcBef>
                <a:spcPts val="0"/>
              </a:spcBef>
              <a:buNone/>
              <a:defRPr sz="1200">
                <a:solidFill>
                  <a:srgbClr val="595959"/>
                </a:solidFill>
                <a:latin typeface="Cabin"/>
                <a:ea typeface="Cabin"/>
                <a:cs typeface="Cabin"/>
                <a:sym typeface="Cabin"/>
              </a:defRPr>
            </a:lvl4pPr>
            <a:lvl5pPr indent="0" lvl="4" marL="0" marR="0" rtl="0" algn="r">
              <a:spcBef>
                <a:spcPts val="0"/>
              </a:spcBef>
              <a:buNone/>
              <a:defRPr sz="1200">
                <a:solidFill>
                  <a:srgbClr val="595959"/>
                </a:solidFill>
                <a:latin typeface="Cabin"/>
                <a:ea typeface="Cabin"/>
                <a:cs typeface="Cabin"/>
                <a:sym typeface="Cabin"/>
              </a:defRPr>
            </a:lvl5pPr>
            <a:lvl6pPr indent="0" lvl="5" marL="0" marR="0" rtl="0" algn="r">
              <a:spcBef>
                <a:spcPts val="0"/>
              </a:spcBef>
              <a:buNone/>
              <a:defRPr sz="1200">
                <a:solidFill>
                  <a:srgbClr val="595959"/>
                </a:solidFill>
                <a:latin typeface="Cabin"/>
                <a:ea typeface="Cabin"/>
                <a:cs typeface="Cabin"/>
                <a:sym typeface="Cabin"/>
              </a:defRPr>
            </a:lvl6pPr>
            <a:lvl7pPr indent="0" lvl="6" marL="0" marR="0" rtl="0" algn="r">
              <a:spcBef>
                <a:spcPts val="0"/>
              </a:spcBef>
              <a:buNone/>
              <a:defRPr sz="1200">
                <a:solidFill>
                  <a:srgbClr val="595959"/>
                </a:solidFill>
                <a:latin typeface="Cabin"/>
                <a:ea typeface="Cabin"/>
                <a:cs typeface="Cabin"/>
                <a:sym typeface="Cabin"/>
              </a:defRPr>
            </a:lvl7pPr>
            <a:lvl8pPr indent="0" lvl="7" marL="0" marR="0" rtl="0" algn="r">
              <a:spcBef>
                <a:spcPts val="0"/>
              </a:spcBef>
              <a:buNone/>
              <a:defRPr sz="1200">
                <a:solidFill>
                  <a:srgbClr val="595959"/>
                </a:solidFill>
                <a:latin typeface="Cabin"/>
                <a:ea typeface="Cabin"/>
                <a:cs typeface="Cabin"/>
                <a:sym typeface="Cabin"/>
              </a:defRPr>
            </a:lvl8pPr>
            <a:lvl9pPr indent="0" lvl="8" marL="0" marR="0" rtl="0" algn="r">
              <a:spcBef>
                <a:spcPts val="0"/>
              </a:spcBef>
              <a:buNone/>
              <a:defRPr sz="1200">
                <a:solidFill>
                  <a:srgbClr val="595959"/>
                </a:solidFill>
                <a:latin typeface="Cabin"/>
                <a:ea typeface="Cabin"/>
                <a:cs typeface="Cabin"/>
                <a:sym typeface="Cabin"/>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85" name="Shape 85"/>
        <p:cNvGrpSpPr/>
        <p:nvPr/>
      </p:nvGrpSpPr>
      <p:grpSpPr>
        <a:xfrm>
          <a:off x="0" y="0"/>
          <a:ext cx="0" cy="0"/>
          <a:chOff x="0" y="0"/>
          <a:chExt cx="0" cy="0"/>
        </a:xfrm>
      </p:grpSpPr>
      <p:sp>
        <p:nvSpPr>
          <p:cNvPr id="86" name="Shape 86"/>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Shape 87"/>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88" name="Shape 8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9" name="Shape 89"/>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0" name="Shape 9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595959"/>
                </a:solidFill>
                <a:latin typeface="Cabin"/>
                <a:ea typeface="Cabin"/>
                <a:cs typeface="Cabin"/>
                <a:sym typeface="Cabin"/>
              </a:defRPr>
            </a:lvl1pPr>
            <a:lvl2pPr indent="0" lvl="1" marL="0" marR="0" rtl="0" algn="r">
              <a:spcBef>
                <a:spcPts val="0"/>
              </a:spcBef>
              <a:buNone/>
              <a:defRPr sz="1200">
                <a:solidFill>
                  <a:srgbClr val="595959"/>
                </a:solidFill>
                <a:latin typeface="Cabin"/>
                <a:ea typeface="Cabin"/>
                <a:cs typeface="Cabin"/>
                <a:sym typeface="Cabin"/>
              </a:defRPr>
            </a:lvl2pPr>
            <a:lvl3pPr indent="0" lvl="2" marL="0" marR="0" rtl="0" algn="r">
              <a:spcBef>
                <a:spcPts val="0"/>
              </a:spcBef>
              <a:buNone/>
              <a:defRPr sz="1200">
                <a:solidFill>
                  <a:srgbClr val="595959"/>
                </a:solidFill>
                <a:latin typeface="Cabin"/>
                <a:ea typeface="Cabin"/>
                <a:cs typeface="Cabin"/>
                <a:sym typeface="Cabin"/>
              </a:defRPr>
            </a:lvl3pPr>
            <a:lvl4pPr indent="0" lvl="3" marL="0" marR="0" rtl="0" algn="r">
              <a:spcBef>
                <a:spcPts val="0"/>
              </a:spcBef>
              <a:buNone/>
              <a:defRPr sz="1200">
                <a:solidFill>
                  <a:srgbClr val="595959"/>
                </a:solidFill>
                <a:latin typeface="Cabin"/>
                <a:ea typeface="Cabin"/>
                <a:cs typeface="Cabin"/>
                <a:sym typeface="Cabin"/>
              </a:defRPr>
            </a:lvl4pPr>
            <a:lvl5pPr indent="0" lvl="4" marL="0" marR="0" rtl="0" algn="r">
              <a:spcBef>
                <a:spcPts val="0"/>
              </a:spcBef>
              <a:buNone/>
              <a:defRPr sz="1200">
                <a:solidFill>
                  <a:srgbClr val="595959"/>
                </a:solidFill>
                <a:latin typeface="Cabin"/>
                <a:ea typeface="Cabin"/>
                <a:cs typeface="Cabin"/>
                <a:sym typeface="Cabin"/>
              </a:defRPr>
            </a:lvl5pPr>
            <a:lvl6pPr indent="0" lvl="5" marL="0" marR="0" rtl="0" algn="r">
              <a:spcBef>
                <a:spcPts val="0"/>
              </a:spcBef>
              <a:buNone/>
              <a:defRPr sz="1200">
                <a:solidFill>
                  <a:srgbClr val="595959"/>
                </a:solidFill>
                <a:latin typeface="Cabin"/>
                <a:ea typeface="Cabin"/>
                <a:cs typeface="Cabin"/>
                <a:sym typeface="Cabin"/>
              </a:defRPr>
            </a:lvl6pPr>
            <a:lvl7pPr indent="0" lvl="6" marL="0" marR="0" rtl="0" algn="r">
              <a:spcBef>
                <a:spcPts val="0"/>
              </a:spcBef>
              <a:buNone/>
              <a:defRPr sz="1200">
                <a:solidFill>
                  <a:srgbClr val="595959"/>
                </a:solidFill>
                <a:latin typeface="Cabin"/>
                <a:ea typeface="Cabin"/>
                <a:cs typeface="Cabin"/>
                <a:sym typeface="Cabin"/>
              </a:defRPr>
            </a:lvl7pPr>
            <a:lvl8pPr indent="0" lvl="7" marL="0" marR="0" rtl="0" algn="r">
              <a:spcBef>
                <a:spcPts val="0"/>
              </a:spcBef>
              <a:buNone/>
              <a:defRPr sz="1200">
                <a:solidFill>
                  <a:srgbClr val="595959"/>
                </a:solidFill>
                <a:latin typeface="Cabin"/>
                <a:ea typeface="Cabin"/>
                <a:cs typeface="Cabin"/>
                <a:sym typeface="Cabin"/>
              </a:defRPr>
            </a:lvl8pPr>
            <a:lvl9pPr indent="0" lvl="8" marL="0" marR="0" rtl="0" algn="r">
              <a:spcBef>
                <a:spcPts val="0"/>
              </a:spcBef>
              <a:buNone/>
              <a:defRPr sz="1200">
                <a:solidFill>
                  <a:srgbClr val="595959"/>
                </a:solidFill>
                <a:latin typeface="Cabin"/>
                <a:ea typeface="Cabin"/>
                <a:cs typeface="Cabin"/>
                <a:sym typeface="Cabin"/>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showMasterSp="0" type="secHead">
  <p:cSld name="SECTION_HEADER">
    <p:bg>
      <p:bgPr>
        <a:solidFill>
          <a:schemeClr val="dk2"/>
        </a:solidFill>
      </p:bgPr>
    </p:bg>
    <p:spTree>
      <p:nvGrpSpPr>
        <p:cNvPr id="99" name="Shape 99"/>
        <p:cNvGrpSpPr/>
        <p:nvPr/>
      </p:nvGrpSpPr>
      <p:grpSpPr>
        <a:xfrm>
          <a:off x="0" y="0"/>
          <a:ext cx="0" cy="0"/>
          <a:chOff x="0" y="0"/>
          <a:chExt cx="0" cy="0"/>
        </a:xfrm>
      </p:grpSpPr>
      <p:sp>
        <p:nvSpPr>
          <p:cNvPr id="100" name="Shape 100"/>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2"/>
              </a:buClr>
              <a:buSzPts val="8400"/>
              <a:buFont typeface="Impact"/>
              <a:buNone/>
              <a:defRPr b="0" i="0" sz="8400" u="none" cap="none" strike="noStrike">
                <a:solidFill>
                  <a:schemeClr val="lt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Shape 101"/>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700"/>
              </a:spcBef>
              <a:spcAft>
                <a:spcPts val="0"/>
              </a:spcAft>
              <a:buClr>
                <a:schemeClr val="lt2"/>
              </a:buClr>
              <a:buSzPts val="2000"/>
              <a:buFont typeface="Arial"/>
              <a:buNone/>
              <a:defRPr b="1" i="0" sz="2000" u="none" cap="none" strike="noStrike">
                <a:solidFill>
                  <a:schemeClr val="accent1"/>
                </a:solidFill>
                <a:latin typeface="Cabin"/>
                <a:ea typeface="Cabin"/>
                <a:cs typeface="Cabin"/>
                <a:sym typeface="Cabin"/>
              </a:defRPr>
            </a:lvl1pPr>
            <a:lvl2pPr indent="-228600" lvl="1" marL="914400" marR="0" rtl="0" algn="l">
              <a:lnSpc>
                <a:spcPct val="110000"/>
              </a:lnSpc>
              <a:spcBef>
                <a:spcPts val="700"/>
              </a:spcBef>
              <a:spcAft>
                <a:spcPts val="0"/>
              </a:spcAft>
              <a:buClr>
                <a:schemeClr val="lt2"/>
              </a:buClr>
              <a:buSzPts val="2000"/>
              <a:buFont typeface="Cabin"/>
              <a:buNone/>
              <a:defRPr b="0" i="0" sz="2000" u="none" cap="none" strike="noStrike">
                <a:solidFill>
                  <a:schemeClr val="lt1"/>
                </a:solidFill>
                <a:latin typeface="Cabin"/>
                <a:ea typeface="Cabin"/>
                <a:cs typeface="Cabin"/>
                <a:sym typeface="Cabin"/>
              </a:defRPr>
            </a:lvl2pPr>
            <a:lvl3pPr indent="-228600" lvl="2" marL="1371600" marR="0" rtl="0" algn="l">
              <a:lnSpc>
                <a:spcPct val="110000"/>
              </a:lnSpc>
              <a:spcBef>
                <a:spcPts val="700"/>
              </a:spcBef>
              <a:spcAft>
                <a:spcPts val="0"/>
              </a:spcAft>
              <a:buClr>
                <a:schemeClr val="lt2"/>
              </a:buClr>
              <a:buSzPts val="1800"/>
              <a:buFont typeface="Arial"/>
              <a:buNone/>
              <a:defRPr b="0" i="0" sz="1800" u="none" cap="none" strike="noStrike">
                <a:solidFill>
                  <a:schemeClr val="lt1"/>
                </a:solidFill>
                <a:latin typeface="Cabin"/>
                <a:ea typeface="Cabin"/>
                <a:cs typeface="Cabin"/>
                <a:sym typeface="Cabin"/>
              </a:defRPr>
            </a:lvl3pPr>
            <a:lvl4pPr indent="-228600" lvl="3" marL="1828800" marR="0" rtl="0" algn="l">
              <a:lnSpc>
                <a:spcPct val="110000"/>
              </a:lnSpc>
              <a:spcBef>
                <a:spcPts val="700"/>
              </a:spcBef>
              <a:spcAft>
                <a:spcPts val="0"/>
              </a:spcAft>
              <a:buClr>
                <a:schemeClr val="lt2"/>
              </a:buClr>
              <a:buSzPts val="1600"/>
              <a:buFont typeface="Cabin"/>
              <a:buNone/>
              <a:defRPr b="0" i="0" sz="1600" u="none" cap="none" strike="noStrike">
                <a:solidFill>
                  <a:schemeClr val="lt1"/>
                </a:solidFill>
                <a:latin typeface="Cabin"/>
                <a:ea typeface="Cabin"/>
                <a:cs typeface="Cabin"/>
                <a:sym typeface="Cabin"/>
              </a:defRPr>
            </a:lvl4pPr>
            <a:lvl5pPr indent="-228600" lvl="4" marL="2286000" marR="0" rtl="0" algn="l">
              <a:lnSpc>
                <a:spcPct val="110000"/>
              </a:lnSpc>
              <a:spcBef>
                <a:spcPts val="700"/>
              </a:spcBef>
              <a:spcAft>
                <a:spcPts val="0"/>
              </a:spcAft>
              <a:buClr>
                <a:schemeClr val="lt2"/>
              </a:buClr>
              <a:buSzPts val="1600"/>
              <a:buFont typeface="Arial"/>
              <a:buNone/>
              <a:defRPr b="0" i="0" sz="1600" u="none" cap="none" strike="noStrike">
                <a:solidFill>
                  <a:schemeClr val="lt1"/>
                </a:solidFill>
                <a:latin typeface="Cabin"/>
                <a:ea typeface="Cabin"/>
                <a:cs typeface="Cabin"/>
                <a:sym typeface="Cabin"/>
              </a:defRPr>
            </a:lvl5pPr>
            <a:lvl6pPr indent="-228600" lvl="5" marL="2743200" marR="0" rtl="0" algn="l">
              <a:lnSpc>
                <a:spcPct val="110000"/>
              </a:lnSpc>
              <a:spcBef>
                <a:spcPts val="700"/>
              </a:spcBef>
              <a:spcAft>
                <a:spcPts val="0"/>
              </a:spcAft>
              <a:buClr>
                <a:schemeClr val="lt2"/>
              </a:buClr>
              <a:buSzPts val="1600"/>
              <a:buFont typeface="Cabin"/>
              <a:buNone/>
              <a:defRPr b="0" i="0" sz="1600" u="none" cap="none" strike="noStrike">
                <a:solidFill>
                  <a:schemeClr val="lt1"/>
                </a:solidFill>
                <a:latin typeface="Cabin"/>
                <a:ea typeface="Cabin"/>
                <a:cs typeface="Cabin"/>
                <a:sym typeface="Cabin"/>
              </a:defRPr>
            </a:lvl6pPr>
            <a:lvl7pPr indent="-228600" lvl="6" marL="3200400" marR="0" rtl="0" algn="l">
              <a:lnSpc>
                <a:spcPct val="110000"/>
              </a:lnSpc>
              <a:spcBef>
                <a:spcPts val="700"/>
              </a:spcBef>
              <a:spcAft>
                <a:spcPts val="0"/>
              </a:spcAft>
              <a:buClr>
                <a:schemeClr val="lt2"/>
              </a:buClr>
              <a:buSzPts val="1600"/>
              <a:buFont typeface="Arial"/>
              <a:buNone/>
              <a:defRPr b="0" i="0" sz="1600" u="none" cap="none" strike="noStrike">
                <a:solidFill>
                  <a:schemeClr val="lt1"/>
                </a:solidFill>
                <a:latin typeface="Cabin"/>
                <a:ea typeface="Cabin"/>
                <a:cs typeface="Cabin"/>
                <a:sym typeface="Cabin"/>
              </a:defRPr>
            </a:lvl7pPr>
            <a:lvl8pPr indent="-228600" lvl="7" marL="3657600" marR="0" rtl="0" algn="l">
              <a:lnSpc>
                <a:spcPct val="110000"/>
              </a:lnSpc>
              <a:spcBef>
                <a:spcPts val="700"/>
              </a:spcBef>
              <a:spcAft>
                <a:spcPts val="0"/>
              </a:spcAft>
              <a:buClr>
                <a:schemeClr val="lt2"/>
              </a:buClr>
              <a:buSzPts val="1600"/>
              <a:buFont typeface="Cabin"/>
              <a:buNone/>
              <a:defRPr b="0" i="0" sz="1600" u="none" cap="none" strike="noStrike">
                <a:solidFill>
                  <a:schemeClr val="lt1"/>
                </a:solidFill>
                <a:latin typeface="Cabin"/>
                <a:ea typeface="Cabin"/>
                <a:cs typeface="Cabin"/>
                <a:sym typeface="Cabin"/>
              </a:defRPr>
            </a:lvl8pPr>
            <a:lvl9pPr indent="-228600" lvl="8" marL="4114800" marR="0" rtl="0" algn="l">
              <a:lnSpc>
                <a:spcPct val="110000"/>
              </a:lnSpc>
              <a:spcBef>
                <a:spcPts val="700"/>
              </a:spcBef>
              <a:spcAft>
                <a:spcPts val="0"/>
              </a:spcAft>
              <a:buClr>
                <a:schemeClr val="lt2"/>
              </a:buClr>
              <a:buSzPts val="1600"/>
              <a:buFont typeface="Arial"/>
              <a:buNone/>
              <a:defRPr b="0" i="0" sz="1600" u="none" cap="none" strike="noStrike">
                <a:solidFill>
                  <a:schemeClr val="lt1"/>
                </a:solidFill>
                <a:latin typeface="Cabin"/>
                <a:ea typeface="Cabin"/>
                <a:cs typeface="Cabin"/>
                <a:sym typeface="Cabin"/>
              </a:defRPr>
            </a:lvl9pPr>
          </a:lstStyle>
          <a:p/>
        </p:txBody>
      </p:sp>
      <p:sp>
        <p:nvSpPr>
          <p:cNvPr id="102" name="Shape 102"/>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l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103" name="Shape 103"/>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chemeClr val="l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104" name="Shape 104"/>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Cabin"/>
                <a:ea typeface="Cabin"/>
                <a:cs typeface="Cabin"/>
                <a:sym typeface="Cabin"/>
              </a:defRPr>
            </a:lvl1pPr>
            <a:lvl2pPr indent="0" lvl="1" marL="0" marR="0" rtl="0" algn="r">
              <a:spcBef>
                <a:spcPts val="0"/>
              </a:spcBef>
              <a:buNone/>
              <a:defRPr b="0" i="0" sz="1200" u="none" cap="none" strike="noStrike">
                <a:solidFill>
                  <a:schemeClr val="lt2"/>
                </a:solidFill>
                <a:latin typeface="Cabin"/>
                <a:ea typeface="Cabin"/>
                <a:cs typeface="Cabin"/>
                <a:sym typeface="Cabin"/>
              </a:defRPr>
            </a:lvl2pPr>
            <a:lvl3pPr indent="0" lvl="2" marL="0" marR="0" rtl="0" algn="r">
              <a:spcBef>
                <a:spcPts val="0"/>
              </a:spcBef>
              <a:buNone/>
              <a:defRPr b="0" i="0" sz="1200" u="none" cap="none" strike="noStrike">
                <a:solidFill>
                  <a:schemeClr val="lt2"/>
                </a:solidFill>
                <a:latin typeface="Cabin"/>
                <a:ea typeface="Cabin"/>
                <a:cs typeface="Cabin"/>
                <a:sym typeface="Cabin"/>
              </a:defRPr>
            </a:lvl3pPr>
            <a:lvl4pPr indent="0" lvl="3" marL="0" marR="0" rtl="0" algn="r">
              <a:spcBef>
                <a:spcPts val="0"/>
              </a:spcBef>
              <a:buNone/>
              <a:defRPr b="0" i="0" sz="1200" u="none" cap="none" strike="noStrike">
                <a:solidFill>
                  <a:schemeClr val="lt2"/>
                </a:solidFill>
                <a:latin typeface="Cabin"/>
                <a:ea typeface="Cabin"/>
                <a:cs typeface="Cabin"/>
                <a:sym typeface="Cabin"/>
              </a:defRPr>
            </a:lvl4pPr>
            <a:lvl5pPr indent="0" lvl="4" marL="0" marR="0" rtl="0" algn="r">
              <a:spcBef>
                <a:spcPts val="0"/>
              </a:spcBef>
              <a:buNone/>
              <a:defRPr b="0" i="0" sz="1200" u="none" cap="none" strike="noStrike">
                <a:solidFill>
                  <a:schemeClr val="lt2"/>
                </a:solidFill>
                <a:latin typeface="Cabin"/>
                <a:ea typeface="Cabin"/>
                <a:cs typeface="Cabin"/>
                <a:sym typeface="Cabin"/>
              </a:defRPr>
            </a:lvl5pPr>
            <a:lvl6pPr indent="0" lvl="5" marL="0" marR="0" rtl="0" algn="r">
              <a:spcBef>
                <a:spcPts val="0"/>
              </a:spcBef>
              <a:buNone/>
              <a:defRPr b="0" i="0" sz="1200" u="none" cap="none" strike="noStrike">
                <a:solidFill>
                  <a:schemeClr val="lt2"/>
                </a:solidFill>
                <a:latin typeface="Cabin"/>
                <a:ea typeface="Cabin"/>
                <a:cs typeface="Cabin"/>
                <a:sym typeface="Cabin"/>
              </a:defRPr>
            </a:lvl6pPr>
            <a:lvl7pPr indent="0" lvl="6" marL="0" marR="0" rtl="0" algn="r">
              <a:spcBef>
                <a:spcPts val="0"/>
              </a:spcBef>
              <a:buNone/>
              <a:defRPr b="0" i="0" sz="1200" u="none" cap="none" strike="noStrike">
                <a:solidFill>
                  <a:schemeClr val="lt2"/>
                </a:solidFill>
                <a:latin typeface="Cabin"/>
                <a:ea typeface="Cabin"/>
                <a:cs typeface="Cabin"/>
                <a:sym typeface="Cabin"/>
              </a:defRPr>
            </a:lvl7pPr>
            <a:lvl8pPr indent="0" lvl="7" marL="0" marR="0" rtl="0" algn="r">
              <a:spcBef>
                <a:spcPts val="0"/>
              </a:spcBef>
              <a:buNone/>
              <a:defRPr b="0" i="0" sz="1200" u="none" cap="none" strike="noStrike">
                <a:solidFill>
                  <a:schemeClr val="lt2"/>
                </a:solidFill>
                <a:latin typeface="Cabin"/>
                <a:ea typeface="Cabin"/>
                <a:cs typeface="Cabin"/>
                <a:sym typeface="Cabin"/>
              </a:defRPr>
            </a:lvl8pPr>
            <a:lvl9pPr indent="0" lvl="8" marL="0" marR="0" rtl="0" algn="r">
              <a:spcBef>
                <a:spcPts val="0"/>
              </a:spcBef>
              <a:buNone/>
              <a:defRPr b="0" i="0" sz="1200" u="none" cap="none" strike="noStrike">
                <a:solidFill>
                  <a:schemeClr val="lt2"/>
                </a:solidFill>
                <a:latin typeface="Cabin"/>
                <a:ea typeface="Cabin"/>
                <a:cs typeface="Cabin"/>
                <a:sym typeface="Cabin"/>
              </a:defRPr>
            </a:lvl9pPr>
          </a:lstStyle>
          <a:p>
            <a:pPr indent="0" lvl="0" marL="0">
              <a:spcBef>
                <a:spcPts val="0"/>
              </a:spcBef>
              <a:spcAft>
                <a:spcPts val="0"/>
              </a:spcAft>
              <a:buNone/>
            </a:pPr>
            <a:fld id="{00000000-1234-1234-1234-123412341234}" type="slidenum">
              <a:rPr lang="es-MX"/>
              <a:t>‹#›</a:t>
            </a:fld>
            <a:endParaRPr/>
          </a:p>
        </p:txBody>
      </p:sp>
      <p:grpSp>
        <p:nvGrpSpPr>
          <p:cNvPr id="105" name="Shape 105" title="left scallop shape"/>
          <p:cNvGrpSpPr/>
          <p:nvPr/>
        </p:nvGrpSpPr>
        <p:grpSpPr>
          <a:xfrm>
            <a:off x="0" y="0"/>
            <a:ext cx="2814638" cy="6858000"/>
            <a:chOff x="0" y="0"/>
            <a:chExt cx="2814638" cy="6858000"/>
          </a:xfrm>
        </p:grpSpPr>
        <p:sp>
          <p:nvSpPr>
            <p:cNvPr id="106" name="Shape 106" title="left scallop shape"/>
            <p:cNvSpPr/>
            <p:nvPr/>
          </p:nvSpPr>
          <p:spPr>
            <a:xfrm>
              <a:off x="0" y="0"/>
              <a:ext cx="2814638" cy="6858000"/>
            </a:xfrm>
            <a:custGeom>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107" name="Shape 107" title="left scallop inline"/>
            <p:cNvSpPr/>
            <p:nvPr/>
          </p:nvSpPr>
          <p:spPr>
            <a:xfrm>
              <a:off x="874382" y="0"/>
              <a:ext cx="1646238" cy="6858000"/>
            </a:xfrm>
            <a:custGeom>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24" name="Shape 24"/>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5" name="Shape 25"/>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6" name="Shape 2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bin"/>
                <a:ea typeface="Cabin"/>
                <a:cs typeface="Cabin"/>
                <a:sym typeface="Cabin"/>
              </a:defRPr>
            </a:lvl1pPr>
            <a:lvl2pPr indent="0" lvl="1" marL="0" marR="0" rtl="0" algn="r">
              <a:spcBef>
                <a:spcPts val="0"/>
              </a:spcBef>
              <a:buNone/>
              <a:defRPr b="0" i="0" sz="1200" u="none" cap="none" strike="noStrike">
                <a:solidFill>
                  <a:srgbClr val="595959"/>
                </a:solidFill>
                <a:latin typeface="Cabin"/>
                <a:ea typeface="Cabin"/>
                <a:cs typeface="Cabin"/>
                <a:sym typeface="Cabin"/>
              </a:defRPr>
            </a:lvl2pPr>
            <a:lvl3pPr indent="0" lvl="2" marL="0" marR="0" rtl="0" algn="r">
              <a:spcBef>
                <a:spcPts val="0"/>
              </a:spcBef>
              <a:buNone/>
              <a:defRPr b="0" i="0" sz="1200" u="none" cap="none" strike="noStrike">
                <a:solidFill>
                  <a:srgbClr val="595959"/>
                </a:solidFill>
                <a:latin typeface="Cabin"/>
                <a:ea typeface="Cabin"/>
                <a:cs typeface="Cabin"/>
                <a:sym typeface="Cabin"/>
              </a:defRPr>
            </a:lvl3pPr>
            <a:lvl4pPr indent="0" lvl="3" marL="0" marR="0" rtl="0" algn="r">
              <a:spcBef>
                <a:spcPts val="0"/>
              </a:spcBef>
              <a:buNone/>
              <a:defRPr b="0" i="0" sz="1200" u="none" cap="none" strike="noStrike">
                <a:solidFill>
                  <a:srgbClr val="595959"/>
                </a:solidFill>
                <a:latin typeface="Cabin"/>
                <a:ea typeface="Cabin"/>
                <a:cs typeface="Cabin"/>
                <a:sym typeface="Cabin"/>
              </a:defRPr>
            </a:lvl4pPr>
            <a:lvl5pPr indent="0" lvl="4" marL="0" marR="0" rtl="0" algn="r">
              <a:spcBef>
                <a:spcPts val="0"/>
              </a:spcBef>
              <a:buNone/>
              <a:defRPr b="0" i="0" sz="1200" u="none" cap="none" strike="noStrike">
                <a:solidFill>
                  <a:srgbClr val="595959"/>
                </a:solidFill>
                <a:latin typeface="Cabin"/>
                <a:ea typeface="Cabin"/>
                <a:cs typeface="Cabin"/>
                <a:sym typeface="Cabin"/>
              </a:defRPr>
            </a:lvl5pPr>
            <a:lvl6pPr indent="0" lvl="5" marL="0" marR="0" rtl="0" algn="r">
              <a:spcBef>
                <a:spcPts val="0"/>
              </a:spcBef>
              <a:buNone/>
              <a:defRPr b="0" i="0" sz="1200" u="none" cap="none" strike="noStrike">
                <a:solidFill>
                  <a:srgbClr val="595959"/>
                </a:solidFill>
                <a:latin typeface="Cabin"/>
                <a:ea typeface="Cabin"/>
                <a:cs typeface="Cabin"/>
                <a:sym typeface="Cabin"/>
              </a:defRPr>
            </a:lvl6pPr>
            <a:lvl7pPr indent="0" lvl="6" marL="0" marR="0" rtl="0" algn="r">
              <a:spcBef>
                <a:spcPts val="0"/>
              </a:spcBef>
              <a:buNone/>
              <a:defRPr b="0" i="0" sz="1200" u="none" cap="none" strike="noStrike">
                <a:solidFill>
                  <a:srgbClr val="595959"/>
                </a:solidFill>
                <a:latin typeface="Cabin"/>
                <a:ea typeface="Cabin"/>
                <a:cs typeface="Cabin"/>
                <a:sym typeface="Cabin"/>
              </a:defRPr>
            </a:lvl7pPr>
            <a:lvl8pPr indent="0" lvl="7" marL="0" marR="0" rtl="0" algn="r">
              <a:spcBef>
                <a:spcPts val="0"/>
              </a:spcBef>
              <a:buNone/>
              <a:defRPr b="0" i="0" sz="1200" u="none" cap="none" strike="noStrike">
                <a:solidFill>
                  <a:srgbClr val="595959"/>
                </a:solidFill>
                <a:latin typeface="Cabin"/>
                <a:ea typeface="Cabin"/>
                <a:cs typeface="Cabin"/>
                <a:sym typeface="Cabin"/>
              </a:defRPr>
            </a:lvl8pPr>
            <a:lvl9pPr indent="0" lvl="8" marL="0" marR="0" rtl="0" algn="r">
              <a:spcBef>
                <a:spcPts val="0"/>
              </a:spcBef>
              <a:buNone/>
              <a:defRPr b="0" i="0" sz="1200" u="none" cap="none" strike="noStrike">
                <a:solidFill>
                  <a:srgbClr val="595959"/>
                </a:solidFill>
                <a:latin typeface="Cabin"/>
                <a:ea typeface="Cabin"/>
                <a:cs typeface="Cabin"/>
                <a:sym typeface="Cabin"/>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27" name="Shape 27"/>
        <p:cNvGrpSpPr/>
        <p:nvPr/>
      </p:nvGrpSpPr>
      <p:grpSpPr>
        <a:xfrm>
          <a:off x="0" y="0"/>
          <a:ext cx="0" cy="0"/>
          <a:chOff x="0" y="0"/>
          <a:chExt cx="0" cy="0"/>
        </a:xfrm>
      </p:grpSpPr>
      <p:sp>
        <p:nvSpPr>
          <p:cNvPr id="28" name="Shape 28"/>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0" name="Shape 30"/>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1" name="Shape 3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bin"/>
                <a:ea typeface="Cabin"/>
                <a:cs typeface="Cabin"/>
                <a:sym typeface="Cabin"/>
              </a:defRPr>
            </a:lvl1pPr>
            <a:lvl2pPr indent="0" lvl="1" marL="0" marR="0" rtl="0" algn="r">
              <a:spcBef>
                <a:spcPts val="0"/>
              </a:spcBef>
              <a:buNone/>
              <a:defRPr b="0" i="0" sz="1200" u="none" cap="none" strike="noStrike">
                <a:solidFill>
                  <a:srgbClr val="595959"/>
                </a:solidFill>
                <a:latin typeface="Cabin"/>
                <a:ea typeface="Cabin"/>
                <a:cs typeface="Cabin"/>
                <a:sym typeface="Cabin"/>
              </a:defRPr>
            </a:lvl2pPr>
            <a:lvl3pPr indent="0" lvl="2" marL="0" marR="0" rtl="0" algn="r">
              <a:spcBef>
                <a:spcPts val="0"/>
              </a:spcBef>
              <a:buNone/>
              <a:defRPr b="0" i="0" sz="1200" u="none" cap="none" strike="noStrike">
                <a:solidFill>
                  <a:srgbClr val="595959"/>
                </a:solidFill>
                <a:latin typeface="Cabin"/>
                <a:ea typeface="Cabin"/>
                <a:cs typeface="Cabin"/>
                <a:sym typeface="Cabin"/>
              </a:defRPr>
            </a:lvl3pPr>
            <a:lvl4pPr indent="0" lvl="3" marL="0" marR="0" rtl="0" algn="r">
              <a:spcBef>
                <a:spcPts val="0"/>
              </a:spcBef>
              <a:buNone/>
              <a:defRPr b="0" i="0" sz="1200" u="none" cap="none" strike="noStrike">
                <a:solidFill>
                  <a:srgbClr val="595959"/>
                </a:solidFill>
                <a:latin typeface="Cabin"/>
                <a:ea typeface="Cabin"/>
                <a:cs typeface="Cabin"/>
                <a:sym typeface="Cabin"/>
              </a:defRPr>
            </a:lvl4pPr>
            <a:lvl5pPr indent="0" lvl="4" marL="0" marR="0" rtl="0" algn="r">
              <a:spcBef>
                <a:spcPts val="0"/>
              </a:spcBef>
              <a:buNone/>
              <a:defRPr b="0" i="0" sz="1200" u="none" cap="none" strike="noStrike">
                <a:solidFill>
                  <a:srgbClr val="595959"/>
                </a:solidFill>
                <a:latin typeface="Cabin"/>
                <a:ea typeface="Cabin"/>
                <a:cs typeface="Cabin"/>
                <a:sym typeface="Cabin"/>
              </a:defRPr>
            </a:lvl5pPr>
            <a:lvl6pPr indent="0" lvl="5" marL="0" marR="0" rtl="0" algn="r">
              <a:spcBef>
                <a:spcPts val="0"/>
              </a:spcBef>
              <a:buNone/>
              <a:defRPr b="0" i="0" sz="1200" u="none" cap="none" strike="noStrike">
                <a:solidFill>
                  <a:srgbClr val="595959"/>
                </a:solidFill>
                <a:latin typeface="Cabin"/>
                <a:ea typeface="Cabin"/>
                <a:cs typeface="Cabin"/>
                <a:sym typeface="Cabin"/>
              </a:defRPr>
            </a:lvl6pPr>
            <a:lvl7pPr indent="0" lvl="6" marL="0" marR="0" rtl="0" algn="r">
              <a:spcBef>
                <a:spcPts val="0"/>
              </a:spcBef>
              <a:buNone/>
              <a:defRPr b="0" i="0" sz="1200" u="none" cap="none" strike="noStrike">
                <a:solidFill>
                  <a:srgbClr val="595959"/>
                </a:solidFill>
                <a:latin typeface="Cabin"/>
                <a:ea typeface="Cabin"/>
                <a:cs typeface="Cabin"/>
                <a:sym typeface="Cabin"/>
              </a:defRPr>
            </a:lvl7pPr>
            <a:lvl8pPr indent="0" lvl="7" marL="0" marR="0" rtl="0" algn="r">
              <a:spcBef>
                <a:spcPts val="0"/>
              </a:spcBef>
              <a:buNone/>
              <a:defRPr b="0" i="0" sz="1200" u="none" cap="none" strike="noStrike">
                <a:solidFill>
                  <a:srgbClr val="595959"/>
                </a:solidFill>
                <a:latin typeface="Cabin"/>
                <a:ea typeface="Cabin"/>
                <a:cs typeface="Cabin"/>
                <a:sym typeface="Cabin"/>
              </a:defRPr>
            </a:lvl8pPr>
            <a:lvl9pPr indent="0" lvl="8" marL="0" marR="0" rtl="0" algn="r">
              <a:spcBef>
                <a:spcPts val="0"/>
              </a:spcBef>
              <a:buNone/>
              <a:defRPr b="0" i="0" sz="1200" u="none" cap="none" strike="noStrike">
                <a:solidFill>
                  <a:srgbClr val="595959"/>
                </a:solidFill>
                <a:latin typeface="Cabin"/>
                <a:ea typeface="Cabin"/>
                <a:cs typeface="Cabin"/>
                <a:sym typeface="Cabin"/>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32" name="Shape 32"/>
        <p:cNvGrpSpPr/>
        <p:nvPr/>
      </p:nvGrpSpPr>
      <p:grpSpPr>
        <a:xfrm>
          <a:off x="0" y="0"/>
          <a:ext cx="0" cy="0"/>
          <a:chOff x="0" y="0"/>
          <a:chExt cx="0" cy="0"/>
        </a:xfrm>
      </p:grpSpPr>
      <p:sp>
        <p:nvSpPr>
          <p:cNvPr id="33" name="Shape 33"/>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4" name="Shape 34"/>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5" name="Shape 3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595959"/>
                </a:solidFill>
                <a:latin typeface="Cabin"/>
                <a:ea typeface="Cabin"/>
                <a:cs typeface="Cabin"/>
                <a:sym typeface="Cabin"/>
              </a:defRPr>
            </a:lvl1pPr>
            <a:lvl2pPr indent="0" lvl="1" marL="0" marR="0" rtl="0" algn="r">
              <a:spcBef>
                <a:spcPts val="0"/>
              </a:spcBef>
              <a:buNone/>
              <a:defRPr sz="1200">
                <a:solidFill>
                  <a:srgbClr val="595959"/>
                </a:solidFill>
                <a:latin typeface="Cabin"/>
                <a:ea typeface="Cabin"/>
                <a:cs typeface="Cabin"/>
                <a:sym typeface="Cabin"/>
              </a:defRPr>
            </a:lvl2pPr>
            <a:lvl3pPr indent="0" lvl="2" marL="0" marR="0" rtl="0" algn="r">
              <a:spcBef>
                <a:spcPts val="0"/>
              </a:spcBef>
              <a:buNone/>
              <a:defRPr sz="1200">
                <a:solidFill>
                  <a:srgbClr val="595959"/>
                </a:solidFill>
                <a:latin typeface="Cabin"/>
                <a:ea typeface="Cabin"/>
                <a:cs typeface="Cabin"/>
                <a:sym typeface="Cabin"/>
              </a:defRPr>
            </a:lvl3pPr>
            <a:lvl4pPr indent="0" lvl="3" marL="0" marR="0" rtl="0" algn="r">
              <a:spcBef>
                <a:spcPts val="0"/>
              </a:spcBef>
              <a:buNone/>
              <a:defRPr sz="1200">
                <a:solidFill>
                  <a:srgbClr val="595959"/>
                </a:solidFill>
                <a:latin typeface="Cabin"/>
                <a:ea typeface="Cabin"/>
                <a:cs typeface="Cabin"/>
                <a:sym typeface="Cabin"/>
              </a:defRPr>
            </a:lvl4pPr>
            <a:lvl5pPr indent="0" lvl="4" marL="0" marR="0" rtl="0" algn="r">
              <a:spcBef>
                <a:spcPts val="0"/>
              </a:spcBef>
              <a:buNone/>
              <a:defRPr sz="1200">
                <a:solidFill>
                  <a:srgbClr val="595959"/>
                </a:solidFill>
                <a:latin typeface="Cabin"/>
                <a:ea typeface="Cabin"/>
                <a:cs typeface="Cabin"/>
                <a:sym typeface="Cabin"/>
              </a:defRPr>
            </a:lvl5pPr>
            <a:lvl6pPr indent="0" lvl="5" marL="0" marR="0" rtl="0" algn="r">
              <a:spcBef>
                <a:spcPts val="0"/>
              </a:spcBef>
              <a:buNone/>
              <a:defRPr sz="1200">
                <a:solidFill>
                  <a:srgbClr val="595959"/>
                </a:solidFill>
                <a:latin typeface="Cabin"/>
                <a:ea typeface="Cabin"/>
                <a:cs typeface="Cabin"/>
                <a:sym typeface="Cabin"/>
              </a:defRPr>
            </a:lvl6pPr>
            <a:lvl7pPr indent="0" lvl="6" marL="0" marR="0" rtl="0" algn="r">
              <a:spcBef>
                <a:spcPts val="0"/>
              </a:spcBef>
              <a:buNone/>
              <a:defRPr sz="1200">
                <a:solidFill>
                  <a:srgbClr val="595959"/>
                </a:solidFill>
                <a:latin typeface="Cabin"/>
                <a:ea typeface="Cabin"/>
                <a:cs typeface="Cabin"/>
                <a:sym typeface="Cabin"/>
              </a:defRPr>
            </a:lvl7pPr>
            <a:lvl8pPr indent="0" lvl="7" marL="0" marR="0" rtl="0" algn="r">
              <a:spcBef>
                <a:spcPts val="0"/>
              </a:spcBef>
              <a:buNone/>
              <a:defRPr sz="1200">
                <a:solidFill>
                  <a:srgbClr val="595959"/>
                </a:solidFill>
                <a:latin typeface="Cabin"/>
                <a:ea typeface="Cabin"/>
                <a:cs typeface="Cabin"/>
                <a:sym typeface="Cabin"/>
              </a:defRPr>
            </a:lvl8pPr>
            <a:lvl9pPr indent="0" lvl="8" marL="0" marR="0" rtl="0" algn="r">
              <a:spcBef>
                <a:spcPts val="0"/>
              </a:spcBef>
              <a:buNone/>
              <a:defRPr sz="1200">
                <a:solidFill>
                  <a:srgbClr val="595959"/>
                </a:solidFill>
                <a:latin typeface="Cabin"/>
                <a:ea typeface="Cabin"/>
                <a:cs typeface="Cabin"/>
                <a:sym typeface="Cabin"/>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showMasterSp="0" type="picTx">
  <p:cSld name="PICTURE_WITH_CAPTION_TEXT">
    <p:spTree>
      <p:nvGrpSpPr>
        <p:cNvPr id="36" name="Shape 36"/>
        <p:cNvGrpSpPr/>
        <p:nvPr/>
      </p:nvGrpSpPr>
      <p:grpSpPr>
        <a:xfrm>
          <a:off x="0" y="0"/>
          <a:ext cx="0" cy="0"/>
          <a:chOff x="0" y="0"/>
          <a:chExt cx="0" cy="0"/>
        </a:xfrm>
      </p:grpSpPr>
      <p:sp>
        <p:nvSpPr>
          <p:cNvPr id="37" name="Shape 37"/>
          <p:cNvSpPr/>
          <p:nvPr>
            <p:ph idx="2" type="pic"/>
          </p:nvPr>
        </p:nvSpPr>
        <p:spPr>
          <a:xfrm>
            <a:off x="283464" y="0"/>
            <a:ext cx="7355585" cy="6857999"/>
          </a:xfrm>
          <a:prstGeom prst="rect">
            <a:avLst/>
          </a:prstGeom>
          <a:noFill/>
          <a:ln>
            <a:noFill/>
          </a:ln>
        </p:spPr>
        <p:txBody>
          <a:bodyPr anchorCtr="0" anchor="t" bIns="45700" lIns="91425" spcFirstLastPara="1" rIns="91425" wrap="square" tIns="45700"/>
          <a:lstStyle>
            <a:lvl1pPr lvl="0" marR="0" rtl="0" algn="l">
              <a:lnSpc>
                <a:spcPct val="110000"/>
              </a:lnSpc>
              <a:spcBef>
                <a:spcPts val="700"/>
              </a:spcBef>
              <a:spcAft>
                <a:spcPts val="0"/>
              </a:spcAft>
              <a:buClr>
                <a:schemeClr val="dk2"/>
              </a:buClr>
              <a:buSzPts val="3200"/>
              <a:buFont typeface="Arial"/>
              <a:buNone/>
              <a:defRPr b="0" i="0" sz="3200" u="none" cap="none" strike="noStrike">
                <a:solidFill>
                  <a:srgbClr val="595959"/>
                </a:solidFill>
                <a:latin typeface="Cabin"/>
                <a:ea typeface="Cabin"/>
                <a:cs typeface="Cabin"/>
                <a:sym typeface="Cabin"/>
              </a:defRPr>
            </a:lvl1pPr>
            <a:lvl2pPr lvl="1" marR="0" rtl="0" algn="l">
              <a:lnSpc>
                <a:spcPct val="110000"/>
              </a:lnSpc>
              <a:spcBef>
                <a:spcPts val="700"/>
              </a:spcBef>
              <a:spcAft>
                <a:spcPts val="0"/>
              </a:spcAft>
              <a:buClr>
                <a:schemeClr val="dk2"/>
              </a:buClr>
              <a:buSzPts val="2800"/>
              <a:buFont typeface="Cabin"/>
              <a:buNone/>
              <a:defRPr b="0" i="0" sz="2800" u="none" cap="none" strike="noStrike">
                <a:solidFill>
                  <a:srgbClr val="595959"/>
                </a:solidFill>
                <a:latin typeface="Cabin"/>
                <a:ea typeface="Cabin"/>
                <a:cs typeface="Cabin"/>
                <a:sym typeface="Cabin"/>
              </a:defRPr>
            </a:lvl2pPr>
            <a:lvl3pPr lvl="2" marR="0" rtl="0" algn="l">
              <a:lnSpc>
                <a:spcPct val="110000"/>
              </a:lnSpc>
              <a:spcBef>
                <a:spcPts val="700"/>
              </a:spcBef>
              <a:spcAft>
                <a:spcPts val="0"/>
              </a:spcAft>
              <a:buClr>
                <a:schemeClr val="dk2"/>
              </a:buClr>
              <a:buSzPts val="2400"/>
              <a:buFont typeface="Arial"/>
              <a:buNone/>
              <a:defRPr b="0" i="0" sz="2400" u="none" cap="none" strike="noStrike">
                <a:solidFill>
                  <a:srgbClr val="595959"/>
                </a:solidFill>
                <a:latin typeface="Cabin"/>
                <a:ea typeface="Cabin"/>
                <a:cs typeface="Cabin"/>
                <a:sym typeface="Cabin"/>
              </a:defRPr>
            </a:lvl3pPr>
            <a:lvl4pPr lvl="3" marR="0" rtl="0" algn="l">
              <a:lnSpc>
                <a:spcPct val="110000"/>
              </a:lnSpc>
              <a:spcBef>
                <a:spcPts val="700"/>
              </a:spcBef>
              <a:spcAft>
                <a:spcPts val="0"/>
              </a:spcAft>
              <a:buClr>
                <a:schemeClr val="dk2"/>
              </a:buClr>
              <a:buSzPts val="2000"/>
              <a:buFont typeface="Cabin"/>
              <a:buNone/>
              <a:defRPr b="0" i="0" sz="2000" u="none" cap="none" strike="noStrike">
                <a:solidFill>
                  <a:srgbClr val="595959"/>
                </a:solidFill>
                <a:latin typeface="Cabin"/>
                <a:ea typeface="Cabin"/>
                <a:cs typeface="Cabin"/>
                <a:sym typeface="Cabin"/>
              </a:defRPr>
            </a:lvl4pPr>
            <a:lvl5pPr lvl="4"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Cabin"/>
                <a:ea typeface="Cabin"/>
                <a:cs typeface="Cabin"/>
                <a:sym typeface="Cabin"/>
              </a:defRPr>
            </a:lvl5pPr>
            <a:lvl6pPr lvl="5" marR="0" rtl="0" algn="l">
              <a:lnSpc>
                <a:spcPct val="110000"/>
              </a:lnSpc>
              <a:spcBef>
                <a:spcPts val="700"/>
              </a:spcBef>
              <a:spcAft>
                <a:spcPts val="0"/>
              </a:spcAft>
              <a:buClr>
                <a:schemeClr val="dk2"/>
              </a:buClr>
              <a:buSzPts val="2000"/>
              <a:buFont typeface="Cabin"/>
              <a:buNone/>
              <a:defRPr b="0" i="0" sz="2000" u="none" cap="none" strike="noStrike">
                <a:solidFill>
                  <a:srgbClr val="595959"/>
                </a:solidFill>
                <a:latin typeface="Cabin"/>
                <a:ea typeface="Cabin"/>
                <a:cs typeface="Cabin"/>
                <a:sym typeface="Cabin"/>
              </a:defRPr>
            </a:lvl6pPr>
            <a:lvl7pPr lvl="6"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Cabin"/>
                <a:ea typeface="Cabin"/>
                <a:cs typeface="Cabin"/>
                <a:sym typeface="Cabin"/>
              </a:defRPr>
            </a:lvl7pPr>
            <a:lvl8pPr lvl="7" marR="0" rtl="0" algn="l">
              <a:lnSpc>
                <a:spcPct val="110000"/>
              </a:lnSpc>
              <a:spcBef>
                <a:spcPts val="700"/>
              </a:spcBef>
              <a:spcAft>
                <a:spcPts val="0"/>
              </a:spcAft>
              <a:buClr>
                <a:schemeClr val="dk2"/>
              </a:buClr>
              <a:buSzPts val="2000"/>
              <a:buFont typeface="Cabin"/>
              <a:buNone/>
              <a:defRPr b="0" i="0" sz="2000" u="none" cap="none" strike="noStrike">
                <a:solidFill>
                  <a:srgbClr val="595959"/>
                </a:solidFill>
                <a:latin typeface="Cabin"/>
                <a:ea typeface="Cabin"/>
                <a:cs typeface="Cabin"/>
                <a:sym typeface="Cabin"/>
              </a:defRPr>
            </a:lvl8pPr>
            <a:lvl9pPr lvl="8"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Cabin"/>
                <a:ea typeface="Cabin"/>
                <a:cs typeface="Cabin"/>
                <a:sym typeface="Cabin"/>
              </a:defRPr>
            </a:lvl9pPr>
          </a:lstStyle>
          <a:p/>
        </p:txBody>
      </p:sp>
      <p:sp>
        <p:nvSpPr>
          <p:cNvPr id="38" name="Shape 38" title="right scallop background shape"/>
          <p:cNvSpPr/>
          <p:nvPr/>
        </p:nvSpPr>
        <p:spPr>
          <a:xfrm>
            <a:off x="7389812" y="0"/>
            <a:ext cx="4802188" cy="6858000"/>
          </a:xfrm>
          <a:custGeom>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39" name="Shape 39"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accent1"/>
              </a:buClr>
              <a:buSzPts val="1900"/>
              <a:buFont typeface="Cabin"/>
              <a:buNone/>
              <a:defRPr b="1" i="0" sz="1900" u="none" cap="none" strike="noStrik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Shape 41"/>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lstStyle>
            <a:lvl1pPr indent="-228600" lvl="0" marL="457200" marR="0" rtl="0" algn="l">
              <a:lnSpc>
                <a:spcPct val="120000"/>
              </a:lnSpc>
              <a:spcBef>
                <a:spcPts val="1200"/>
              </a:spcBef>
              <a:spcAft>
                <a:spcPts val="0"/>
              </a:spcAft>
              <a:buClr>
                <a:schemeClr val="dk2"/>
              </a:buClr>
              <a:buSzPts val="1600"/>
              <a:buFont typeface="Arial"/>
              <a:buNone/>
              <a:defRPr b="0" i="0" sz="1600" u="none" cap="none" strike="noStrike">
                <a:solidFill>
                  <a:schemeClr val="lt2"/>
                </a:solidFill>
                <a:latin typeface="Cabin"/>
                <a:ea typeface="Cabin"/>
                <a:cs typeface="Cabin"/>
                <a:sym typeface="Cabin"/>
              </a:defRPr>
            </a:lvl1pPr>
            <a:lvl2pPr indent="-228600" lvl="1" marL="914400" marR="0" rtl="0" algn="l">
              <a:lnSpc>
                <a:spcPct val="110000"/>
              </a:lnSpc>
              <a:spcBef>
                <a:spcPts val="700"/>
              </a:spcBef>
              <a:spcAft>
                <a:spcPts val="0"/>
              </a:spcAft>
              <a:buClr>
                <a:schemeClr val="dk2"/>
              </a:buClr>
              <a:buSzPts val="1400"/>
              <a:buFont typeface="Cabin"/>
              <a:buNone/>
              <a:defRPr b="0" i="0" sz="1400" u="none" cap="none" strike="noStrike">
                <a:solidFill>
                  <a:srgbClr val="595959"/>
                </a:solidFill>
                <a:latin typeface="Cabin"/>
                <a:ea typeface="Cabin"/>
                <a:cs typeface="Cabin"/>
                <a:sym typeface="Cabin"/>
              </a:defRPr>
            </a:lvl2pPr>
            <a:lvl3pPr indent="-228600" lvl="2" marL="1371600" marR="0" rtl="0" algn="l">
              <a:lnSpc>
                <a:spcPct val="110000"/>
              </a:lnSpc>
              <a:spcBef>
                <a:spcPts val="700"/>
              </a:spcBef>
              <a:spcAft>
                <a:spcPts val="0"/>
              </a:spcAft>
              <a:buClr>
                <a:schemeClr val="dk2"/>
              </a:buClr>
              <a:buSzPts val="1200"/>
              <a:buFont typeface="Arial"/>
              <a:buNone/>
              <a:defRPr b="0" i="0" sz="1200" u="none" cap="none" strike="noStrike">
                <a:solidFill>
                  <a:srgbClr val="595959"/>
                </a:solidFill>
                <a:latin typeface="Cabin"/>
                <a:ea typeface="Cabin"/>
                <a:cs typeface="Cabin"/>
                <a:sym typeface="Cabin"/>
              </a:defRPr>
            </a:lvl3pPr>
            <a:lvl4pPr indent="-228600" lvl="3" marL="1828800" marR="0" rtl="0" algn="l">
              <a:lnSpc>
                <a:spcPct val="110000"/>
              </a:lnSpc>
              <a:spcBef>
                <a:spcPts val="700"/>
              </a:spcBef>
              <a:spcAft>
                <a:spcPts val="0"/>
              </a:spcAft>
              <a:buClr>
                <a:schemeClr val="dk2"/>
              </a:buClr>
              <a:buSzPts val="1000"/>
              <a:buFont typeface="Cabin"/>
              <a:buNone/>
              <a:defRPr b="0" i="0" sz="1000" u="none" cap="none" strike="noStrike">
                <a:solidFill>
                  <a:srgbClr val="595959"/>
                </a:solidFill>
                <a:latin typeface="Cabin"/>
                <a:ea typeface="Cabin"/>
                <a:cs typeface="Cabin"/>
                <a:sym typeface="Cabin"/>
              </a:defRPr>
            </a:lvl4pPr>
            <a:lvl5pPr indent="-228600" lvl="4" marL="2286000" marR="0" rtl="0" algn="l">
              <a:lnSpc>
                <a:spcPct val="110000"/>
              </a:lnSpc>
              <a:spcBef>
                <a:spcPts val="700"/>
              </a:spcBef>
              <a:spcAft>
                <a:spcPts val="0"/>
              </a:spcAft>
              <a:buClr>
                <a:schemeClr val="dk2"/>
              </a:buClr>
              <a:buSzPts val="1000"/>
              <a:buFont typeface="Arial"/>
              <a:buNone/>
              <a:defRPr b="0" i="0" sz="1000" u="none" cap="none" strike="noStrike">
                <a:solidFill>
                  <a:srgbClr val="595959"/>
                </a:solidFill>
                <a:latin typeface="Cabin"/>
                <a:ea typeface="Cabin"/>
                <a:cs typeface="Cabin"/>
                <a:sym typeface="Cabin"/>
              </a:defRPr>
            </a:lvl5pPr>
            <a:lvl6pPr indent="-228600" lvl="5" marL="2743200" marR="0" rtl="0" algn="l">
              <a:lnSpc>
                <a:spcPct val="110000"/>
              </a:lnSpc>
              <a:spcBef>
                <a:spcPts val="700"/>
              </a:spcBef>
              <a:spcAft>
                <a:spcPts val="0"/>
              </a:spcAft>
              <a:buClr>
                <a:schemeClr val="dk2"/>
              </a:buClr>
              <a:buSzPts val="1000"/>
              <a:buFont typeface="Cabin"/>
              <a:buNone/>
              <a:defRPr b="0" i="0" sz="1000" u="none" cap="none" strike="noStrike">
                <a:solidFill>
                  <a:srgbClr val="595959"/>
                </a:solidFill>
                <a:latin typeface="Cabin"/>
                <a:ea typeface="Cabin"/>
                <a:cs typeface="Cabin"/>
                <a:sym typeface="Cabin"/>
              </a:defRPr>
            </a:lvl6pPr>
            <a:lvl7pPr indent="-228600" lvl="6" marL="3200400" marR="0" rtl="0" algn="l">
              <a:lnSpc>
                <a:spcPct val="110000"/>
              </a:lnSpc>
              <a:spcBef>
                <a:spcPts val="700"/>
              </a:spcBef>
              <a:spcAft>
                <a:spcPts val="0"/>
              </a:spcAft>
              <a:buClr>
                <a:schemeClr val="dk2"/>
              </a:buClr>
              <a:buSzPts val="1000"/>
              <a:buFont typeface="Arial"/>
              <a:buNone/>
              <a:defRPr b="0" i="0" sz="1000" u="none" cap="none" strike="noStrike">
                <a:solidFill>
                  <a:srgbClr val="595959"/>
                </a:solidFill>
                <a:latin typeface="Cabin"/>
                <a:ea typeface="Cabin"/>
                <a:cs typeface="Cabin"/>
                <a:sym typeface="Cabin"/>
              </a:defRPr>
            </a:lvl7pPr>
            <a:lvl8pPr indent="-228600" lvl="7" marL="3657600" marR="0" rtl="0" algn="l">
              <a:lnSpc>
                <a:spcPct val="110000"/>
              </a:lnSpc>
              <a:spcBef>
                <a:spcPts val="700"/>
              </a:spcBef>
              <a:spcAft>
                <a:spcPts val="0"/>
              </a:spcAft>
              <a:buClr>
                <a:schemeClr val="dk2"/>
              </a:buClr>
              <a:buSzPts val="1000"/>
              <a:buFont typeface="Cabin"/>
              <a:buNone/>
              <a:defRPr b="0" i="0" sz="1000" u="none" cap="none" strike="noStrike">
                <a:solidFill>
                  <a:srgbClr val="595959"/>
                </a:solidFill>
                <a:latin typeface="Cabin"/>
                <a:ea typeface="Cabin"/>
                <a:cs typeface="Cabin"/>
                <a:sym typeface="Cabin"/>
              </a:defRPr>
            </a:lvl8pPr>
            <a:lvl9pPr indent="-228600" lvl="8" marL="4114800" marR="0" rtl="0" algn="l">
              <a:lnSpc>
                <a:spcPct val="110000"/>
              </a:lnSpc>
              <a:spcBef>
                <a:spcPts val="700"/>
              </a:spcBef>
              <a:spcAft>
                <a:spcPts val="0"/>
              </a:spcAft>
              <a:buClr>
                <a:schemeClr val="dk2"/>
              </a:buClr>
              <a:buSzPts val="1000"/>
              <a:buFont typeface="Arial"/>
              <a:buNone/>
              <a:defRPr b="0" i="0" sz="1000" u="none" cap="none" strike="noStrike">
                <a:solidFill>
                  <a:srgbClr val="595959"/>
                </a:solidFill>
                <a:latin typeface="Cabin"/>
                <a:ea typeface="Cabin"/>
                <a:cs typeface="Cabin"/>
                <a:sym typeface="Cabin"/>
              </a:defRPr>
            </a:lvl9pPr>
          </a:lstStyle>
          <a:p/>
        </p:txBody>
      </p:sp>
      <p:sp>
        <p:nvSpPr>
          <p:cNvPr id="42" name="Shape 42"/>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3" name="Shape 43"/>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4" name="Shape 44"/>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595959"/>
                </a:solidFill>
                <a:latin typeface="Cabin"/>
                <a:ea typeface="Cabin"/>
                <a:cs typeface="Cabin"/>
                <a:sym typeface="Cabin"/>
              </a:defRPr>
            </a:lvl1pPr>
            <a:lvl2pPr indent="0" lvl="1" marL="0" marR="0" rtl="0" algn="r">
              <a:spcBef>
                <a:spcPts val="0"/>
              </a:spcBef>
              <a:buNone/>
              <a:defRPr sz="1200">
                <a:solidFill>
                  <a:srgbClr val="595959"/>
                </a:solidFill>
                <a:latin typeface="Cabin"/>
                <a:ea typeface="Cabin"/>
                <a:cs typeface="Cabin"/>
                <a:sym typeface="Cabin"/>
              </a:defRPr>
            </a:lvl2pPr>
            <a:lvl3pPr indent="0" lvl="2" marL="0" marR="0" rtl="0" algn="r">
              <a:spcBef>
                <a:spcPts val="0"/>
              </a:spcBef>
              <a:buNone/>
              <a:defRPr sz="1200">
                <a:solidFill>
                  <a:srgbClr val="595959"/>
                </a:solidFill>
                <a:latin typeface="Cabin"/>
                <a:ea typeface="Cabin"/>
                <a:cs typeface="Cabin"/>
                <a:sym typeface="Cabin"/>
              </a:defRPr>
            </a:lvl3pPr>
            <a:lvl4pPr indent="0" lvl="3" marL="0" marR="0" rtl="0" algn="r">
              <a:spcBef>
                <a:spcPts val="0"/>
              </a:spcBef>
              <a:buNone/>
              <a:defRPr sz="1200">
                <a:solidFill>
                  <a:srgbClr val="595959"/>
                </a:solidFill>
                <a:latin typeface="Cabin"/>
                <a:ea typeface="Cabin"/>
                <a:cs typeface="Cabin"/>
                <a:sym typeface="Cabin"/>
              </a:defRPr>
            </a:lvl4pPr>
            <a:lvl5pPr indent="0" lvl="4" marL="0" marR="0" rtl="0" algn="r">
              <a:spcBef>
                <a:spcPts val="0"/>
              </a:spcBef>
              <a:buNone/>
              <a:defRPr sz="1200">
                <a:solidFill>
                  <a:srgbClr val="595959"/>
                </a:solidFill>
                <a:latin typeface="Cabin"/>
                <a:ea typeface="Cabin"/>
                <a:cs typeface="Cabin"/>
                <a:sym typeface="Cabin"/>
              </a:defRPr>
            </a:lvl5pPr>
            <a:lvl6pPr indent="0" lvl="5" marL="0" marR="0" rtl="0" algn="r">
              <a:spcBef>
                <a:spcPts val="0"/>
              </a:spcBef>
              <a:buNone/>
              <a:defRPr sz="1200">
                <a:solidFill>
                  <a:srgbClr val="595959"/>
                </a:solidFill>
                <a:latin typeface="Cabin"/>
                <a:ea typeface="Cabin"/>
                <a:cs typeface="Cabin"/>
                <a:sym typeface="Cabin"/>
              </a:defRPr>
            </a:lvl6pPr>
            <a:lvl7pPr indent="0" lvl="6" marL="0" marR="0" rtl="0" algn="r">
              <a:spcBef>
                <a:spcPts val="0"/>
              </a:spcBef>
              <a:buNone/>
              <a:defRPr sz="1200">
                <a:solidFill>
                  <a:srgbClr val="595959"/>
                </a:solidFill>
                <a:latin typeface="Cabin"/>
                <a:ea typeface="Cabin"/>
                <a:cs typeface="Cabin"/>
                <a:sym typeface="Cabin"/>
              </a:defRPr>
            </a:lvl7pPr>
            <a:lvl8pPr indent="0" lvl="7" marL="0" marR="0" rtl="0" algn="r">
              <a:spcBef>
                <a:spcPts val="0"/>
              </a:spcBef>
              <a:buNone/>
              <a:defRPr sz="1200">
                <a:solidFill>
                  <a:srgbClr val="595959"/>
                </a:solidFill>
                <a:latin typeface="Cabin"/>
                <a:ea typeface="Cabin"/>
                <a:cs typeface="Cabin"/>
                <a:sym typeface="Cabin"/>
              </a:defRPr>
            </a:lvl8pPr>
            <a:lvl9pPr indent="0" lvl="8" marL="0" marR="0" rtl="0" algn="r">
              <a:spcBef>
                <a:spcPts val="0"/>
              </a:spcBef>
              <a:buNone/>
              <a:defRPr sz="1200">
                <a:solidFill>
                  <a:srgbClr val="595959"/>
                </a:solidFill>
                <a:latin typeface="Cabin"/>
                <a:ea typeface="Cabin"/>
                <a:cs typeface="Cabin"/>
                <a:sym typeface="Cabin"/>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showMasterSp="0" type="secHead">
  <p:cSld name="SECTION_HEADER">
    <p:bg>
      <p:bgPr>
        <a:solidFill>
          <a:schemeClr val="dk2"/>
        </a:solidFill>
      </p:bgPr>
    </p:bg>
    <p:spTree>
      <p:nvGrpSpPr>
        <p:cNvPr id="45" name="Shape 45"/>
        <p:cNvGrpSpPr/>
        <p:nvPr/>
      </p:nvGrpSpPr>
      <p:grpSpPr>
        <a:xfrm>
          <a:off x="0" y="0"/>
          <a:ext cx="0" cy="0"/>
          <a:chOff x="0" y="0"/>
          <a:chExt cx="0" cy="0"/>
        </a:xfrm>
      </p:grpSpPr>
      <p:sp>
        <p:nvSpPr>
          <p:cNvPr id="46" name="Shape 46"/>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2"/>
              </a:buClr>
              <a:buSzPts val="8400"/>
              <a:buFont typeface="Impact"/>
              <a:buNone/>
              <a:defRPr b="0" i="0" sz="8400" u="none" cap="none" strike="noStrike">
                <a:solidFill>
                  <a:schemeClr val="lt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700"/>
              </a:spcBef>
              <a:spcAft>
                <a:spcPts val="0"/>
              </a:spcAft>
              <a:buClr>
                <a:schemeClr val="lt2"/>
              </a:buClr>
              <a:buSzPts val="2000"/>
              <a:buFont typeface="Arial"/>
              <a:buNone/>
              <a:defRPr b="1" i="0" sz="2000" u="none" cap="none" strike="noStrike">
                <a:solidFill>
                  <a:schemeClr val="accent1"/>
                </a:solidFill>
                <a:latin typeface="Cabin"/>
                <a:ea typeface="Cabin"/>
                <a:cs typeface="Cabin"/>
                <a:sym typeface="Cabin"/>
              </a:defRPr>
            </a:lvl1pPr>
            <a:lvl2pPr indent="-228600" lvl="1" marL="914400" marR="0" rtl="0" algn="l">
              <a:lnSpc>
                <a:spcPct val="110000"/>
              </a:lnSpc>
              <a:spcBef>
                <a:spcPts val="700"/>
              </a:spcBef>
              <a:spcAft>
                <a:spcPts val="0"/>
              </a:spcAft>
              <a:buClr>
                <a:schemeClr val="lt2"/>
              </a:buClr>
              <a:buSzPts val="2000"/>
              <a:buFont typeface="Cabin"/>
              <a:buNone/>
              <a:defRPr b="0" i="0" sz="2000" u="none" cap="none" strike="noStrike">
                <a:solidFill>
                  <a:schemeClr val="lt1"/>
                </a:solidFill>
                <a:latin typeface="Cabin"/>
                <a:ea typeface="Cabin"/>
                <a:cs typeface="Cabin"/>
                <a:sym typeface="Cabin"/>
              </a:defRPr>
            </a:lvl2pPr>
            <a:lvl3pPr indent="-228600" lvl="2" marL="1371600" marR="0" rtl="0" algn="l">
              <a:lnSpc>
                <a:spcPct val="110000"/>
              </a:lnSpc>
              <a:spcBef>
                <a:spcPts val="700"/>
              </a:spcBef>
              <a:spcAft>
                <a:spcPts val="0"/>
              </a:spcAft>
              <a:buClr>
                <a:schemeClr val="lt2"/>
              </a:buClr>
              <a:buSzPts val="1800"/>
              <a:buFont typeface="Arial"/>
              <a:buNone/>
              <a:defRPr b="0" i="0" sz="1800" u="none" cap="none" strike="noStrike">
                <a:solidFill>
                  <a:schemeClr val="lt1"/>
                </a:solidFill>
                <a:latin typeface="Cabin"/>
                <a:ea typeface="Cabin"/>
                <a:cs typeface="Cabin"/>
                <a:sym typeface="Cabin"/>
              </a:defRPr>
            </a:lvl3pPr>
            <a:lvl4pPr indent="-228600" lvl="3" marL="1828800" marR="0" rtl="0" algn="l">
              <a:lnSpc>
                <a:spcPct val="110000"/>
              </a:lnSpc>
              <a:spcBef>
                <a:spcPts val="700"/>
              </a:spcBef>
              <a:spcAft>
                <a:spcPts val="0"/>
              </a:spcAft>
              <a:buClr>
                <a:schemeClr val="lt2"/>
              </a:buClr>
              <a:buSzPts val="1600"/>
              <a:buFont typeface="Cabin"/>
              <a:buNone/>
              <a:defRPr b="0" i="0" sz="1600" u="none" cap="none" strike="noStrike">
                <a:solidFill>
                  <a:schemeClr val="lt1"/>
                </a:solidFill>
                <a:latin typeface="Cabin"/>
                <a:ea typeface="Cabin"/>
                <a:cs typeface="Cabin"/>
                <a:sym typeface="Cabin"/>
              </a:defRPr>
            </a:lvl4pPr>
            <a:lvl5pPr indent="-228600" lvl="4" marL="2286000" marR="0" rtl="0" algn="l">
              <a:lnSpc>
                <a:spcPct val="110000"/>
              </a:lnSpc>
              <a:spcBef>
                <a:spcPts val="700"/>
              </a:spcBef>
              <a:spcAft>
                <a:spcPts val="0"/>
              </a:spcAft>
              <a:buClr>
                <a:schemeClr val="lt2"/>
              </a:buClr>
              <a:buSzPts val="1600"/>
              <a:buFont typeface="Arial"/>
              <a:buNone/>
              <a:defRPr b="0" i="0" sz="1600" u="none" cap="none" strike="noStrike">
                <a:solidFill>
                  <a:schemeClr val="lt1"/>
                </a:solidFill>
                <a:latin typeface="Cabin"/>
                <a:ea typeface="Cabin"/>
                <a:cs typeface="Cabin"/>
                <a:sym typeface="Cabin"/>
              </a:defRPr>
            </a:lvl5pPr>
            <a:lvl6pPr indent="-228600" lvl="5" marL="2743200" marR="0" rtl="0" algn="l">
              <a:lnSpc>
                <a:spcPct val="110000"/>
              </a:lnSpc>
              <a:spcBef>
                <a:spcPts val="700"/>
              </a:spcBef>
              <a:spcAft>
                <a:spcPts val="0"/>
              </a:spcAft>
              <a:buClr>
                <a:schemeClr val="lt2"/>
              </a:buClr>
              <a:buSzPts val="1600"/>
              <a:buFont typeface="Cabin"/>
              <a:buNone/>
              <a:defRPr b="0" i="0" sz="1600" u="none" cap="none" strike="noStrike">
                <a:solidFill>
                  <a:schemeClr val="lt1"/>
                </a:solidFill>
                <a:latin typeface="Cabin"/>
                <a:ea typeface="Cabin"/>
                <a:cs typeface="Cabin"/>
                <a:sym typeface="Cabin"/>
              </a:defRPr>
            </a:lvl6pPr>
            <a:lvl7pPr indent="-228600" lvl="6" marL="3200400" marR="0" rtl="0" algn="l">
              <a:lnSpc>
                <a:spcPct val="110000"/>
              </a:lnSpc>
              <a:spcBef>
                <a:spcPts val="700"/>
              </a:spcBef>
              <a:spcAft>
                <a:spcPts val="0"/>
              </a:spcAft>
              <a:buClr>
                <a:schemeClr val="lt2"/>
              </a:buClr>
              <a:buSzPts val="1600"/>
              <a:buFont typeface="Arial"/>
              <a:buNone/>
              <a:defRPr b="0" i="0" sz="1600" u="none" cap="none" strike="noStrike">
                <a:solidFill>
                  <a:schemeClr val="lt1"/>
                </a:solidFill>
                <a:latin typeface="Cabin"/>
                <a:ea typeface="Cabin"/>
                <a:cs typeface="Cabin"/>
                <a:sym typeface="Cabin"/>
              </a:defRPr>
            </a:lvl7pPr>
            <a:lvl8pPr indent="-228600" lvl="7" marL="3657600" marR="0" rtl="0" algn="l">
              <a:lnSpc>
                <a:spcPct val="110000"/>
              </a:lnSpc>
              <a:spcBef>
                <a:spcPts val="700"/>
              </a:spcBef>
              <a:spcAft>
                <a:spcPts val="0"/>
              </a:spcAft>
              <a:buClr>
                <a:schemeClr val="lt2"/>
              </a:buClr>
              <a:buSzPts val="1600"/>
              <a:buFont typeface="Cabin"/>
              <a:buNone/>
              <a:defRPr b="0" i="0" sz="1600" u="none" cap="none" strike="noStrike">
                <a:solidFill>
                  <a:schemeClr val="lt1"/>
                </a:solidFill>
                <a:latin typeface="Cabin"/>
                <a:ea typeface="Cabin"/>
                <a:cs typeface="Cabin"/>
                <a:sym typeface="Cabin"/>
              </a:defRPr>
            </a:lvl8pPr>
            <a:lvl9pPr indent="-228600" lvl="8" marL="4114800" marR="0" rtl="0" algn="l">
              <a:lnSpc>
                <a:spcPct val="110000"/>
              </a:lnSpc>
              <a:spcBef>
                <a:spcPts val="700"/>
              </a:spcBef>
              <a:spcAft>
                <a:spcPts val="0"/>
              </a:spcAft>
              <a:buClr>
                <a:schemeClr val="lt2"/>
              </a:buClr>
              <a:buSzPts val="1600"/>
              <a:buFont typeface="Arial"/>
              <a:buNone/>
              <a:defRPr b="0" i="0" sz="1600" u="none" cap="none" strike="noStrike">
                <a:solidFill>
                  <a:schemeClr val="lt1"/>
                </a:solidFill>
                <a:latin typeface="Cabin"/>
                <a:ea typeface="Cabin"/>
                <a:cs typeface="Cabin"/>
                <a:sym typeface="Cabin"/>
              </a:defRPr>
            </a:lvl9pPr>
          </a:lstStyle>
          <a:p/>
        </p:txBody>
      </p:sp>
      <p:sp>
        <p:nvSpPr>
          <p:cNvPr id="48" name="Shape 48"/>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l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49" name="Shape 49"/>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chemeClr val="l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50" name="Shape 50"/>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2"/>
                </a:solidFill>
                <a:latin typeface="Cabin"/>
                <a:ea typeface="Cabin"/>
                <a:cs typeface="Cabin"/>
                <a:sym typeface="Cabin"/>
              </a:defRPr>
            </a:lvl1pPr>
            <a:lvl2pPr indent="0" lvl="1" marL="0" marR="0" rtl="0" algn="r">
              <a:spcBef>
                <a:spcPts val="0"/>
              </a:spcBef>
              <a:buNone/>
              <a:defRPr b="0" sz="1200" u="none">
                <a:solidFill>
                  <a:schemeClr val="lt2"/>
                </a:solidFill>
                <a:latin typeface="Cabin"/>
                <a:ea typeface="Cabin"/>
                <a:cs typeface="Cabin"/>
                <a:sym typeface="Cabin"/>
              </a:defRPr>
            </a:lvl2pPr>
            <a:lvl3pPr indent="0" lvl="2" marL="0" marR="0" rtl="0" algn="r">
              <a:spcBef>
                <a:spcPts val="0"/>
              </a:spcBef>
              <a:buNone/>
              <a:defRPr b="0" sz="1200" u="none">
                <a:solidFill>
                  <a:schemeClr val="lt2"/>
                </a:solidFill>
                <a:latin typeface="Cabin"/>
                <a:ea typeface="Cabin"/>
                <a:cs typeface="Cabin"/>
                <a:sym typeface="Cabin"/>
              </a:defRPr>
            </a:lvl3pPr>
            <a:lvl4pPr indent="0" lvl="3" marL="0" marR="0" rtl="0" algn="r">
              <a:spcBef>
                <a:spcPts val="0"/>
              </a:spcBef>
              <a:buNone/>
              <a:defRPr b="0" sz="1200" u="none">
                <a:solidFill>
                  <a:schemeClr val="lt2"/>
                </a:solidFill>
                <a:latin typeface="Cabin"/>
                <a:ea typeface="Cabin"/>
                <a:cs typeface="Cabin"/>
                <a:sym typeface="Cabin"/>
              </a:defRPr>
            </a:lvl4pPr>
            <a:lvl5pPr indent="0" lvl="4" marL="0" marR="0" rtl="0" algn="r">
              <a:spcBef>
                <a:spcPts val="0"/>
              </a:spcBef>
              <a:buNone/>
              <a:defRPr b="0" sz="1200" u="none">
                <a:solidFill>
                  <a:schemeClr val="lt2"/>
                </a:solidFill>
                <a:latin typeface="Cabin"/>
                <a:ea typeface="Cabin"/>
                <a:cs typeface="Cabin"/>
                <a:sym typeface="Cabin"/>
              </a:defRPr>
            </a:lvl5pPr>
            <a:lvl6pPr indent="0" lvl="5" marL="0" marR="0" rtl="0" algn="r">
              <a:spcBef>
                <a:spcPts val="0"/>
              </a:spcBef>
              <a:buNone/>
              <a:defRPr b="0" sz="1200" u="none">
                <a:solidFill>
                  <a:schemeClr val="lt2"/>
                </a:solidFill>
                <a:latin typeface="Cabin"/>
                <a:ea typeface="Cabin"/>
                <a:cs typeface="Cabin"/>
                <a:sym typeface="Cabin"/>
              </a:defRPr>
            </a:lvl6pPr>
            <a:lvl7pPr indent="0" lvl="6" marL="0" marR="0" rtl="0" algn="r">
              <a:spcBef>
                <a:spcPts val="0"/>
              </a:spcBef>
              <a:buNone/>
              <a:defRPr b="0" sz="1200" u="none">
                <a:solidFill>
                  <a:schemeClr val="lt2"/>
                </a:solidFill>
                <a:latin typeface="Cabin"/>
                <a:ea typeface="Cabin"/>
                <a:cs typeface="Cabin"/>
                <a:sym typeface="Cabin"/>
              </a:defRPr>
            </a:lvl7pPr>
            <a:lvl8pPr indent="0" lvl="7" marL="0" marR="0" rtl="0" algn="r">
              <a:spcBef>
                <a:spcPts val="0"/>
              </a:spcBef>
              <a:buNone/>
              <a:defRPr b="0" sz="1200" u="none">
                <a:solidFill>
                  <a:schemeClr val="lt2"/>
                </a:solidFill>
                <a:latin typeface="Cabin"/>
                <a:ea typeface="Cabin"/>
                <a:cs typeface="Cabin"/>
                <a:sym typeface="Cabin"/>
              </a:defRPr>
            </a:lvl8pPr>
            <a:lvl9pPr indent="0" lvl="8" marL="0" marR="0" rtl="0" algn="r">
              <a:spcBef>
                <a:spcPts val="0"/>
              </a:spcBef>
              <a:buNone/>
              <a:defRPr b="0" sz="1200" u="none">
                <a:solidFill>
                  <a:schemeClr val="lt2"/>
                </a:solidFill>
                <a:latin typeface="Cabin"/>
                <a:ea typeface="Cabin"/>
                <a:cs typeface="Cabin"/>
                <a:sym typeface="Cabin"/>
              </a:defRPr>
            </a:lvl9pPr>
          </a:lstStyle>
          <a:p>
            <a:pPr indent="0" lvl="0" marL="0">
              <a:spcBef>
                <a:spcPts val="0"/>
              </a:spcBef>
              <a:spcAft>
                <a:spcPts val="0"/>
              </a:spcAft>
              <a:buNone/>
            </a:pPr>
            <a:fld id="{00000000-1234-1234-1234-123412341234}" type="slidenum">
              <a:rPr lang="es-MX"/>
              <a:t>‹#›</a:t>
            </a:fld>
            <a:endParaRPr/>
          </a:p>
        </p:txBody>
      </p:sp>
      <p:grpSp>
        <p:nvGrpSpPr>
          <p:cNvPr id="51" name="Shape 51" title="left scallop shape"/>
          <p:cNvGrpSpPr/>
          <p:nvPr/>
        </p:nvGrpSpPr>
        <p:grpSpPr>
          <a:xfrm>
            <a:off x="0" y="0"/>
            <a:ext cx="2814638" cy="6858000"/>
            <a:chOff x="0" y="0"/>
            <a:chExt cx="2814638" cy="6858000"/>
          </a:xfrm>
        </p:grpSpPr>
        <p:sp>
          <p:nvSpPr>
            <p:cNvPr id="52" name="Shape 52" title="left scallop shape"/>
            <p:cNvSpPr/>
            <p:nvPr/>
          </p:nvSpPr>
          <p:spPr>
            <a:xfrm>
              <a:off x="0" y="0"/>
              <a:ext cx="2814638" cy="6858000"/>
            </a:xfrm>
            <a:custGeom>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53" name="Shape 53" title="left scallop inline"/>
            <p:cNvSpPr/>
            <p:nvPr/>
          </p:nvSpPr>
          <p:spPr>
            <a:xfrm>
              <a:off x="874382" y="0"/>
              <a:ext cx="1646238" cy="6858000"/>
            </a:xfrm>
            <a:custGeom>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54" name="Shape 54"/>
        <p:cNvGrpSpPr/>
        <p:nvPr/>
      </p:nvGrpSpPr>
      <p:grpSpPr>
        <a:xfrm>
          <a:off x="0" y="0"/>
          <a:ext cx="0" cy="0"/>
          <a:chOff x="0" y="0"/>
          <a:chExt cx="0" cy="0"/>
        </a:xfrm>
      </p:grpSpPr>
      <p:sp>
        <p:nvSpPr>
          <p:cNvPr id="55" name="Shape 5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57" name="Shape 57"/>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58" name="Shape 5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9" name="Shape 59"/>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0" name="Shape 6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595959"/>
                </a:solidFill>
                <a:latin typeface="Cabin"/>
                <a:ea typeface="Cabin"/>
                <a:cs typeface="Cabin"/>
                <a:sym typeface="Cabin"/>
              </a:defRPr>
            </a:lvl1pPr>
            <a:lvl2pPr indent="0" lvl="1" marL="0" marR="0" rtl="0" algn="r">
              <a:spcBef>
                <a:spcPts val="0"/>
              </a:spcBef>
              <a:buNone/>
              <a:defRPr sz="1200">
                <a:solidFill>
                  <a:srgbClr val="595959"/>
                </a:solidFill>
                <a:latin typeface="Cabin"/>
                <a:ea typeface="Cabin"/>
                <a:cs typeface="Cabin"/>
                <a:sym typeface="Cabin"/>
              </a:defRPr>
            </a:lvl2pPr>
            <a:lvl3pPr indent="0" lvl="2" marL="0" marR="0" rtl="0" algn="r">
              <a:spcBef>
                <a:spcPts val="0"/>
              </a:spcBef>
              <a:buNone/>
              <a:defRPr sz="1200">
                <a:solidFill>
                  <a:srgbClr val="595959"/>
                </a:solidFill>
                <a:latin typeface="Cabin"/>
                <a:ea typeface="Cabin"/>
                <a:cs typeface="Cabin"/>
                <a:sym typeface="Cabin"/>
              </a:defRPr>
            </a:lvl3pPr>
            <a:lvl4pPr indent="0" lvl="3" marL="0" marR="0" rtl="0" algn="r">
              <a:spcBef>
                <a:spcPts val="0"/>
              </a:spcBef>
              <a:buNone/>
              <a:defRPr sz="1200">
                <a:solidFill>
                  <a:srgbClr val="595959"/>
                </a:solidFill>
                <a:latin typeface="Cabin"/>
                <a:ea typeface="Cabin"/>
                <a:cs typeface="Cabin"/>
                <a:sym typeface="Cabin"/>
              </a:defRPr>
            </a:lvl4pPr>
            <a:lvl5pPr indent="0" lvl="4" marL="0" marR="0" rtl="0" algn="r">
              <a:spcBef>
                <a:spcPts val="0"/>
              </a:spcBef>
              <a:buNone/>
              <a:defRPr sz="1200">
                <a:solidFill>
                  <a:srgbClr val="595959"/>
                </a:solidFill>
                <a:latin typeface="Cabin"/>
                <a:ea typeface="Cabin"/>
                <a:cs typeface="Cabin"/>
                <a:sym typeface="Cabin"/>
              </a:defRPr>
            </a:lvl5pPr>
            <a:lvl6pPr indent="0" lvl="5" marL="0" marR="0" rtl="0" algn="r">
              <a:spcBef>
                <a:spcPts val="0"/>
              </a:spcBef>
              <a:buNone/>
              <a:defRPr sz="1200">
                <a:solidFill>
                  <a:srgbClr val="595959"/>
                </a:solidFill>
                <a:latin typeface="Cabin"/>
                <a:ea typeface="Cabin"/>
                <a:cs typeface="Cabin"/>
                <a:sym typeface="Cabin"/>
              </a:defRPr>
            </a:lvl6pPr>
            <a:lvl7pPr indent="0" lvl="6" marL="0" marR="0" rtl="0" algn="r">
              <a:spcBef>
                <a:spcPts val="0"/>
              </a:spcBef>
              <a:buNone/>
              <a:defRPr sz="1200">
                <a:solidFill>
                  <a:srgbClr val="595959"/>
                </a:solidFill>
                <a:latin typeface="Cabin"/>
                <a:ea typeface="Cabin"/>
                <a:cs typeface="Cabin"/>
                <a:sym typeface="Cabin"/>
              </a:defRPr>
            </a:lvl7pPr>
            <a:lvl8pPr indent="0" lvl="7" marL="0" marR="0" rtl="0" algn="r">
              <a:spcBef>
                <a:spcPts val="0"/>
              </a:spcBef>
              <a:buNone/>
              <a:defRPr sz="1200">
                <a:solidFill>
                  <a:srgbClr val="595959"/>
                </a:solidFill>
                <a:latin typeface="Cabin"/>
                <a:ea typeface="Cabin"/>
                <a:cs typeface="Cabin"/>
                <a:sym typeface="Cabin"/>
              </a:defRPr>
            </a:lvl8pPr>
            <a:lvl9pPr indent="0" lvl="8" marL="0" marR="0" rtl="0" algn="r">
              <a:spcBef>
                <a:spcPts val="0"/>
              </a:spcBef>
              <a:buNone/>
              <a:defRPr sz="1200">
                <a:solidFill>
                  <a:srgbClr val="595959"/>
                </a:solidFill>
                <a:latin typeface="Cabin"/>
                <a:ea typeface="Cabin"/>
                <a:cs typeface="Cabin"/>
                <a:sym typeface="Cabin"/>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61" name="Shape 61"/>
        <p:cNvGrpSpPr/>
        <p:nvPr/>
      </p:nvGrpSpPr>
      <p:grpSpPr>
        <a:xfrm>
          <a:off x="0" y="0"/>
          <a:ext cx="0" cy="0"/>
          <a:chOff x="0" y="0"/>
          <a:chExt cx="0" cy="0"/>
        </a:xfrm>
      </p:grpSpPr>
      <p:sp>
        <p:nvSpPr>
          <p:cNvPr id="62" name="Shape 62"/>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700"/>
              </a:spcBef>
              <a:spcAft>
                <a:spcPts val="0"/>
              </a:spcAft>
              <a:buClr>
                <a:schemeClr val="dk2"/>
              </a:buClr>
              <a:buSzPts val="1900"/>
              <a:buFont typeface="Arial"/>
              <a:buNone/>
              <a:defRPr b="1" i="0" sz="1900" u="none" cap="none" strike="noStrike">
                <a:solidFill>
                  <a:schemeClr val="dk2"/>
                </a:solidFill>
                <a:latin typeface="Cabin"/>
                <a:ea typeface="Cabin"/>
                <a:cs typeface="Cabin"/>
                <a:sym typeface="Cabin"/>
              </a:defRPr>
            </a:lvl1pPr>
            <a:lvl2pPr indent="-228600" lvl="1" marL="914400" marR="0" rtl="0" algn="l">
              <a:lnSpc>
                <a:spcPct val="110000"/>
              </a:lnSpc>
              <a:spcBef>
                <a:spcPts val="700"/>
              </a:spcBef>
              <a:spcAft>
                <a:spcPts val="0"/>
              </a:spcAft>
              <a:buClr>
                <a:schemeClr val="dk2"/>
              </a:buClr>
              <a:buSzPts val="1900"/>
              <a:buFont typeface="Cabin"/>
              <a:buNone/>
              <a:defRPr b="1" i="0" sz="1900" u="none" cap="none" strike="noStrike">
                <a:solidFill>
                  <a:srgbClr val="595959"/>
                </a:solidFill>
                <a:latin typeface="Cabin"/>
                <a:ea typeface="Cabin"/>
                <a:cs typeface="Cabin"/>
                <a:sym typeface="Cabin"/>
              </a:defRPr>
            </a:lvl2pPr>
            <a:lvl3pPr indent="-228600" lvl="2" marL="1371600" marR="0" rtl="0" algn="l">
              <a:lnSpc>
                <a:spcPct val="110000"/>
              </a:lnSpc>
              <a:spcBef>
                <a:spcPts val="700"/>
              </a:spcBef>
              <a:spcAft>
                <a:spcPts val="0"/>
              </a:spcAft>
              <a:buClr>
                <a:schemeClr val="dk2"/>
              </a:buClr>
              <a:buSzPts val="1800"/>
              <a:buFont typeface="Arial"/>
              <a:buNone/>
              <a:defRPr b="1" i="0" sz="1800" u="none" cap="none" strike="noStrike">
                <a:solidFill>
                  <a:srgbClr val="595959"/>
                </a:solidFill>
                <a:latin typeface="Cabin"/>
                <a:ea typeface="Cabin"/>
                <a:cs typeface="Cabin"/>
                <a:sym typeface="Cabin"/>
              </a:defRPr>
            </a:lvl3pPr>
            <a:lvl4pPr indent="-228600" lvl="3" marL="1828800" marR="0" rtl="0" algn="l">
              <a:lnSpc>
                <a:spcPct val="110000"/>
              </a:lnSpc>
              <a:spcBef>
                <a:spcPts val="700"/>
              </a:spcBef>
              <a:spcAft>
                <a:spcPts val="0"/>
              </a:spcAft>
              <a:buClr>
                <a:schemeClr val="dk2"/>
              </a:buClr>
              <a:buSzPts val="1600"/>
              <a:buFont typeface="Cabin"/>
              <a:buNone/>
              <a:defRPr b="1" i="0" sz="1600" u="none" cap="none" strike="noStrike">
                <a:solidFill>
                  <a:srgbClr val="595959"/>
                </a:solidFill>
                <a:latin typeface="Cabin"/>
                <a:ea typeface="Cabin"/>
                <a:cs typeface="Cabin"/>
                <a:sym typeface="Cabin"/>
              </a:defRPr>
            </a:lvl4pPr>
            <a:lvl5pPr indent="-228600" lvl="4" marL="2286000" marR="0" rtl="0" algn="l">
              <a:lnSpc>
                <a:spcPct val="110000"/>
              </a:lnSpc>
              <a:spcBef>
                <a:spcPts val="700"/>
              </a:spcBef>
              <a:spcAft>
                <a:spcPts val="0"/>
              </a:spcAft>
              <a:buClr>
                <a:schemeClr val="dk2"/>
              </a:buClr>
              <a:buSzPts val="1600"/>
              <a:buFont typeface="Arial"/>
              <a:buNone/>
              <a:defRPr b="1" i="0" sz="1600" u="none" cap="none" strike="noStrike">
                <a:solidFill>
                  <a:srgbClr val="595959"/>
                </a:solidFill>
                <a:latin typeface="Cabin"/>
                <a:ea typeface="Cabin"/>
                <a:cs typeface="Cabin"/>
                <a:sym typeface="Cabin"/>
              </a:defRPr>
            </a:lvl5pPr>
            <a:lvl6pPr indent="-228600" lvl="5" marL="2743200" marR="0" rtl="0" algn="l">
              <a:lnSpc>
                <a:spcPct val="110000"/>
              </a:lnSpc>
              <a:spcBef>
                <a:spcPts val="700"/>
              </a:spcBef>
              <a:spcAft>
                <a:spcPts val="0"/>
              </a:spcAft>
              <a:buClr>
                <a:schemeClr val="dk2"/>
              </a:buClr>
              <a:buSzPts val="1600"/>
              <a:buFont typeface="Cabin"/>
              <a:buNone/>
              <a:defRPr b="1" i="0" sz="1600" u="none" cap="none" strike="noStrike">
                <a:solidFill>
                  <a:srgbClr val="595959"/>
                </a:solidFill>
                <a:latin typeface="Cabin"/>
                <a:ea typeface="Cabin"/>
                <a:cs typeface="Cabin"/>
                <a:sym typeface="Cabin"/>
              </a:defRPr>
            </a:lvl6pPr>
            <a:lvl7pPr indent="-228600" lvl="6" marL="3200400" marR="0" rtl="0" algn="l">
              <a:lnSpc>
                <a:spcPct val="110000"/>
              </a:lnSpc>
              <a:spcBef>
                <a:spcPts val="700"/>
              </a:spcBef>
              <a:spcAft>
                <a:spcPts val="0"/>
              </a:spcAft>
              <a:buClr>
                <a:schemeClr val="dk2"/>
              </a:buClr>
              <a:buSzPts val="1600"/>
              <a:buFont typeface="Arial"/>
              <a:buNone/>
              <a:defRPr b="1" i="0" sz="1600" u="none" cap="none" strike="noStrike">
                <a:solidFill>
                  <a:srgbClr val="595959"/>
                </a:solidFill>
                <a:latin typeface="Cabin"/>
                <a:ea typeface="Cabin"/>
                <a:cs typeface="Cabin"/>
                <a:sym typeface="Cabin"/>
              </a:defRPr>
            </a:lvl7pPr>
            <a:lvl8pPr indent="-228600" lvl="7" marL="3657600" marR="0" rtl="0" algn="l">
              <a:lnSpc>
                <a:spcPct val="110000"/>
              </a:lnSpc>
              <a:spcBef>
                <a:spcPts val="700"/>
              </a:spcBef>
              <a:spcAft>
                <a:spcPts val="0"/>
              </a:spcAft>
              <a:buClr>
                <a:schemeClr val="dk2"/>
              </a:buClr>
              <a:buSzPts val="1600"/>
              <a:buFont typeface="Cabin"/>
              <a:buNone/>
              <a:defRPr b="1" i="0" sz="1600" u="none" cap="none" strike="noStrike">
                <a:solidFill>
                  <a:srgbClr val="595959"/>
                </a:solidFill>
                <a:latin typeface="Cabin"/>
                <a:ea typeface="Cabin"/>
                <a:cs typeface="Cabin"/>
                <a:sym typeface="Cabin"/>
              </a:defRPr>
            </a:lvl8pPr>
            <a:lvl9pPr indent="-228600" lvl="8" marL="4114800" marR="0" rtl="0" algn="l">
              <a:lnSpc>
                <a:spcPct val="110000"/>
              </a:lnSpc>
              <a:spcBef>
                <a:spcPts val="700"/>
              </a:spcBef>
              <a:spcAft>
                <a:spcPts val="0"/>
              </a:spcAft>
              <a:buClr>
                <a:schemeClr val="dk2"/>
              </a:buClr>
              <a:buSzPts val="1600"/>
              <a:buFont typeface="Arial"/>
              <a:buNone/>
              <a:defRPr b="1" i="0" sz="1600" u="none" cap="none" strike="noStrike">
                <a:solidFill>
                  <a:srgbClr val="595959"/>
                </a:solidFill>
                <a:latin typeface="Cabin"/>
                <a:ea typeface="Cabin"/>
                <a:cs typeface="Cabin"/>
                <a:sym typeface="Cabin"/>
              </a:defRPr>
            </a:lvl9pPr>
          </a:lstStyle>
          <a:p/>
        </p:txBody>
      </p:sp>
      <p:sp>
        <p:nvSpPr>
          <p:cNvPr id="64" name="Shape 64"/>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65" name="Shape 65"/>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700"/>
              </a:spcBef>
              <a:spcAft>
                <a:spcPts val="0"/>
              </a:spcAft>
              <a:buClr>
                <a:schemeClr val="dk2"/>
              </a:buClr>
              <a:buSzPts val="1900"/>
              <a:buFont typeface="Arial"/>
              <a:buNone/>
              <a:defRPr b="1" i="0" sz="1900" u="none" cap="none" strike="noStrike">
                <a:solidFill>
                  <a:schemeClr val="dk2"/>
                </a:solidFill>
                <a:latin typeface="Cabin"/>
                <a:ea typeface="Cabin"/>
                <a:cs typeface="Cabin"/>
                <a:sym typeface="Cabin"/>
              </a:defRPr>
            </a:lvl1pPr>
            <a:lvl2pPr indent="-228600" lvl="1" marL="914400" marR="0" rtl="0" algn="l">
              <a:lnSpc>
                <a:spcPct val="110000"/>
              </a:lnSpc>
              <a:spcBef>
                <a:spcPts val="700"/>
              </a:spcBef>
              <a:spcAft>
                <a:spcPts val="0"/>
              </a:spcAft>
              <a:buClr>
                <a:schemeClr val="dk2"/>
              </a:buClr>
              <a:buSzPts val="1900"/>
              <a:buFont typeface="Cabin"/>
              <a:buNone/>
              <a:defRPr b="1" i="0" sz="1900" u="none" cap="none" strike="noStrike">
                <a:solidFill>
                  <a:srgbClr val="595959"/>
                </a:solidFill>
                <a:latin typeface="Cabin"/>
                <a:ea typeface="Cabin"/>
                <a:cs typeface="Cabin"/>
                <a:sym typeface="Cabin"/>
              </a:defRPr>
            </a:lvl2pPr>
            <a:lvl3pPr indent="-228600" lvl="2" marL="1371600" marR="0" rtl="0" algn="l">
              <a:lnSpc>
                <a:spcPct val="110000"/>
              </a:lnSpc>
              <a:spcBef>
                <a:spcPts val="700"/>
              </a:spcBef>
              <a:spcAft>
                <a:spcPts val="0"/>
              </a:spcAft>
              <a:buClr>
                <a:schemeClr val="dk2"/>
              </a:buClr>
              <a:buSzPts val="1800"/>
              <a:buFont typeface="Arial"/>
              <a:buNone/>
              <a:defRPr b="1" i="0" sz="1800" u="none" cap="none" strike="noStrike">
                <a:solidFill>
                  <a:srgbClr val="595959"/>
                </a:solidFill>
                <a:latin typeface="Cabin"/>
                <a:ea typeface="Cabin"/>
                <a:cs typeface="Cabin"/>
                <a:sym typeface="Cabin"/>
              </a:defRPr>
            </a:lvl3pPr>
            <a:lvl4pPr indent="-228600" lvl="3" marL="1828800" marR="0" rtl="0" algn="l">
              <a:lnSpc>
                <a:spcPct val="110000"/>
              </a:lnSpc>
              <a:spcBef>
                <a:spcPts val="700"/>
              </a:spcBef>
              <a:spcAft>
                <a:spcPts val="0"/>
              </a:spcAft>
              <a:buClr>
                <a:schemeClr val="dk2"/>
              </a:buClr>
              <a:buSzPts val="1600"/>
              <a:buFont typeface="Cabin"/>
              <a:buNone/>
              <a:defRPr b="1" i="0" sz="1600" u="none" cap="none" strike="noStrike">
                <a:solidFill>
                  <a:srgbClr val="595959"/>
                </a:solidFill>
                <a:latin typeface="Cabin"/>
                <a:ea typeface="Cabin"/>
                <a:cs typeface="Cabin"/>
                <a:sym typeface="Cabin"/>
              </a:defRPr>
            </a:lvl4pPr>
            <a:lvl5pPr indent="-228600" lvl="4" marL="2286000" marR="0" rtl="0" algn="l">
              <a:lnSpc>
                <a:spcPct val="110000"/>
              </a:lnSpc>
              <a:spcBef>
                <a:spcPts val="700"/>
              </a:spcBef>
              <a:spcAft>
                <a:spcPts val="0"/>
              </a:spcAft>
              <a:buClr>
                <a:schemeClr val="dk2"/>
              </a:buClr>
              <a:buSzPts val="1600"/>
              <a:buFont typeface="Arial"/>
              <a:buNone/>
              <a:defRPr b="1" i="0" sz="1600" u="none" cap="none" strike="noStrike">
                <a:solidFill>
                  <a:srgbClr val="595959"/>
                </a:solidFill>
                <a:latin typeface="Cabin"/>
                <a:ea typeface="Cabin"/>
                <a:cs typeface="Cabin"/>
                <a:sym typeface="Cabin"/>
              </a:defRPr>
            </a:lvl5pPr>
            <a:lvl6pPr indent="-228600" lvl="5" marL="2743200" marR="0" rtl="0" algn="l">
              <a:lnSpc>
                <a:spcPct val="110000"/>
              </a:lnSpc>
              <a:spcBef>
                <a:spcPts val="700"/>
              </a:spcBef>
              <a:spcAft>
                <a:spcPts val="0"/>
              </a:spcAft>
              <a:buClr>
                <a:schemeClr val="dk2"/>
              </a:buClr>
              <a:buSzPts val="1600"/>
              <a:buFont typeface="Cabin"/>
              <a:buNone/>
              <a:defRPr b="1" i="0" sz="1600" u="none" cap="none" strike="noStrike">
                <a:solidFill>
                  <a:srgbClr val="595959"/>
                </a:solidFill>
                <a:latin typeface="Cabin"/>
                <a:ea typeface="Cabin"/>
                <a:cs typeface="Cabin"/>
                <a:sym typeface="Cabin"/>
              </a:defRPr>
            </a:lvl6pPr>
            <a:lvl7pPr indent="-228600" lvl="6" marL="3200400" marR="0" rtl="0" algn="l">
              <a:lnSpc>
                <a:spcPct val="110000"/>
              </a:lnSpc>
              <a:spcBef>
                <a:spcPts val="700"/>
              </a:spcBef>
              <a:spcAft>
                <a:spcPts val="0"/>
              </a:spcAft>
              <a:buClr>
                <a:schemeClr val="dk2"/>
              </a:buClr>
              <a:buSzPts val="1600"/>
              <a:buFont typeface="Arial"/>
              <a:buNone/>
              <a:defRPr b="1" i="0" sz="1600" u="none" cap="none" strike="noStrike">
                <a:solidFill>
                  <a:srgbClr val="595959"/>
                </a:solidFill>
                <a:latin typeface="Cabin"/>
                <a:ea typeface="Cabin"/>
                <a:cs typeface="Cabin"/>
                <a:sym typeface="Cabin"/>
              </a:defRPr>
            </a:lvl7pPr>
            <a:lvl8pPr indent="-228600" lvl="7" marL="3657600" marR="0" rtl="0" algn="l">
              <a:lnSpc>
                <a:spcPct val="110000"/>
              </a:lnSpc>
              <a:spcBef>
                <a:spcPts val="700"/>
              </a:spcBef>
              <a:spcAft>
                <a:spcPts val="0"/>
              </a:spcAft>
              <a:buClr>
                <a:schemeClr val="dk2"/>
              </a:buClr>
              <a:buSzPts val="1600"/>
              <a:buFont typeface="Cabin"/>
              <a:buNone/>
              <a:defRPr b="1" i="0" sz="1600" u="none" cap="none" strike="noStrike">
                <a:solidFill>
                  <a:srgbClr val="595959"/>
                </a:solidFill>
                <a:latin typeface="Cabin"/>
                <a:ea typeface="Cabin"/>
                <a:cs typeface="Cabin"/>
                <a:sym typeface="Cabin"/>
              </a:defRPr>
            </a:lvl8pPr>
            <a:lvl9pPr indent="-228600" lvl="8" marL="4114800" marR="0" rtl="0" algn="l">
              <a:lnSpc>
                <a:spcPct val="110000"/>
              </a:lnSpc>
              <a:spcBef>
                <a:spcPts val="700"/>
              </a:spcBef>
              <a:spcAft>
                <a:spcPts val="0"/>
              </a:spcAft>
              <a:buClr>
                <a:schemeClr val="dk2"/>
              </a:buClr>
              <a:buSzPts val="1600"/>
              <a:buFont typeface="Arial"/>
              <a:buNone/>
              <a:defRPr b="1" i="0" sz="1600" u="none" cap="none" strike="noStrike">
                <a:solidFill>
                  <a:srgbClr val="595959"/>
                </a:solidFill>
                <a:latin typeface="Cabin"/>
                <a:ea typeface="Cabin"/>
                <a:cs typeface="Cabin"/>
                <a:sym typeface="Cabin"/>
              </a:defRPr>
            </a:lvl9pPr>
          </a:lstStyle>
          <a:p/>
        </p:txBody>
      </p:sp>
      <p:sp>
        <p:nvSpPr>
          <p:cNvPr id="66" name="Shape 66"/>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67" name="Shape 6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8" name="Shape 6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9" name="Shape 6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595959"/>
                </a:solidFill>
                <a:latin typeface="Cabin"/>
                <a:ea typeface="Cabin"/>
                <a:cs typeface="Cabin"/>
                <a:sym typeface="Cabin"/>
              </a:defRPr>
            </a:lvl1pPr>
            <a:lvl2pPr indent="0" lvl="1" marL="0" marR="0" rtl="0" algn="r">
              <a:spcBef>
                <a:spcPts val="0"/>
              </a:spcBef>
              <a:buNone/>
              <a:defRPr sz="1200">
                <a:solidFill>
                  <a:srgbClr val="595959"/>
                </a:solidFill>
                <a:latin typeface="Cabin"/>
                <a:ea typeface="Cabin"/>
                <a:cs typeface="Cabin"/>
                <a:sym typeface="Cabin"/>
              </a:defRPr>
            </a:lvl2pPr>
            <a:lvl3pPr indent="0" lvl="2" marL="0" marR="0" rtl="0" algn="r">
              <a:spcBef>
                <a:spcPts val="0"/>
              </a:spcBef>
              <a:buNone/>
              <a:defRPr sz="1200">
                <a:solidFill>
                  <a:srgbClr val="595959"/>
                </a:solidFill>
                <a:latin typeface="Cabin"/>
                <a:ea typeface="Cabin"/>
                <a:cs typeface="Cabin"/>
                <a:sym typeface="Cabin"/>
              </a:defRPr>
            </a:lvl3pPr>
            <a:lvl4pPr indent="0" lvl="3" marL="0" marR="0" rtl="0" algn="r">
              <a:spcBef>
                <a:spcPts val="0"/>
              </a:spcBef>
              <a:buNone/>
              <a:defRPr sz="1200">
                <a:solidFill>
                  <a:srgbClr val="595959"/>
                </a:solidFill>
                <a:latin typeface="Cabin"/>
                <a:ea typeface="Cabin"/>
                <a:cs typeface="Cabin"/>
                <a:sym typeface="Cabin"/>
              </a:defRPr>
            </a:lvl4pPr>
            <a:lvl5pPr indent="0" lvl="4" marL="0" marR="0" rtl="0" algn="r">
              <a:spcBef>
                <a:spcPts val="0"/>
              </a:spcBef>
              <a:buNone/>
              <a:defRPr sz="1200">
                <a:solidFill>
                  <a:srgbClr val="595959"/>
                </a:solidFill>
                <a:latin typeface="Cabin"/>
                <a:ea typeface="Cabin"/>
                <a:cs typeface="Cabin"/>
                <a:sym typeface="Cabin"/>
              </a:defRPr>
            </a:lvl5pPr>
            <a:lvl6pPr indent="0" lvl="5" marL="0" marR="0" rtl="0" algn="r">
              <a:spcBef>
                <a:spcPts val="0"/>
              </a:spcBef>
              <a:buNone/>
              <a:defRPr sz="1200">
                <a:solidFill>
                  <a:srgbClr val="595959"/>
                </a:solidFill>
                <a:latin typeface="Cabin"/>
                <a:ea typeface="Cabin"/>
                <a:cs typeface="Cabin"/>
                <a:sym typeface="Cabin"/>
              </a:defRPr>
            </a:lvl6pPr>
            <a:lvl7pPr indent="0" lvl="6" marL="0" marR="0" rtl="0" algn="r">
              <a:spcBef>
                <a:spcPts val="0"/>
              </a:spcBef>
              <a:buNone/>
              <a:defRPr sz="1200">
                <a:solidFill>
                  <a:srgbClr val="595959"/>
                </a:solidFill>
                <a:latin typeface="Cabin"/>
                <a:ea typeface="Cabin"/>
                <a:cs typeface="Cabin"/>
                <a:sym typeface="Cabin"/>
              </a:defRPr>
            </a:lvl7pPr>
            <a:lvl8pPr indent="0" lvl="7" marL="0" marR="0" rtl="0" algn="r">
              <a:spcBef>
                <a:spcPts val="0"/>
              </a:spcBef>
              <a:buNone/>
              <a:defRPr sz="1200">
                <a:solidFill>
                  <a:srgbClr val="595959"/>
                </a:solidFill>
                <a:latin typeface="Cabin"/>
                <a:ea typeface="Cabin"/>
                <a:cs typeface="Cabin"/>
                <a:sym typeface="Cabin"/>
              </a:defRPr>
            </a:lvl8pPr>
            <a:lvl9pPr indent="0" lvl="8" marL="0" marR="0" rtl="0" algn="r">
              <a:spcBef>
                <a:spcPts val="0"/>
              </a:spcBef>
              <a:buNone/>
              <a:defRPr sz="1200">
                <a:solidFill>
                  <a:srgbClr val="595959"/>
                </a:solidFill>
                <a:latin typeface="Cabin"/>
                <a:ea typeface="Cabin"/>
                <a:cs typeface="Cabin"/>
                <a:sym typeface="Cabin"/>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showMasterSp="0" type="objTx">
  <p:cSld name="OBJECT_WITH_CAPTION_TEXT">
    <p:spTree>
      <p:nvGrpSpPr>
        <p:cNvPr id="70" name="Shape 70"/>
        <p:cNvGrpSpPr/>
        <p:nvPr/>
      </p:nvGrpSpPr>
      <p:grpSpPr>
        <a:xfrm>
          <a:off x="0" y="0"/>
          <a:ext cx="0" cy="0"/>
          <a:chOff x="0" y="0"/>
          <a:chExt cx="0" cy="0"/>
        </a:xfrm>
      </p:grpSpPr>
      <p:sp>
        <p:nvSpPr>
          <p:cNvPr id="71" name="Shape 71" title="right scallop background shape"/>
          <p:cNvSpPr/>
          <p:nvPr/>
        </p:nvSpPr>
        <p:spPr>
          <a:xfrm>
            <a:off x="7389812" y="0"/>
            <a:ext cx="4802188" cy="6858000"/>
          </a:xfrm>
          <a:custGeom>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2" name="Shape 72"/>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accent1"/>
              </a:buClr>
              <a:buSzPts val="1900"/>
              <a:buFont typeface="Cabin"/>
              <a:buNone/>
              <a:defRPr b="1" i="0" sz="1900" u="none" cap="none" strike="noStrik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Shape 73"/>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lstStyle>
            <a:lvl1pPr indent="-431800" lvl="0" marL="457200" marR="0" rtl="0" algn="l">
              <a:lnSpc>
                <a:spcPct val="110000"/>
              </a:lnSpc>
              <a:spcBef>
                <a:spcPts val="700"/>
              </a:spcBef>
              <a:spcAft>
                <a:spcPts val="0"/>
              </a:spcAft>
              <a:buClr>
                <a:schemeClr val="dk2"/>
              </a:buClr>
              <a:buSzPts val="3200"/>
              <a:buFont typeface="Arial"/>
              <a:buChar char="•"/>
              <a:defRPr b="0" i="0" sz="3200" u="none" cap="none" strike="noStrike">
                <a:solidFill>
                  <a:srgbClr val="595959"/>
                </a:solidFill>
                <a:latin typeface="Cabin"/>
                <a:ea typeface="Cabin"/>
                <a:cs typeface="Cabin"/>
                <a:sym typeface="Cabin"/>
              </a:defRPr>
            </a:lvl1pPr>
            <a:lvl2pPr indent="-406400" lvl="1" marL="914400" marR="0" rtl="0" algn="l">
              <a:lnSpc>
                <a:spcPct val="110000"/>
              </a:lnSpc>
              <a:spcBef>
                <a:spcPts val="700"/>
              </a:spcBef>
              <a:spcAft>
                <a:spcPts val="0"/>
              </a:spcAft>
              <a:buClr>
                <a:schemeClr val="dk2"/>
              </a:buClr>
              <a:buSzPts val="2800"/>
              <a:buFont typeface="Cabin"/>
              <a:buChar char="–"/>
              <a:defRPr b="0" i="0" sz="2800" u="none" cap="none" strike="noStrike">
                <a:solidFill>
                  <a:srgbClr val="595959"/>
                </a:solidFill>
                <a:latin typeface="Cabin"/>
                <a:ea typeface="Cabin"/>
                <a:cs typeface="Cabin"/>
                <a:sym typeface="Cabin"/>
              </a:defRPr>
            </a:lvl2pPr>
            <a:lvl3pPr indent="-381000" lvl="2" marL="1371600" marR="0" rtl="0" algn="l">
              <a:lnSpc>
                <a:spcPct val="110000"/>
              </a:lnSpc>
              <a:spcBef>
                <a:spcPts val="700"/>
              </a:spcBef>
              <a:spcAft>
                <a:spcPts val="0"/>
              </a:spcAft>
              <a:buClr>
                <a:schemeClr val="dk2"/>
              </a:buClr>
              <a:buSzPts val="2400"/>
              <a:buFont typeface="Arial"/>
              <a:buChar char="•"/>
              <a:defRPr b="0" i="0" sz="2400" u="none" cap="none" strike="noStrike">
                <a:solidFill>
                  <a:srgbClr val="595959"/>
                </a:solidFill>
                <a:latin typeface="Cabin"/>
                <a:ea typeface="Cabin"/>
                <a:cs typeface="Cabin"/>
                <a:sym typeface="Cabin"/>
              </a:defRPr>
            </a:lvl3pPr>
            <a:lvl4pPr indent="-355600" lvl="3" marL="1828800" marR="0" rtl="0" algn="l">
              <a:lnSpc>
                <a:spcPct val="110000"/>
              </a:lnSpc>
              <a:spcBef>
                <a:spcPts val="700"/>
              </a:spcBef>
              <a:spcAft>
                <a:spcPts val="0"/>
              </a:spcAft>
              <a:buClr>
                <a:schemeClr val="dk2"/>
              </a:buClr>
              <a:buSzPts val="2000"/>
              <a:buFont typeface="Cabin"/>
              <a:buChar char="–"/>
              <a:defRPr b="0" i="0" sz="2000" u="none" cap="none" strike="noStrike">
                <a:solidFill>
                  <a:srgbClr val="595959"/>
                </a:solidFill>
                <a:latin typeface="Cabin"/>
                <a:ea typeface="Cabin"/>
                <a:cs typeface="Cabin"/>
                <a:sym typeface="Cabin"/>
              </a:defRPr>
            </a:lvl4pPr>
            <a:lvl5pPr indent="-355600" lvl="4" marL="22860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5pPr>
            <a:lvl6pPr indent="-355600" lvl="5" marL="2743200" marR="0" rtl="0" algn="l">
              <a:lnSpc>
                <a:spcPct val="110000"/>
              </a:lnSpc>
              <a:spcBef>
                <a:spcPts val="700"/>
              </a:spcBef>
              <a:spcAft>
                <a:spcPts val="0"/>
              </a:spcAft>
              <a:buClr>
                <a:schemeClr val="dk2"/>
              </a:buClr>
              <a:buSzPts val="2000"/>
              <a:buFont typeface="Cabin"/>
              <a:buChar char="–"/>
              <a:defRPr b="0" i="0" sz="2000" u="none" cap="none" strike="noStrike">
                <a:solidFill>
                  <a:srgbClr val="595959"/>
                </a:solidFill>
                <a:latin typeface="Cabin"/>
                <a:ea typeface="Cabin"/>
                <a:cs typeface="Cabin"/>
                <a:sym typeface="Cabin"/>
              </a:defRPr>
            </a:lvl6pPr>
            <a:lvl7pPr indent="-355600" lvl="6" marL="32004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7pPr>
            <a:lvl8pPr indent="-355600" lvl="7" marL="3657600" marR="0" rtl="0" algn="l">
              <a:lnSpc>
                <a:spcPct val="110000"/>
              </a:lnSpc>
              <a:spcBef>
                <a:spcPts val="700"/>
              </a:spcBef>
              <a:spcAft>
                <a:spcPts val="0"/>
              </a:spcAft>
              <a:buClr>
                <a:schemeClr val="dk2"/>
              </a:buClr>
              <a:buSzPts val="2000"/>
              <a:buFont typeface="Cabin"/>
              <a:buChar char="–"/>
              <a:defRPr b="0" i="0" sz="2000" u="none" cap="none" strike="noStrike">
                <a:solidFill>
                  <a:srgbClr val="595959"/>
                </a:solidFill>
                <a:latin typeface="Cabin"/>
                <a:ea typeface="Cabin"/>
                <a:cs typeface="Cabin"/>
                <a:sym typeface="Cabin"/>
              </a:defRPr>
            </a:lvl8pPr>
            <a:lvl9pPr indent="-355600" lvl="8" marL="41148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9pPr>
          </a:lstStyle>
          <a:p/>
        </p:txBody>
      </p:sp>
      <p:sp>
        <p:nvSpPr>
          <p:cNvPr id="74" name="Shape 74"/>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lstStyle>
            <a:lvl1pPr indent="-228600" lvl="0" marL="457200" marR="0" rtl="0" algn="l">
              <a:lnSpc>
                <a:spcPct val="120000"/>
              </a:lnSpc>
              <a:spcBef>
                <a:spcPts val="1200"/>
              </a:spcBef>
              <a:spcAft>
                <a:spcPts val="0"/>
              </a:spcAft>
              <a:buClr>
                <a:schemeClr val="dk2"/>
              </a:buClr>
              <a:buSzPts val="1600"/>
              <a:buFont typeface="Arial"/>
              <a:buNone/>
              <a:defRPr b="0" i="0" sz="1600" u="none" cap="none" strike="noStrike">
                <a:solidFill>
                  <a:schemeClr val="lt2"/>
                </a:solidFill>
                <a:latin typeface="Cabin"/>
                <a:ea typeface="Cabin"/>
                <a:cs typeface="Cabin"/>
                <a:sym typeface="Cabin"/>
              </a:defRPr>
            </a:lvl1pPr>
            <a:lvl2pPr indent="-228600" lvl="1" marL="914400" marR="0" rtl="0" algn="l">
              <a:lnSpc>
                <a:spcPct val="110000"/>
              </a:lnSpc>
              <a:spcBef>
                <a:spcPts val="700"/>
              </a:spcBef>
              <a:spcAft>
                <a:spcPts val="0"/>
              </a:spcAft>
              <a:buClr>
                <a:schemeClr val="dk2"/>
              </a:buClr>
              <a:buSzPts val="1400"/>
              <a:buFont typeface="Cabin"/>
              <a:buNone/>
              <a:defRPr b="0" i="0" sz="1400" u="none" cap="none" strike="noStrike">
                <a:solidFill>
                  <a:srgbClr val="595959"/>
                </a:solidFill>
                <a:latin typeface="Cabin"/>
                <a:ea typeface="Cabin"/>
                <a:cs typeface="Cabin"/>
                <a:sym typeface="Cabin"/>
              </a:defRPr>
            </a:lvl2pPr>
            <a:lvl3pPr indent="-228600" lvl="2" marL="1371600" marR="0" rtl="0" algn="l">
              <a:lnSpc>
                <a:spcPct val="110000"/>
              </a:lnSpc>
              <a:spcBef>
                <a:spcPts val="700"/>
              </a:spcBef>
              <a:spcAft>
                <a:spcPts val="0"/>
              </a:spcAft>
              <a:buClr>
                <a:schemeClr val="dk2"/>
              </a:buClr>
              <a:buSzPts val="1200"/>
              <a:buFont typeface="Arial"/>
              <a:buNone/>
              <a:defRPr b="0" i="0" sz="1200" u="none" cap="none" strike="noStrike">
                <a:solidFill>
                  <a:srgbClr val="595959"/>
                </a:solidFill>
                <a:latin typeface="Cabin"/>
                <a:ea typeface="Cabin"/>
                <a:cs typeface="Cabin"/>
                <a:sym typeface="Cabin"/>
              </a:defRPr>
            </a:lvl3pPr>
            <a:lvl4pPr indent="-228600" lvl="3" marL="1828800" marR="0" rtl="0" algn="l">
              <a:lnSpc>
                <a:spcPct val="110000"/>
              </a:lnSpc>
              <a:spcBef>
                <a:spcPts val="700"/>
              </a:spcBef>
              <a:spcAft>
                <a:spcPts val="0"/>
              </a:spcAft>
              <a:buClr>
                <a:schemeClr val="dk2"/>
              </a:buClr>
              <a:buSzPts val="1000"/>
              <a:buFont typeface="Cabin"/>
              <a:buNone/>
              <a:defRPr b="0" i="0" sz="1000" u="none" cap="none" strike="noStrike">
                <a:solidFill>
                  <a:srgbClr val="595959"/>
                </a:solidFill>
                <a:latin typeface="Cabin"/>
                <a:ea typeface="Cabin"/>
                <a:cs typeface="Cabin"/>
                <a:sym typeface="Cabin"/>
              </a:defRPr>
            </a:lvl4pPr>
            <a:lvl5pPr indent="-228600" lvl="4" marL="2286000" marR="0" rtl="0" algn="l">
              <a:lnSpc>
                <a:spcPct val="110000"/>
              </a:lnSpc>
              <a:spcBef>
                <a:spcPts val="700"/>
              </a:spcBef>
              <a:spcAft>
                <a:spcPts val="0"/>
              </a:spcAft>
              <a:buClr>
                <a:schemeClr val="dk2"/>
              </a:buClr>
              <a:buSzPts val="1000"/>
              <a:buFont typeface="Arial"/>
              <a:buNone/>
              <a:defRPr b="0" i="0" sz="1000" u="none" cap="none" strike="noStrike">
                <a:solidFill>
                  <a:srgbClr val="595959"/>
                </a:solidFill>
                <a:latin typeface="Cabin"/>
                <a:ea typeface="Cabin"/>
                <a:cs typeface="Cabin"/>
                <a:sym typeface="Cabin"/>
              </a:defRPr>
            </a:lvl5pPr>
            <a:lvl6pPr indent="-228600" lvl="5" marL="2743200" marR="0" rtl="0" algn="l">
              <a:lnSpc>
                <a:spcPct val="110000"/>
              </a:lnSpc>
              <a:spcBef>
                <a:spcPts val="700"/>
              </a:spcBef>
              <a:spcAft>
                <a:spcPts val="0"/>
              </a:spcAft>
              <a:buClr>
                <a:schemeClr val="dk2"/>
              </a:buClr>
              <a:buSzPts val="1000"/>
              <a:buFont typeface="Cabin"/>
              <a:buNone/>
              <a:defRPr b="0" i="0" sz="1000" u="none" cap="none" strike="noStrike">
                <a:solidFill>
                  <a:srgbClr val="595959"/>
                </a:solidFill>
                <a:latin typeface="Cabin"/>
                <a:ea typeface="Cabin"/>
                <a:cs typeface="Cabin"/>
                <a:sym typeface="Cabin"/>
              </a:defRPr>
            </a:lvl6pPr>
            <a:lvl7pPr indent="-228600" lvl="6" marL="3200400" marR="0" rtl="0" algn="l">
              <a:lnSpc>
                <a:spcPct val="110000"/>
              </a:lnSpc>
              <a:spcBef>
                <a:spcPts val="700"/>
              </a:spcBef>
              <a:spcAft>
                <a:spcPts val="0"/>
              </a:spcAft>
              <a:buClr>
                <a:schemeClr val="dk2"/>
              </a:buClr>
              <a:buSzPts val="1000"/>
              <a:buFont typeface="Arial"/>
              <a:buNone/>
              <a:defRPr b="0" i="0" sz="1000" u="none" cap="none" strike="noStrike">
                <a:solidFill>
                  <a:srgbClr val="595959"/>
                </a:solidFill>
                <a:latin typeface="Cabin"/>
                <a:ea typeface="Cabin"/>
                <a:cs typeface="Cabin"/>
                <a:sym typeface="Cabin"/>
              </a:defRPr>
            </a:lvl7pPr>
            <a:lvl8pPr indent="-228600" lvl="7" marL="3657600" marR="0" rtl="0" algn="l">
              <a:lnSpc>
                <a:spcPct val="110000"/>
              </a:lnSpc>
              <a:spcBef>
                <a:spcPts val="700"/>
              </a:spcBef>
              <a:spcAft>
                <a:spcPts val="0"/>
              </a:spcAft>
              <a:buClr>
                <a:schemeClr val="dk2"/>
              </a:buClr>
              <a:buSzPts val="1000"/>
              <a:buFont typeface="Cabin"/>
              <a:buNone/>
              <a:defRPr b="0" i="0" sz="1000" u="none" cap="none" strike="noStrike">
                <a:solidFill>
                  <a:srgbClr val="595959"/>
                </a:solidFill>
                <a:latin typeface="Cabin"/>
                <a:ea typeface="Cabin"/>
                <a:cs typeface="Cabin"/>
                <a:sym typeface="Cabin"/>
              </a:defRPr>
            </a:lvl8pPr>
            <a:lvl9pPr indent="-228600" lvl="8" marL="4114800" marR="0" rtl="0" algn="l">
              <a:lnSpc>
                <a:spcPct val="110000"/>
              </a:lnSpc>
              <a:spcBef>
                <a:spcPts val="700"/>
              </a:spcBef>
              <a:spcAft>
                <a:spcPts val="0"/>
              </a:spcAft>
              <a:buClr>
                <a:schemeClr val="dk2"/>
              </a:buClr>
              <a:buSzPts val="1000"/>
              <a:buFont typeface="Arial"/>
              <a:buNone/>
              <a:defRPr b="0" i="0" sz="1000" u="none" cap="none" strike="noStrike">
                <a:solidFill>
                  <a:srgbClr val="595959"/>
                </a:solidFill>
                <a:latin typeface="Cabin"/>
                <a:ea typeface="Cabin"/>
                <a:cs typeface="Cabin"/>
                <a:sym typeface="Cabin"/>
              </a:defRPr>
            </a:lvl9pPr>
          </a:lstStyle>
          <a:p/>
        </p:txBody>
      </p:sp>
      <p:sp>
        <p:nvSpPr>
          <p:cNvPr id="75" name="Shape 75"/>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6" name="Shape 76"/>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7" name="Shape 77"/>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595959"/>
                </a:solidFill>
                <a:latin typeface="Cabin"/>
                <a:ea typeface="Cabin"/>
                <a:cs typeface="Cabin"/>
                <a:sym typeface="Cabin"/>
              </a:defRPr>
            </a:lvl1pPr>
            <a:lvl2pPr indent="0" lvl="1" marL="0" marR="0" rtl="0" algn="r">
              <a:spcBef>
                <a:spcPts val="0"/>
              </a:spcBef>
              <a:buNone/>
              <a:defRPr sz="1200">
                <a:solidFill>
                  <a:srgbClr val="595959"/>
                </a:solidFill>
                <a:latin typeface="Cabin"/>
                <a:ea typeface="Cabin"/>
                <a:cs typeface="Cabin"/>
                <a:sym typeface="Cabin"/>
              </a:defRPr>
            </a:lvl2pPr>
            <a:lvl3pPr indent="0" lvl="2" marL="0" marR="0" rtl="0" algn="r">
              <a:spcBef>
                <a:spcPts val="0"/>
              </a:spcBef>
              <a:buNone/>
              <a:defRPr sz="1200">
                <a:solidFill>
                  <a:srgbClr val="595959"/>
                </a:solidFill>
                <a:latin typeface="Cabin"/>
                <a:ea typeface="Cabin"/>
                <a:cs typeface="Cabin"/>
                <a:sym typeface="Cabin"/>
              </a:defRPr>
            </a:lvl3pPr>
            <a:lvl4pPr indent="0" lvl="3" marL="0" marR="0" rtl="0" algn="r">
              <a:spcBef>
                <a:spcPts val="0"/>
              </a:spcBef>
              <a:buNone/>
              <a:defRPr sz="1200">
                <a:solidFill>
                  <a:srgbClr val="595959"/>
                </a:solidFill>
                <a:latin typeface="Cabin"/>
                <a:ea typeface="Cabin"/>
                <a:cs typeface="Cabin"/>
                <a:sym typeface="Cabin"/>
              </a:defRPr>
            </a:lvl4pPr>
            <a:lvl5pPr indent="0" lvl="4" marL="0" marR="0" rtl="0" algn="r">
              <a:spcBef>
                <a:spcPts val="0"/>
              </a:spcBef>
              <a:buNone/>
              <a:defRPr sz="1200">
                <a:solidFill>
                  <a:srgbClr val="595959"/>
                </a:solidFill>
                <a:latin typeface="Cabin"/>
                <a:ea typeface="Cabin"/>
                <a:cs typeface="Cabin"/>
                <a:sym typeface="Cabin"/>
              </a:defRPr>
            </a:lvl5pPr>
            <a:lvl6pPr indent="0" lvl="5" marL="0" marR="0" rtl="0" algn="r">
              <a:spcBef>
                <a:spcPts val="0"/>
              </a:spcBef>
              <a:buNone/>
              <a:defRPr sz="1200">
                <a:solidFill>
                  <a:srgbClr val="595959"/>
                </a:solidFill>
                <a:latin typeface="Cabin"/>
                <a:ea typeface="Cabin"/>
                <a:cs typeface="Cabin"/>
                <a:sym typeface="Cabin"/>
              </a:defRPr>
            </a:lvl6pPr>
            <a:lvl7pPr indent="0" lvl="6" marL="0" marR="0" rtl="0" algn="r">
              <a:spcBef>
                <a:spcPts val="0"/>
              </a:spcBef>
              <a:buNone/>
              <a:defRPr sz="1200">
                <a:solidFill>
                  <a:srgbClr val="595959"/>
                </a:solidFill>
                <a:latin typeface="Cabin"/>
                <a:ea typeface="Cabin"/>
                <a:cs typeface="Cabin"/>
                <a:sym typeface="Cabin"/>
              </a:defRPr>
            </a:lvl7pPr>
            <a:lvl8pPr indent="0" lvl="7" marL="0" marR="0" rtl="0" algn="r">
              <a:spcBef>
                <a:spcPts val="0"/>
              </a:spcBef>
              <a:buNone/>
              <a:defRPr sz="1200">
                <a:solidFill>
                  <a:srgbClr val="595959"/>
                </a:solidFill>
                <a:latin typeface="Cabin"/>
                <a:ea typeface="Cabin"/>
                <a:cs typeface="Cabin"/>
                <a:sym typeface="Cabin"/>
              </a:defRPr>
            </a:lvl8pPr>
            <a:lvl9pPr indent="0" lvl="8" marL="0" marR="0" rtl="0" algn="r">
              <a:spcBef>
                <a:spcPts val="0"/>
              </a:spcBef>
              <a:buNone/>
              <a:defRPr sz="1200">
                <a:solidFill>
                  <a:srgbClr val="595959"/>
                </a:solidFill>
                <a:latin typeface="Cabin"/>
                <a:ea typeface="Cabin"/>
                <a:cs typeface="Cabin"/>
                <a:sym typeface="Cabin"/>
              </a:defRPr>
            </a:lvl9pPr>
          </a:lstStyle>
          <a:p>
            <a:pPr indent="0" lvl="0" marL="0">
              <a:spcBef>
                <a:spcPts val="0"/>
              </a:spcBef>
              <a:spcAft>
                <a:spcPts val="0"/>
              </a:spcAft>
              <a:buNone/>
            </a:pPr>
            <a:fld id="{00000000-1234-1234-1234-123412341234}" type="slidenum">
              <a:rPr lang="es-MX"/>
              <a:t>‹#›</a:t>
            </a:fld>
            <a:endParaRPr/>
          </a:p>
        </p:txBody>
      </p:sp>
      <p:sp>
        <p:nvSpPr>
          <p:cNvPr id="78" name="Shape 78"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8" name="Shape 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 name="Shape 9"/>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0" name="Shape 1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bin"/>
                <a:ea typeface="Cabin"/>
                <a:cs typeface="Cabin"/>
                <a:sym typeface="Cabin"/>
              </a:defRPr>
            </a:lvl1pPr>
            <a:lvl2pPr indent="0" lvl="1" marL="0" marR="0" rtl="0" algn="r">
              <a:spcBef>
                <a:spcPts val="0"/>
              </a:spcBef>
              <a:buNone/>
              <a:defRPr b="0" i="0" sz="1200" u="none" cap="none" strike="noStrike">
                <a:solidFill>
                  <a:srgbClr val="595959"/>
                </a:solidFill>
                <a:latin typeface="Cabin"/>
                <a:ea typeface="Cabin"/>
                <a:cs typeface="Cabin"/>
                <a:sym typeface="Cabin"/>
              </a:defRPr>
            </a:lvl2pPr>
            <a:lvl3pPr indent="0" lvl="2" marL="0" marR="0" rtl="0" algn="r">
              <a:spcBef>
                <a:spcPts val="0"/>
              </a:spcBef>
              <a:buNone/>
              <a:defRPr b="0" i="0" sz="1200" u="none" cap="none" strike="noStrike">
                <a:solidFill>
                  <a:srgbClr val="595959"/>
                </a:solidFill>
                <a:latin typeface="Cabin"/>
                <a:ea typeface="Cabin"/>
                <a:cs typeface="Cabin"/>
                <a:sym typeface="Cabin"/>
              </a:defRPr>
            </a:lvl3pPr>
            <a:lvl4pPr indent="0" lvl="3" marL="0" marR="0" rtl="0" algn="r">
              <a:spcBef>
                <a:spcPts val="0"/>
              </a:spcBef>
              <a:buNone/>
              <a:defRPr b="0" i="0" sz="1200" u="none" cap="none" strike="noStrike">
                <a:solidFill>
                  <a:srgbClr val="595959"/>
                </a:solidFill>
                <a:latin typeface="Cabin"/>
                <a:ea typeface="Cabin"/>
                <a:cs typeface="Cabin"/>
                <a:sym typeface="Cabin"/>
              </a:defRPr>
            </a:lvl4pPr>
            <a:lvl5pPr indent="0" lvl="4" marL="0" marR="0" rtl="0" algn="r">
              <a:spcBef>
                <a:spcPts val="0"/>
              </a:spcBef>
              <a:buNone/>
              <a:defRPr b="0" i="0" sz="1200" u="none" cap="none" strike="noStrike">
                <a:solidFill>
                  <a:srgbClr val="595959"/>
                </a:solidFill>
                <a:latin typeface="Cabin"/>
                <a:ea typeface="Cabin"/>
                <a:cs typeface="Cabin"/>
                <a:sym typeface="Cabin"/>
              </a:defRPr>
            </a:lvl5pPr>
            <a:lvl6pPr indent="0" lvl="5" marL="0" marR="0" rtl="0" algn="r">
              <a:spcBef>
                <a:spcPts val="0"/>
              </a:spcBef>
              <a:buNone/>
              <a:defRPr b="0" i="0" sz="1200" u="none" cap="none" strike="noStrike">
                <a:solidFill>
                  <a:srgbClr val="595959"/>
                </a:solidFill>
                <a:latin typeface="Cabin"/>
                <a:ea typeface="Cabin"/>
                <a:cs typeface="Cabin"/>
                <a:sym typeface="Cabin"/>
              </a:defRPr>
            </a:lvl6pPr>
            <a:lvl7pPr indent="0" lvl="6" marL="0" marR="0" rtl="0" algn="r">
              <a:spcBef>
                <a:spcPts val="0"/>
              </a:spcBef>
              <a:buNone/>
              <a:defRPr b="0" i="0" sz="1200" u="none" cap="none" strike="noStrike">
                <a:solidFill>
                  <a:srgbClr val="595959"/>
                </a:solidFill>
                <a:latin typeface="Cabin"/>
                <a:ea typeface="Cabin"/>
                <a:cs typeface="Cabin"/>
                <a:sym typeface="Cabin"/>
              </a:defRPr>
            </a:lvl7pPr>
            <a:lvl8pPr indent="0" lvl="7" marL="0" marR="0" rtl="0" algn="r">
              <a:spcBef>
                <a:spcPts val="0"/>
              </a:spcBef>
              <a:buNone/>
              <a:defRPr b="0" i="0" sz="1200" u="none" cap="none" strike="noStrike">
                <a:solidFill>
                  <a:srgbClr val="595959"/>
                </a:solidFill>
                <a:latin typeface="Cabin"/>
                <a:ea typeface="Cabin"/>
                <a:cs typeface="Cabin"/>
                <a:sym typeface="Cabin"/>
              </a:defRPr>
            </a:lvl8pPr>
            <a:lvl9pPr indent="0" lvl="8" marL="0" marR="0" rtl="0" algn="r">
              <a:spcBef>
                <a:spcPts val="0"/>
              </a:spcBef>
              <a:buNone/>
              <a:defRPr b="0" i="0" sz="1200" u="none" cap="none" strike="noStrike">
                <a:solidFill>
                  <a:srgbClr val="595959"/>
                </a:solidFill>
                <a:latin typeface="Cabin"/>
                <a:ea typeface="Cabin"/>
                <a:cs typeface="Cabin"/>
                <a:sym typeface="Cabin"/>
              </a:defRPr>
            </a:lvl9pPr>
          </a:lstStyle>
          <a:p>
            <a:pPr indent="0" lvl="0" marL="0">
              <a:spcBef>
                <a:spcPts val="0"/>
              </a:spcBef>
              <a:spcAft>
                <a:spcPts val="0"/>
              </a:spcAft>
              <a:buNone/>
            </a:pPr>
            <a:fld id="{00000000-1234-1234-1234-123412341234}" type="slidenum">
              <a:rPr lang="es-MX"/>
              <a:t>‹#›</a:t>
            </a:fld>
            <a:endParaRPr/>
          </a:p>
        </p:txBody>
      </p:sp>
      <p:sp>
        <p:nvSpPr>
          <p:cNvPr id="11" name="Shape 11" title="Left scallop edge"/>
          <p:cNvSpPr/>
          <p:nvPr/>
        </p:nvSpPr>
        <p:spPr>
          <a:xfrm>
            <a:off x="0" y="0"/>
            <a:ext cx="885825" cy="6858000"/>
          </a:xfrm>
          <a:custGeom>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Shape 12"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1" name="Shape 91"/>
        <p:cNvGrpSpPr/>
        <p:nvPr/>
      </p:nvGrpSpPr>
      <p:grpSpPr>
        <a:xfrm>
          <a:off x="0" y="0"/>
          <a:ext cx="0" cy="0"/>
          <a:chOff x="0" y="0"/>
          <a:chExt cx="0" cy="0"/>
        </a:xfrm>
      </p:grpSpPr>
      <p:sp>
        <p:nvSpPr>
          <p:cNvPr id="92" name="Shape 9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lt2"/>
              </a:buClr>
              <a:buSzPts val="5100"/>
              <a:buFont typeface="Impact"/>
              <a:buNone/>
              <a:defRPr b="0" i="0" sz="5100" u="none" cap="none" strike="noStrike">
                <a:solidFill>
                  <a:schemeClr val="lt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Shape 93"/>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lstStyle>
            <a:lvl1pPr indent="-355600" lvl="0" marL="457200" marR="0" rtl="0" algn="l">
              <a:lnSpc>
                <a:spcPct val="110000"/>
              </a:lnSpc>
              <a:spcBef>
                <a:spcPts val="700"/>
              </a:spcBef>
              <a:spcAft>
                <a:spcPts val="0"/>
              </a:spcAft>
              <a:buClr>
                <a:schemeClr val="lt2"/>
              </a:buClr>
              <a:buSzPts val="2000"/>
              <a:buFont typeface="Arial"/>
              <a:buChar char="•"/>
              <a:defRPr b="0" i="0" sz="2000" u="none" cap="none" strike="noStrike">
                <a:solidFill>
                  <a:srgbClr val="FEFEFE"/>
                </a:solidFill>
                <a:latin typeface="Cabin"/>
                <a:ea typeface="Cabin"/>
                <a:cs typeface="Cabin"/>
                <a:sym typeface="Cabin"/>
              </a:defRPr>
            </a:lvl1pPr>
            <a:lvl2pPr indent="-342900" lvl="1" marL="914400" marR="0" rtl="0" algn="l">
              <a:lnSpc>
                <a:spcPct val="110000"/>
              </a:lnSpc>
              <a:spcBef>
                <a:spcPts val="700"/>
              </a:spcBef>
              <a:spcAft>
                <a:spcPts val="0"/>
              </a:spcAft>
              <a:buClr>
                <a:schemeClr val="lt2"/>
              </a:buClr>
              <a:buSzPts val="1800"/>
              <a:buFont typeface="Cabin"/>
              <a:buChar char="–"/>
              <a:defRPr b="0" i="0" sz="1800" u="none" cap="none" strike="noStrike">
                <a:solidFill>
                  <a:srgbClr val="FEFEFE"/>
                </a:solidFill>
                <a:latin typeface="Cabin"/>
                <a:ea typeface="Cabin"/>
                <a:cs typeface="Cabin"/>
                <a:sym typeface="Cabin"/>
              </a:defRPr>
            </a:lvl2pPr>
            <a:lvl3pPr indent="-330200" lvl="2" marL="1371600" marR="0" rtl="0" algn="l">
              <a:lnSpc>
                <a:spcPct val="110000"/>
              </a:lnSpc>
              <a:spcBef>
                <a:spcPts val="700"/>
              </a:spcBef>
              <a:spcAft>
                <a:spcPts val="0"/>
              </a:spcAft>
              <a:buClr>
                <a:schemeClr val="lt2"/>
              </a:buClr>
              <a:buSzPts val="1600"/>
              <a:buFont typeface="Arial"/>
              <a:buChar char="•"/>
              <a:defRPr b="0" i="0" sz="1600" u="none" cap="none" strike="noStrike">
                <a:solidFill>
                  <a:srgbClr val="FEFEFE"/>
                </a:solidFill>
                <a:latin typeface="Cabin"/>
                <a:ea typeface="Cabin"/>
                <a:cs typeface="Cabin"/>
                <a:sym typeface="Cabin"/>
              </a:defRPr>
            </a:lvl3pPr>
            <a:lvl4pPr indent="-317500" lvl="3" marL="1828800" marR="0" rtl="0" algn="l">
              <a:lnSpc>
                <a:spcPct val="110000"/>
              </a:lnSpc>
              <a:spcBef>
                <a:spcPts val="700"/>
              </a:spcBef>
              <a:spcAft>
                <a:spcPts val="0"/>
              </a:spcAft>
              <a:buClr>
                <a:schemeClr val="lt2"/>
              </a:buClr>
              <a:buSzPts val="1400"/>
              <a:buFont typeface="Cabin"/>
              <a:buChar char="–"/>
              <a:defRPr b="0" i="0" sz="1400" u="none" cap="none" strike="noStrike">
                <a:solidFill>
                  <a:srgbClr val="FEFEFE"/>
                </a:solidFill>
                <a:latin typeface="Cabin"/>
                <a:ea typeface="Cabin"/>
                <a:cs typeface="Cabin"/>
                <a:sym typeface="Cabin"/>
              </a:defRPr>
            </a:lvl4pPr>
            <a:lvl5pPr indent="-317500" lvl="4" marL="2286000" marR="0" rtl="0" algn="l">
              <a:lnSpc>
                <a:spcPct val="110000"/>
              </a:lnSpc>
              <a:spcBef>
                <a:spcPts val="700"/>
              </a:spcBef>
              <a:spcAft>
                <a:spcPts val="0"/>
              </a:spcAft>
              <a:buClr>
                <a:schemeClr val="lt2"/>
              </a:buClr>
              <a:buSzPts val="1400"/>
              <a:buFont typeface="Arial"/>
              <a:buChar char="•"/>
              <a:defRPr b="0" i="0" sz="1400" u="none" cap="none" strike="noStrike">
                <a:solidFill>
                  <a:srgbClr val="FEFEFE"/>
                </a:solidFill>
                <a:latin typeface="Cabin"/>
                <a:ea typeface="Cabin"/>
                <a:cs typeface="Cabin"/>
                <a:sym typeface="Cabin"/>
              </a:defRPr>
            </a:lvl5pPr>
            <a:lvl6pPr indent="-317500" lvl="5" marL="2743200" marR="0" rtl="0" algn="l">
              <a:lnSpc>
                <a:spcPct val="110000"/>
              </a:lnSpc>
              <a:spcBef>
                <a:spcPts val="700"/>
              </a:spcBef>
              <a:spcAft>
                <a:spcPts val="0"/>
              </a:spcAft>
              <a:buClr>
                <a:schemeClr val="lt2"/>
              </a:buClr>
              <a:buSzPts val="1400"/>
              <a:buFont typeface="Cabin"/>
              <a:buChar char="–"/>
              <a:defRPr b="0" i="0" sz="1400" u="none" cap="none" strike="noStrike">
                <a:solidFill>
                  <a:srgbClr val="FEFEFE"/>
                </a:solidFill>
                <a:latin typeface="Cabin"/>
                <a:ea typeface="Cabin"/>
                <a:cs typeface="Cabin"/>
                <a:sym typeface="Cabin"/>
              </a:defRPr>
            </a:lvl6pPr>
            <a:lvl7pPr indent="-317500" lvl="6" marL="3200400" marR="0" rtl="0" algn="l">
              <a:lnSpc>
                <a:spcPct val="110000"/>
              </a:lnSpc>
              <a:spcBef>
                <a:spcPts val="700"/>
              </a:spcBef>
              <a:spcAft>
                <a:spcPts val="0"/>
              </a:spcAft>
              <a:buClr>
                <a:schemeClr val="lt2"/>
              </a:buClr>
              <a:buSzPts val="1400"/>
              <a:buFont typeface="Arial"/>
              <a:buChar char="•"/>
              <a:defRPr b="0" i="0" sz="1400" u="none" cap="none" strike="noStrike">
                <a:solidFill>
                  <a:srgbClr val="FEFEFE"/>
                </a:solidFill>
                <a:latin typeface="Cabin"/>
                <a:ea typeface="Cabin"/>
                <a:cs typeface="Cabin"/>
                <a:sym typeface="Cabin"/>
              </a:defRPr>
            </a:lvl7pPr>
            <a:lvl8pPr indent="-317500" lvl="7" marL="3657600" marR="0" rtl="0" algn="l">
              <a:lnSpc>
                <a:spcPct val="110000"/>
              </a:lnSpc>
              <a:spcBef>
                <a:spcPts val="700"/>
              </a:spcBef>
              <a:spcAft>
                <a:spcPts val="0"/>
              </a:spcAft>
              <a:buClr>
                <a:schemeClr val="lt2"/>
              </a:buClr>
              <a:buSzPts val="1400"/>
              <a:buFont typeface="Cabin"/>
              <a:buChar char="–"/>
              <a:defRPr b="0" i="0" sz="1400" u="none" cap="none" strike="noStrike">
                <a:solidFill>
                  <a:srgbClr val="FEFEFE"/>
                </a:solidFill>
                <a:latin typeface="Cabin"/>
                <a:ea typeface="Cabin"/>
                <a:cs typeface="Cabin"/>
                <a:sym typeface="Cabin"/>
              </a:defRPr>
            </a:lvl8pPr>
            <a:lvl9pPr indent="-317500" lvl="8" marL="4114800" marR="0" rtl="0" algn="l">
              <a:lnSpc>
                <a:spcPct val="110000"/>
              </a:lnSpc>
              <a:spcBef>
                <a:spcPts val="700"/>
              </a:spcBef>
              <a:spcAft>
                <a:spcPts val="0"/>
              </a:spcAft>
              <a:buClr>
                <a:schemeClr val="lt2"/>
              </a:buClr>
              <a:buSzPts val="1400"/>
              <a:buFont typeface="Arial"/>
              <a:buChar char="•"/>
              <a:defRPr b="0" i="0" sz="1400" u="none" cap="none" strike="noStrike">
                <a:solidFill>
                  <a:srgbClr val="FEFEFE"/>
                </a:solidFill>
                <a:latin typeface="Cabin"/>
                <a:ea typeface="Cabin"/>
                <a:cs typeface="Cabin"/>
                <a:sym typeface="Cabin"/>
              </a:defRPr>
            </a:lvl9pPr>
          </a:lstStyle>
          <a:p/>
        </p:txBody>
      </p:sp>
      <p:sp>
        <p:nvSpPr>
          <p:cNvPr id="94" name="Shape 94"/>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FEFEFE"/>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95" name="Shape 95"/>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FEFEFE"/>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96" name="Shape 9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FEFEFE"/>
                </a:solidFill>
                <a:latin typeface="Cabin"/>
                <a:ea typeface="Cabin"/>
                <a:cs typeface="Cabin"/>
                <a:sym typeface="Cabin"/>
              </a:defRPr>
            </a:lvl1pPr>
            <a:lvl2pPr indent="0" lvl="1" marL="0" marR="0" rtl="0" algn="r">
              <a:spcBef>
                <a:spcPts val="0"/>
              </a:spcBef>
              <a:buNone/>
              <a:defRPr b="0" i="0" sz="1200" u="none" cap="none" strike="noStrike">
                <a:solidFill>
                  <a:srgbClr val="FEFEFE"/>
                </a:solidFill>
                <a:latin typeface="Cabin"/>
                <a:ea typeface="Cabin"/>
                <a:cs typeface="Cabin"/>
                <a:sym typeface="Cabin"/>
              </a:defRPr>
            </a:lvl2pPr>
            <a:lvl3pPr indent="0" lvl="2" marL="0" marR="0" rtl="0" algn="r">
              <a:spcBef>
                <a:spcPts val="0"/>
              </a:spcBef>
              <a:buNone/>
              <a:defRPr b="0" i="0" sz="1200" u="none" cap="none" strike="noStrike">
                <a:solidFill>
                  <a:srgbClr val="FEFEFE"/>
                </a:solidFill>
                <a:latin typeface="Cabin"/>
                <a:ea typeface="Cabin"/>
                <a:cs typeface="Cabin"/>
                <a:sym typeface="Cabin"/>
              </a:defRPr>
            </a:lvl3pPr>
            <a:lvl4pPr indent="0" lvl="3" marL="0" marR="0" rtl="0" algn="r">
              <a:spcBef>
                <a:spcPts val="0"/>
              </a:spcBef>
              <a:buNone/>
              <a:defRPr b="0" i="0" sz="1200" u="none" cap="none" strike="noStrike">
                <a:solidFill>
                  <a:srgbClr val="FEFEFE"/>
                </a:solidFill>
                <a:latin typeface="Cabin"/>
                <a:ea typeface="Cabin"/>
                <a:cs typeface="Cabin"/>
                <a:sym typeface="Cabin"/>
              </a:defRPr>
            </a:lvl4pPr>
            <a:lvl5pPr indent="0" lvl="4" marL="0" marR="0" rtl="0" algn="r">
              <a:spcBef>
                <a:spcPts val="0"/>
              </a:spcBef>
              <a:buNone/>
              <a:defRPr b="0" i="0" sz="1200" u="none" cap="none" strike="noStrike">
                <a:solidFill>
                  <a:srgbClr val="FEFEFE"/>
                </a:solidFill>
                <a:latin typeface="Cabin"/>
                <a:ea typeface="Cabin"/>
                <a:cs typeface="Cabin"/>
                <a:sym typeface="Cabin"/>
              </a:defRPr>
            </a:lvl5pPr>
            <a:lvl6pPr indent="0" lvl="5" marL="0" marR="0" rtl="0" algn="r">
              <a:spcBef>
                <a:spcPts val="0"/>
              </a:spcBef>
              <a:buNone/>
              <a:defRPr b="0" i="0" sz="1200" u="none" cap="none" strike="noStrike">
                <a:solidFill>
                  <a:srgbClr val="FEFEFE"/>
                </a:solidFill>
                <a:latin typeface="Cabin"/>
                <a:ea typeface="Cabin"/>
                <a:cs typeface="Cabin"/>
                <a:sym typeface="Cabin"/>
              </a:defRPr>
            </a:lvl6pPr>
            <a:lvl7pPr indent="0" lvl="6" marL="0" marR="0" rtl="0" algn="r">
              <a:spcBef>
                <a:spcPts val="0"/>
              </a:spcBef>
              <a:buNone/>
              <a:defRPr b="0" i="0" sz="1200" u="none" cap="none" strike="noStrike">
                <a:solidFill>
                  <a:srgbClr val="FEFEFE"/>
                </a:solidFill>
                <a:latin typeface="Cabin"/>
                <a:ea typeface="Cabin"/>
                <a:cs typeface="Cabin"/>
                <a:sym typeface="Cabin"/>
              </a:defRPr>
            </a:lvl7pPr>
            <a:lvl8pPr indent="0" lvl="7" marL="0" marR="0" rtl="0" algn="r">
              <a:spcBef>
                <a:spcPts val="0"/>
              </a:spcBef>
              <a:buNone/>
              <a:defRPr b="0" i="0" sz="1200" u="none" cap="none" strike="noStrike">
                <a:solidFill>
                  <a:srgbClr val="FEFEFE"/>
                </a:solidFill>
                <a:latin typeface="Cabin"/>
                <a:ea typeface="Cabin"/>
                <a:cs typeface="Cabin"/>
                <a:sym typeface="Cabin"/>
              </a:defRPr>
            </a:lvl8pPr>
            <a:lvl9pPr indent="0" lvl="8" marL="0" marR="0" rtl="0" algn="r">
              <a:spcBef>
                <a:spcPts val="0"/>
              </a:spcBef>
              <a:buNone/>
              <a:defRPr b="0" i="0" sz="1200" u="none" cap="none" strike="noStrike">
                <a:solidFill>
                  <a:srgbClr val="FEFEFE"/>
                </a:solidFill>
                <a:latin typeface="Cabin"/>
                <a:ea typeface="Cabin"/>
                <a:cs typeface="Cabin"/>
                <a:sym typeface="Cabin"/>
              </a:defRPr>
            </a:lvl9pPr>
          </a:lstStyle>
          <a:p>
            <a:pPr indent="0" lvl="0" marL="0">
              <a:spcBef>
                <a:spcPts val="0"/>
              </a:spcBef>
              <a:spcAft>
                <a:spcPts val="0"/>
              </a:spcAft>
              <a:buNone/>
            </a:pPr>
            <a:fld id="{00000000-1234-1234-1234-123412341234}" type="slidenum">
              <a:rPr lang="es-MX"/>
              <a:t>‹#›</a:t>
            </a:fld>
            <a:endParaRPr/>
          </a:p>
        </p:txBody>
      </p:sp>
      <p:sp>
        <p:nvSpPr>
          <p:cNvPr id="97" name="Shape 97" title="Left scallop edge"/>
          <p:cNvSpPr/>
          <p:nvPr/>
        </p:nvSpPr>
        <p:spPr>
          <a:xfrm>
            <a:off x="0" y="0"/>
            <a:ext cx="885825" cy="6858000"/>
          </a:xfrm>
          <a:custGeom>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lt2"/>
          </a:solidFill>
          <a:ln>
            <a:noFill/>
          </a:ln>
        </p:spPr>
      </p:sp>
      <p:sp>
        <p:nvSpPr>
          <p:cNvPr id="98" name="Shape 98"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0000"/>
              <a:buFont typeface="Impact"/>
              <a:buNone/>
            </a:pPr>
            <a:r>
              <a:rPr b="0" i="0" lang="es-MX" sz="10000" u="none" cap="none" strike="noStrike">
                <a:solidFill>
                  <a:schemeClr val="dk2"/>
                </a:solidFill>
                <a:latin typeface="Impact"/>
                <a:ea typeface="Impact"/>
                <a:cs typeface="Impact"/>
                <a:sym typeface="Impact"/>
              </a:rPr>
              <a:t>APLICACIÓN ANDROID</a:t>
            </a:r>
            <a:br>
              <a:rPr b="0" i="0" lang="es-MX" sz="10000" u="none" cap="none" strike="noStrike">
                <a:solidFill>
                  <a:schemeClr val="dk2"/>
                </a:solidFill>
                <a:latin typeface="Impact"/>
                <a:ea typeface="Impact"/>
                <a:cs typeface="Impact"/>
                <a:sym typeface="Impact"/>
              </a:rPr>
            </a:br>
            <a:r>
              <a:rPr b="0" i="0" lang="es-MX" sz="10000" u="none" cap="none" strike="noStrike">
                <a:solidFill>
                  <a:schemeClr val="dk2"/>
                </a:solidFill>
                <a:latin typeface="Impact"/>
                <a:ea typeface="Impact"/>
                <a:cs typeface="Impact"/>
                <a:sym typeface="Impact"/>
              </a:rPr>
              <a:t>PROYECTO FINAL</a:t>
            </a:r>
            <a:endParaRPr b="0" i="0" sz="10000" u="none" cap="none" strike="noStrike">
              <a:solidFill>
                <a:schemeClr val="dk2"/>
              </a:solidFill>
              <a:latin typeface="Impact"/>
              <a:ea typeface="Impact"/>
              <a:cs typeface="Impact"/>
              <a:sym typeface="Impact"/>
            </a:endParaRPr>
          </a:p>
        </p:txBody>
      </p:sp>
      <p:sp>
        <p:nvSpPr>
          <p:cNvPr id="113" name="Shape 113"/>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000"/>
              <a:buFont typeface="Arial"/>
              <a:buNone/>
            </a:pPr>
            <a:r>
              <a:rPr b="1" i="0" lang="es-MX" sz="2000" u="none" cap="none" strike="noStrike">
                <a:solidFill>
                  <a:schemeClr val="dk2"/>
                </a:solidFill>
                <a:latin typeface="Cabin"/>
                <a:ea typeface="Cabin"/>
                <a:cs typeface="Cabin"/>
                <a:sym typeface="Cabin"/>
              </a:rPr>
              <a:t>JUAN CARLOS SIGLER </a:t>
            </a:r>
            <a:endParaRPr/>
          </a:p>
          <a:p>
            <a:pPr indent="0" lvl="0" marL="0" marR="0" rtl="0" algn="ctr">
              <a:lnSpc>
                <a:spcPct val="90000"/>
              </a:lnSpc>
              <a:spcBef>
                <a:spcPts val="700"/>
              </a:spcBef>
              <a:spcAft>
                <a:spcPts val="0"/>
              </a:spcAft>
              <a:buClr>
                <a:schemeClr val="dk2"/>
              </a:buClr>
              <a:buSzPts val="2000"/>
              <a:buFont typeface="Arial"/>
              <a:buNone/>
            </a:pPr>
            <a:r>
              <a:rPr b="1" i="0" lang="es-MX" sz="2000" u="none" cap="none" strike="noStrike">
                <a:solidFill>
                  <a:schemeClr val="dk2"/>
                </a:solidFill>
                <a:latin typeface="Cabin"/>
                <a:ea typeface="Cabin"/>
                <a:cs typeface="Cabin"/>
                <a:sym typeface="Cabin"/>
              </a:rPr>
              <a:t>XIMENA BALZARETTI</a:t>
            </a:r>
            <a:endParaRPr b="1" i="0" sz="2000" u="none" cap="none" strike="noStrike">
              <a:solidFill>
                <a:schemeClr val="dk2"/>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Shape 168"/>
          <p:cNvPicPr preferRelativeResize="0"/>
          <p:nvPr/>
        </p:nvPicPr>
        <p:blipFill rotWithShape="1">
          <a:blip r:embed="rId3">
            <a:alphaModFix/>
          </a:blip>
          <a:srcRect b="0" l="0" r="0" t="0"/>
          <a:stretch/>
        </p:blipFill>
        <p:spPr>
          <a:xfrm>
            <a:off x="1188491" y="609624"/>
            <a:ext cx="3137468" cy="5400000"/>
          </a:xfrm>
          <a:prstGeom prst="rect">
            <a:avLst/>
          </a:prstGeom>
          <a:noFill/>
          <a:ln>
            <a:noFill/>
          </a:ln>
        </p:spPr>
      </p:pic>
      <p:pic>
        <p:nvPicPr>
          <p:cNvPr id="169" name="Shape 169"/>
          <p:cNvPicPr preferRelativeResize="0"/>
          <p:nvPr/>
        </p:nvPicPr>
        <p:blipFill rotWithShape="1">
          <a:blip r:embed="rId4">
            <a:alphaModFix/>
          </a:blip>
          <a:srcRect b="0" l="0" r="0" t="0"/>
          <a:stretch/>
        </p:blipFill>
        <p:spPr>
          <a:xfrm>
            <a:off x="4769036" y="609624"/>
            <a:ext cx="3105000" cy="5400000"/>
          </a:xfrm>
          <a:prstGeom prst="rect">
            <a:avLst/>
          </a:prstGeom>
          <a:noFill/>
          <a:ln>
            <a:noFill/>
          </a:ln>
        </p:spPr>
      </p:pic>
      <p:pic>
        <p:nvPicPr>
          <p:cNvPr id="170" name="Shape 170"/>
          <p:cNvPicPr preferRelativeResize="0"/>
          <p:nvPr/>
        </p:nvPicPr>
        <p:blipFill rotWithShape="1">
          <a:blip r:embed="rId5">
            <a:alphaModFix/>
          </a:blip>
          <a:srcRect b="0" l="0" r="0" t="0"/>
          <a:stretch/>
        </p:blipFill>
        <p:spPr>
          <a:xfrm>
            <a:off x="8317113" y="609624"/>
            <a:ext cx="3094382" cy="540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Shape 175"/>
          <p:cNvPicPr preferRelativeResize="0"/>
          <p:nvPr/>
        </p:nvPicPr>
        <p:blipFill rotWithShape="1">
          <a:blip r:embed="rId3">
            <a:alphaModFix/>
          </a:blip>
          <a:srcRect b="0" l="0" r="0" t="0"/>
          <a:stretch/>
        </p:blipFill>
        <p:spPr>
          <a:xfrm>
            <a:off x="1183703" y="682776"/>
            <a:ext cx="3062688" cy="5400000"/>
          </a:xfrm>
          <a:prstGeom prst="rect">
            <a:avLst/>
          </a:prstGeom>
          <a:noFill/>
          <a:ln>
            <a:noFill/>
          </a:ln>
        </p:spPr>
      </p:pic>
      <p:pic>
        <p:nvPicPr>
          <p:cNvPr id="176" name="Shape 176"/>
          <p:cNvPicPr preferRelativeResize="0"/>
          <p:nvPr/>
        </p:nvPicPr>
        <p:blipFill rotWithShape="1">
          <a:blip r:embed="rId4">
            <a:alphaModFix/>
          </a:blip>
          <a:srcRect b="0" l="0" r="0" t="0"/>
          <a:stretch/>
        </p:blipFill>
        <p:spPr>
          <a:xfrm>
            <a:off x="8032781" y="682776"/>
            <a:ext cx="3060453" cy="5400000"/>
          </a:xfrm>
          <a:prstGeom prst="rect">
            <a:avLst/>
          </a:prstGeom>
          <a:noFill/>
          <a:ln>
            <a:noFill/>
          </a:ln>
        </p:spPr>
      </p:pic>
      <p:pic>
        <p:nvPicPr>
          <p:cNvPr id="177" name="Shape 177"/>
          <p:cNvPicPr preferRelativeResize="0"/>
          <p:nvPr/>
        </p:nvPicPr>
        <p:blipFill>
          <a:blip r:embed="rId5">
            <a:alphaModFix/>
          </a:blip>
          <a:stretch>
            <a:fillRect/>
          </a:stretch>
        </p:blipFill>
        <p:spPr>
          <a:xfrm>
            <a:off x="4637451" y="682775"/>
            <a:ext cx="2917094" cy="540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069193" y="0"/>
            <a:ext cx="8187071" cy="241360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2"/>
              </a:buClr>
              <a:buSzPts val="8400"/>
              <a:buFont typeface="Impact"/>
              <a:buNone/>
            </a:pPr>
            <a:r>
              <a:rPr b="0" i="0" lang="es-MX" sz="8400" u="none" cap="none" strike="noStrike">
                <a:solidFill>
                  <a:schemeClr val="lt2"/>
                </a:solidFill>
                <a:latin typeface="Impact"/>
                <a:ea typeface="Impact"/>
                <a:cs typeface="Impact"/>
                <a:sym typeface="Impact"/>
              </a:rPr>
              <a:t>IMPACTO ECONÓMICO</a:t>
            </a:r>
            <a:endParaRPr b="0" i="0" sz="8400" u="none" cap="none" strike="noStrike">
              <a:solidFill>
                <a:schemeClr val="lt2"/>
              </a:solidFill>
              <a:latin typeface="Impact"/>
              <a:ea typeface="Impact"/>
              <a:cs typeface="Impact"/>
              <a:sym typeface="Impact"/>
            </a:endParaRPr>
          </a:p>
        </p:txBody>
      </p:sp>
      <p:sp>
        <p:nvSpPr>
          <p:cNvPr id="183" name="Shape 183"/>
          <p:cNvSpPr txBox="1"/>
          <p:nvPr>
            <p:ph idx="1" type="body"/>
          </p:nvPr>
        </p:nvSpPr>
        <p:spPr>
          <a:xfrm>
            <a:off x="3242930" y="2340865"/>
            <a:ext cx="7017488" cy="377005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Arial"/>
              <a:buNone/>
            </a:pPr>
            <a:r>
              <a:rPr b="0" i="0" lang="es-MX" sz="1400" u="none" cap="none" strike="noStrike">
                <a:solidFill>
                  <a:schemeClr val="accent1"/>
                </a:solidFill>
                <a:latin typeface="Cabin"/>
                <a:ea typeface="Cabin"/>
                <a:cs typeface="Cabin"/>
                <a:sym typeface="Cabin"/>
              </a:rPr>
              <a:t>ESTE PROYECTO ES CAPAZ DE GENERAR UN IMPACTO ECONÓMICO EN LA EMPRESA,  EN EL PAÍS Y SUS CLIENTES. </a:t>
            </a:r>
            <a:endParaRPr b="0" i="0" sz="1400" u="none" cap="none" strike="noStrike">
              <a:solidFill>
                <a:schemeClr val="accent1"/>
              </a:solidFill>
              <a:latin typeface="Cabin"/>
              <a:ea typeface="Cabin"/>
              <a:cs typeface="Cabin"/>
              <a:sym typeface="Cabin"/>
            </a:endParaRPr>
          </a:p>
          <a:p>
            <a:pPr indent="-342900" lvl="0" marL="342900" marR="0" rtl="0" algn="l">
              <a:lnSpc>
                <a:spcPct val="100000"/>
              </a:lnSpc>
              <a:spcBef>
                <a:spcPts val="700"/>
              </a:spcBef>
              <a:spcAft>
                <a:spcPts val="0"/>
              </a:spcAft>
              <a:buClr>
                <a:schemeClr val="lt2"/>
              </a:buClr>
              <a:buSzPts val="1400"/>
              <a:buFont typeface="Arial"/>
              <a:buChar char="•"/>
            </a:pPr>
            <a:r>
              <a:rPr b="0" i="0" lang="es-MX" sz="1400" u="none" cap="none" strike="noStrike">
                <a:solidFill>
                  <a:schemeClr val="accent1"/>
                </a:solidFill>
                <a:latin typeface="Cabin"/>
                <a:ea typeface="Cabin"/>
                <a:cs typeface="Cabin"/>
                <a:sym typeface="Cabin"/>
              </a:rPr>
              <a:t>AYUDA AL CRECIMIENTO DE LA ECONOMÍA DEL PAÍS AL INCENTIVAR EL MERCADO ALREDEDOR DEL MUNDO, YA QUE ESTA APLICACIÓN ANDROID PERMITE REALIZAR COMPRAS DESDE CUALQUIER PARTE DEL MUNDO A CUALQUIER HORA. </a:t>
            </a:r>
            <a:endParaRPr b="0" i="0" sz="1400" u="none" cap="none" strike="noStrike">
              <a:solidFill>
                <a:schemeClr val="accent1"/>
              </a:solidFill>
              <a:latin typeface="Cabin"/>
              <a:ea typeface="Cabin"/>
              <a:cs typeface="Cabin"/>
              <a:sym typeface="Cabin"/>
            </a:endParaRPr>
          </a:p>
          <a:p>
            <a:pPr indent="-342900" lvl="0" marL="342900" marR="0" rtl="0" algn="l">
              <a:lnSpc>
                <a:spcPct val="100000"/>
              </a:lnSpc>
              <a:spcBef>
                <a:spcPts val="700"/>
              </a:spcBef>
              <a:spcAft>
                <a:spcPts val="0"/>
              </a:spcAft>
              <a:buClr>
                <a:schemeClr val="lt2"/>
              </a:buClr>
              <a:buSzPts val="1400"/>
              <a:buFont typeface="Arial"/>
              <a:buChar char="•"/>
            </a:pPr>
            <a:r>
              <a:rPr b="0" i="0" lang="es-MX" sz="1400" u="none" cap="none" strike="noStrike">
                <a:solidFill>
                  <a:schemeClr val="accent1"/>
                </a:solidFill>
                <a:latin typeface="Cabin"/>
                <a:ea typeface="Cabin"/>
                <a:cs typeface="Cabin"/>
                <a:sym typeface="Cabin"/>
              </a:rPr>
              <a:t>AYUDA AL USUARIO A PODER TENER UNA IDEA EXACTA DEL PRECIO DE CUALQUIERA DE LOS PRODUCTOS EN EL MOMENTO QUE QUIERA. </a:t>
            </a:r>
            <a:endParaRPr b="0" i="0" sz="1400" u="none" cap="none" strike="noStrike">
              <a:solidFill>
                <a:schemeClr val="accent1"/>
              </a:solidFill>
              <a:latin typeface="Cabin"/>
              <a:ea typeface="Cabin"/>
              <a:cs typeface="Cabin"/>
              <a:sym typeface="Cabin"/>
            </a:endParaRPr>
          </a:p>
          <a:p>
            <a:pPr indent="-342900" lvl="0" marL="342900" marR="0" rtl="0" algn="l">
              <a:lnSpc>
                <a:spcPct val="100000"/>
              </a:lnSpc>
              <a:spcBef>
                <a:spcPts val="700"/>
              </a:spcBef>
              <a:spcAft>
                <a:spcPts val="0"/>
              </a:spcAft>
              <a:buClr>
                <a:schemeClr val="lt2"/>
              </a:buClr>
              <a:buSzPts val="1400"/>
              <a:buFont typeface="Arial"/>
              <a:buChar char="•"/>
            </a:pPr>
            <a:r>
              <a:rPr b="0" i="0" lang="es-MX" sz="1400" u="none" cap="none" strike="noStrike">
                <a:solidFill>
                  <a:schemeClr val="accent1"/>
                </a:solidFill>
                <a:latin typeface="Cabin"/>
                <a:ea typeface="Cabin"/>
                <a:cs typeface="Cabin"/>
                <a:sym typeface="Cabin"/>
              </a:rPr>
              <a:t>LE AHORRA AL USUARIO EL COSTO DE TENER QUE IR A LA TIENDA(TRANSPORTE PÚBLICO, GASOLINA, ESTACIONAMIENTOS, ETC.). </a:t>
            </a:r>
            <a:endParaRPr/>
          </a:p>
          <a:p>
            <a:pPr indent="-342900" lvl="0" marL="342900" marR="0" rtl="0" algn="l">
              <a:lnSpc>
                <a:spcPct val="100000"/>
              </a:lnSpc>
              <a:spcBef>
                <a:spcPts val="700"/>
              </a:spcBef>
              <a:spcAft>
                <a:spcPts val="0"/>
              </a:spcAft>
              <a:buClr>
                <a:schemeClr val="lt2"/>
              </a:buClr>
              <a:buSzPts val="1400"/>
              <a:buFont typeface="Arial"/>
              <a:buChar char="•"/>
            </a:pPr>
            <a:r>
              <a:rPr b="0" i="0" lang="es-MX" sz="1400" u="none" cap="none" strike="noStrike">
                <a:solidFill>
                  <a:schemeClr val="accent1"/>
                </a:solidFill>
                <a:latin typeface="Cabin"/>
                <a:ea typeface="Cabin"/>
                <a:cs typeface="Cabin"/>
                <a:sym typeface="Cabin"/>
              </a:rPr>
              <a:t>PODRÍA AHORRARLE A LA MARCA HASTA EL COSTO DE TENER QUE PAGAR UN LOCAL Y TODOS LOS COSTOS QUE SE LE DERIVAN.</a:t>
            </a:r>
            <a:endParaRPr/>
          </a:p>
          <a:p>
            <a:pPr indent="0" lvl="0" marL="0" marR="0" rtl="0" algn="l">
              <a:lnSpc>
                <a:spcPct val="100000"/>
              </a:lnSpc>
              <a:spcBef>
                <a:spcPts val="700"/>
              </a:spcBef>
              <a:spcAft>
                <a:spcPts val="0"/>
              </a:spcAft>
              <a:buClr>
                <a:schemeClr val="lt2"/>
              </a:buClr>
              <a:buSzPts val="1400"/>
              <a:buFont typeface="Arial"/>
              <a:buNone/>
            </a:pPr>
            <a:br>
              <a:rPr b="1" i="0" lang="es-MX" sz="1400" u="none" cap="none" strike="noStrike">
                <a:solidFill>
                  <a:schemeClr val="accent1"/>
                </a:solidFill>
                <a:latin typeface="Cabin"/>
                <a:ea typeface="Cabin"/>
                <a:cs typeface="Cabin"/>
                <a:sym typeface="Cabin"/>
              </a:rPr>
            </a:br>
            <a:endParaRPr b="1" i="0" sz="1400" u="none" cap="none" strike="noStrike">
              <a:solidFill>
                <a:schemeClr val="accent1"/>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069193" y="0"/>
            <a:ext cx="8187071" cy="241360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2"/>
              </a:buClr>
              <a:buSzPts val="8400"/>
              <a:buFont typeface="Impact"/>
              <a:buNone/>
            </a:pPr>
            <a:r>
              <a:rPr b="0" i="0" lang="es-MX" sz="8400" u="none" cap="none" strike="noStrike">
                <a:solidFill>
                  <a:schemeClr val="lt2"/>
                </a:solidFill>
                <a:latin typeface="Impact"/>
                <a:ea typeface="Impact"/>
                <a:cs typeface="Impact"/>
                <a:sym typeface="Impact"/>
              </a:rPr>
              <a:t>IMPACTO SOCIAL</a:t>
            </a:r>
            <a:endParaRPr b="0" i="0" sz="8400" u="none" cap="none" strike="noStrike">
              <a:solidFill>
                <a:schemeClr val="lt2"/>
              </a:solidFill>
              <a:latin typeface="Impact"/>
              <a:ea typeface="Impact"/>
              <a:cs typeface="Impact"/>
              <a:sym typeface="Impact"/>
            </a:endParaRPr>
          </a:p>
        </p:txBody>
      </p:sp>
      <p:sp>
        <p:nvSpPr>
          <p:cNvPr id="189" name="Shape 189"/>
          <p:cNvSpPr txBox="1"/>
          <p:nvPr>
            <p:ph idx="1" type="body"/>
          </p:nvPr>
        </p:nvSpPr>
        <p:spPr>
          <a:xfrm>
            <a:off x="3242930" y="2413603"/>
            <a:ext cx="7017488" cy="369731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400"/>
              <a:buFont typeface="Arial"/>
              <a:buChar char="•"/>
            </a:pPr>
            <a:r>
              <a:rPr b="0" i="0" lang="es-MX" sz="1400" u="none" cap="none" strike="noStrike">
                <a:solidFill>
                  <a:schemeClr val="dk1"/>
                </a:solidFill>
                <a:latin typeface="Cabin"/>
                <a:ea typeface="Cabin"/>
                <a:cs typeface="Cabin"/>
                <a:sym typeface="Cabin"/>
              </a:rPr>
              <a:t>LE PERMITE AL USUARIO COMPRAR CUALQUIER PRENDA QUE DESEE, A LA HORA QUE LE PAREZCA MÁS PREFERENTE, DESDE DONDE SE ENCUENTRE, PARA DE ESTE MODO NO TENER QUE DEPENDER DE LAS HORAS DE APERTURA DE UNA TIENDA.</a:t>
            </a:r>
            <a:endParaRPr/>
          </a:p>
          <a:p>
            <a:pPr indent="-342900" lvl="0" marL="342900" marR="0" rtl="0" algn="l">
              <a:lnSpc>
                <a:spcPct val="100000"/>
              </a:lnSpc>
              <a:spcBef>
                <a:spcPts val="700"/>
              </a:spcBef>
              <a:spcAft>
                <a:spcPts val="0"/>
              </a:spcAft>
              <a:buClr>
                <a:schemeClr val="lt2"/>
              </a:buClr>
              <a:buSzPts val="1400"/>
              <a:buFont typeface="Arial"/>
              <a:buChar char="•"/>
            </a:pPr>
            <a:r>
              <a:rPr b="0" i="0" lang="es-MX" sz="1400" u="none" cap="none" strike="noStrike">
                <a:solidFill>
                  <a:schemeClr val="dk1"/>
                </a:solidFill>
                <a:latin typeface="Cabin"/>
                <a:ea typeface="Cabin"/>
                <a:cs typeface="Cabin"/>
                <a:sym typeface="Cabin"/>
              </a:rPr>
              <a:t>PERMITE REALIZAR UNA COMPRA SIN TENER QUE DESPERDICIAR TIEMPO EN LA FILA PARA PAGAR.</a:t>
            </a:r>
            <a:endParaRPr/>
          </a:p>
          <a:p>
            <a:pPr indent="-342900" lvl="0" marL="342900" marR="0" rtl="0" algn="l">
              <a:lnSpc>
                <a:spcPct val="100000"/>
              </a:lnSpc>
              <a:spcBef>
                <a:spcPts val="700"/>
              </a:spcBef>
              <a:spcAft>
                <a:spcPts val="0"/>
              </a:spcAft>
              <a:buClr>
                <a:schemeClr val="lt2"/>
              </a:buClr>
              <a:buSzPts val="1400"/>
              <a:buFont typeface="Arial"/>
              <a:buChar char="•"/>
            </a:pPr>
            <a:r>
              <a:rPr b="0" i="0" lang="es-MX" sz="1400" u="none" cap="none" strike="noStrike">
                <a:solidFill>
                  <a:schemeClr val="dk1"/>
                </a:solidFill>
                <a:latin typeface="Cabin"/>
                <a:ea typeface="Cabin"/>
                <a:cs typeface="Cabin"/>
                <a:sym typeface="Cabin"/>
              </a:rPr>
              <a:t>LE PERMITE AL USUARIO AHORRARSE EL TIEMPO DE LLEGAR A LA TIENDA, LOS GASTOS DE TRANSPORTE Y EL AGOTAMIENTO DE IR HASTA EL ESTABLECIMIENTO. </a:t>
            </a:r>
            <a:endParaRPr b="0" i="0" sz="1400" u="none" cap="none" strike="noStrike">
              <a:solidFill>
                <a:schemeClr val="dk1"/>
              </a:solidFill>
              <a:latin typeface="Cabin"/>
              <a:ea typeface="Cabin"/>
              <a:cs typeface="Cabin"/>
              <a:sym typeface="Cabin"/>
            </a:endParaRPr>
          </a:p>
          <a:p>
            <a:pPr indent="0" lvl="0" marL="0" marR="0" rtl="0" algn="l">
              <a:lnSpc>
                <a:spcPct val="100000"/>
              </a:lnSpc>
              <a:spcBef>
                <a:spcPts val="700"/>
              </a:spcBef>
              <a:spcAft>
                <a:spcPts val="0"/>
              </a:spcAft>
              <a:buClr>
                <a:schemeClr val="lt2"/>
              </a:buClr>
              <a:buSzPts val="1400"/>
              <a:buFont typeface="Arial"/>
              <a:buNone/>
            </a:pPr>
            <a:r>
              <a:rPr b="0" i="0" lang="es-MX" sz="1400" u="none" cap="none" strike="noStrike">
                <a:solidFill>
                  <a:schemeClr val="dk1"/>
                </a:solidFill>
                <a:latin typeface="Cabin"/>
                <a:ea typeface="Cabin"/>
                <a:cs typeface="Cabin"/>
                <a:sym typeface="Cabin"/>
              </a:rPr>
              <a:t>LO CUAL PERMITE A LOS CLIENTES SER MÁS EFICIENTES CON SUS ACTIVIDADES DIARIAS Y TENER MÁS TIEMPO PARA REALIZAR ACTIVIDADES PERSONALES.</a:t>
            </a:r>
            <a:endParaRPr/>
          </a:p>
          <a:p>
            <a:pPr indent="0" lvl="0" marL="0" marR="0" rtl="0" algn="l">
              <a:lnSpc>
                <a:spcPct val="100000"/>
              </a:lnSpc>
              <a:spcBef>
                <a:spcPts val="700"/>
              </a:spcBef>
              <a:spcAft>
                <a:spcPts val="0"/>
              </a:spcAft>
              <a:buClr>
                <a:schemeClr val="lt2"/>
              </a:buClr>
              <a:buSzPts val="1400"/>
              <a:buFont typeface="Arial"/>
              <a:buNone/>
            </a:pPr>
            <a:br>
              <a:rPr b="1" i="0" lang="es-MX" sz="1400" u="none" cap="none" strike="noStrike">
                <a:solidFill>
                  <a:schemeClr val="dk1"/>
                </a:solidFill>
                <a:latin typeface="Cabin"/>
                <a:ea typeface="Cabin"/>
                <a:cs typeface="Cabin"/>
                <a:sym typeface="Cabin"/>
              </a:rPr>
            </a:br>
            <a:endParaRPr b="1" i="0" sz="1400" u="none" cap="none" strike="noStrike">
              <a:solidFill>
                <a:schemeClr val="dk1"/>
              </a:solidFill>
              <a:latin typeface="Cabin"/>
              <a:ea typeface="Cabin"/>
              <a:cs typeface="Cabin"/>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069193" y="0"/>
            <a:ext cx="8187071" cy="241360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2"/>
              </a:buClr>
              <a:buSzPts val="8400"/>
              <a:buFont typeface="Impact"/>
              <a:buNone/>
            </a:pPr>
            <a:r>
              <a:rPr b="0" i="0" lang="es-MX" sz="8400" u="none" cap="none" strike="noStrike">
                <a:solidFill>
                  <a:schemeClr val="lt2"/>
                </a:solidFill>
                <a:latin typeface="Impact"/>
                <a:ea typeface="Impact"/>
                <a:cs typeface="Impact"/>
                <a:sym typeface="Impact"/>
              </a:rPr>
              <a:t>IMPACTO AMBIENTAL</a:t>
            </a:r>
            <a:endParaRPr b="0" i="0" sz="8400" u="none" cap="none" strike="noStrike">
              <a:solidFill>
                <a:schemeClr val="lt2"/>
              </a:solidFill>
              <a:latin typeface="Impact"/>
              <a:ea typeface="Impact"/>
              <a:cs typeface="Impact"/>
              <a:sym typeface="Impact"/>
            </a:endParaRPr>
          </a:p>
        </p:txBody>
      </p:sp>
      <p:sp>
        <p:nvSpPr>
          <p:cNvPr id="195" name="Shape 195"/>
          <p:cNvSpPr txBox="1"/>
          <p:nvPr>
            <p:ph idx="1" type="body"/>
          </p:nvPr>
        </p:nvSpPr>
        <p:spPr>
          <a:xfrm>
            <a:off x="3242930" y="2413603"/>
            <a:ext cx="7017488" cy="36973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0" i="0" lang="es-MX" sz="2000" u="none" cap="none" strike="noStrike">
                <a:solidFill>
                  <a:schemeClr val="lt1"/>
                </a:solidFill>
                <a:latin typeface="Cabin"/>
                <a:ea typeface="Cabin"/>
                <a:cs typeface="Cabin"/>
                <a:sym typeface="Cabin"/>
              </a:rPr>
              <a:t>REDUCCIÓN  DEL NÚMERO DE VIAJES EN COCHE PORQUE PERMITE A LAS PERSONAS HACER SU COMPRA DE ROPA DESDE DONDE SE ENCUENTREN SIN TENER QUE IR AL ESTABLECIMIENTO, LO CUAL PERMITE EN LAS CIUDADES DISMINUIR EL TRÁFICO Y CON ESTO LAS EMISIONES DE CO2, LAS CUALES CONTAMINAN ALTAMENTE EL MEDIO AMBIENTE Y CREAN GRANDES CAMBIOS EN EL CALENTAMIENTO GLOBAL.</a:t>
            </a:r>
            <a:endParaRPr b="1" i="0" sz="2000" u="none" cap="none" strike="noStrike">
              <a:solidFill>
                <a:schemeClr val="lt1"/>
              </a:solidFill>
              <a:latin typeface="Cabin"/>
              <a:ea typeface="Cabin"/>
              <a:cs typeface="Cabin"/>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28323" y="0"/>
            <a:ext cx="6722285" cy="119667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4800"/>
              <a:buFont typeface="Cabin"/>
              <a:buNone/>
            </a:pPr>
            <a:r>
              <a:rPr b="1" i="0" lang="es-MX" sz="4800" u="none" cap="none" strike="noStrike">
                <a:solidFill>
                  <a:schemeClr val="accent1"/>
                </a:solidFill>
                <a:latin typeface="Cabin"/>
                <a:ea typeface="Cabin"/>
                <a:cs typeface="Cabin"/>
                <a:sym typeface="Cabin"/>
              </a:rPr>
              <a:t>CONCLUSIÓN</a:t>
            </a:r>
            <a:endParaRPr b="1" i="0" sz="4800" u="none" cap="none" strike="noStrike">
              <a:solidFill>
                <a:schemeClr val="accent1"/>
              </a:solidFill>
              <a:latin typeface="Cabin"/>
              <a:ea typeface="Cabin"/>
              <a:cs typeface="Cabin"/>
              <a:sym typeface="Cabin"/>
            </a:endParaRPr>
          </a:p>
        </p:txBody>
      </p:sp>
      <p:sp>
        <p:nvSpPr>
          <p:cNvPr id="201" name="Shape 201"/>
          <p:cNvSpPr txBox="1"/>
          <p:nvPr>
            <p:ph idx="1" type="body"/>
          </p:nvPr>
        </p:nvSpPr>
        <p:spPr>
          <a:xfrm>
            <a:off x="428323" y="1613320"/>
            <a:ext cx="6722285" cy="4164164"/>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chemeClr val="dk2"/>
              </a:buClr>
              <a:buSzPts val="1600"/>
              <a:buFont typeface="Arial"/>
              <a:buNone/>
            </a:pPr>
            <a:r>
              <a:rPr b="0" i="0" lang="es-MX" sz="1600" u="none" cap="none" strike="noStrike">
                <a:solidFill>
                  <a:schemeClr val="dk2"/>
                </a:solidFill>
                <a:latin typeface="Cabin"/>
                <a:ea typeface="Cabin"/>
                <a:cs typeface="Cabin"/>
                <a:sym typeface="Cabin"/>
              </a:rPr>
              <a:t>Durante el desarrollo de este proyecto adquirimos una serie de nuevas capacidades, conocimientos y facultades para resolver problemas. Entre ellos un mejor manejo de lenguajes y métodos para el desarrollo de diferentes sistemas. Implementamos el uso de una realm, una alternativa de base de datos a SQLi</a:t>
            </a:r>
            <a:r>
              <a:rPr lang="es-MX">
                <a:solidFill>
                  <a:schemeClr val="dk2"/>
                </a:solidFill>
              </a:rPr>
              <a:t>te</a:t>
            </a:r>
            <a:r>
              <a:rPr b="0" i="0" lang="es-MX" sz="1600" u="none" cap="none" strike="noStrike">
                <a:solidFill>
                  <a:schemeClr val="dk2"/>
                </a:solidFill>
                <a:latin typeface="Cabin"/>
                <a:ea typeface="Cabin"/>
                <a:cs typeface="Cabin"/>
                <a:sym typeface="Cabin"/>
              </a:rPr>
              <a:t>. Y también, repasamos y aplicamos todas las técnicas aprendidas en el curso, lo cual nos permitió reforzar todo este conocimiento. Adquirimos un entendimiento más profundo acerca de las aplicaciones android y por lo tanto de las tecnologías en general, lo cual en el estos tiempos es fundamental en todos los aspectos de la vida diaria: económicos, sociales, laborales, ambientales, etc..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352658" y="566928"/>
            <a:ext cx="8187071" cy="139903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2"/>
              </a:buClr>
              <a:buSzPts val="8400"/>
              <a:buFont typeface="Impact"/>
              <a:buNone/>
            </a:pPr>
            <a:r>
              <a:rPr b="0" i="0" lang="es-MX" sz="8400" u="none" cap="none" strike="noStrike">
                <a:solidFill>
                  <a:schemeClr val="lt2"/>
                </a:solidFill>
                <a:latin typeface="Impact"/>
                <a:ea typeface="Impact"/>
                <a:cs typeface="Impact"/>
                <a:sym typeface="Impact"/>
              </a:rPr>
              <a:t>OBJETIVOS</a:t>
            </a:r>
            <a:endParaRPr b="0" i="0" sz="8400" u="none" cap="none" strike="noStrike">
              <a:solidFill>
                <a:schemeClr val="lt2"/>
              </a:solidFill>
              <a:latin typeface="Impact"/>
              <a:ea typeface="Impact"/>
              <a:cs typeface="Impact"/>
              <a:sym typeface="Impact"/>
            </a:endParaRPr>
          </a:p>
        </p:txBody>
      </p:sp>
      <p:sp>
        <p:nvSpPr>
          <p:cNvPr id="119" name="Shape 119"/>
          <p:cNvSpPr txBox="1"/>
          <p:nvPr>
            <p:ph idx="1" type="body"/>
          </p:nvPr>
        </p:nvSpPr>
        <p:spPr>
          <a:xfrm>
            <a:off x="3352658" y="2315997"/>
            <a:ext cx="7017488" cy="301495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0" i="0" lang="es-MX" sz="2000" u="none" cap="none" strike="noStrike">
                <a:solidFill>
                  <a:schemeClr val="accent1"/>
                </a:solidFill>
                <a:latin typeface="Cabin"/>
                <a:ea typeface="Cabin"/>
                <a:cs typeface="Cabin"/>
                <a:sym typeface="Cabin"/>
              </a:rPr>
              <a:t>DESARROLLAR UNA APLICACIÓN ANDROID PARA UNA TIENDA DE ROPA. </a:t>
            </a:r>
            <a:endParaRPr b="0" i="0" sz="2000" u="none" cap="none" strike="noStrike">
              <a:solidFill>
                <a:schemeClr val="accent1"/>
              </a:solidFill>
              <a:latin typeface="Cabin"/>
              <a:ea typeface="Cabin"/>
              <a:cs typeface="Cabin"/>
              <a:sym typeface="Cabin"/>
            </a:endParaRPr>
          </a:p>
          <a:p>
            <a:pPr indent="0" lvl="0" marL="0" marR="0" rtl="0" algn="l">
              <a:lnSpc>
                <a:spcPct val="100000"/>
              </a:lnSpc>
              <a:spcBef>
                <a:spcPts val="700"/>
              </a:spcBef>
              <a:spcAft>
                <a:spcPts val="0"/>
              </a:spcAft>
              <a:buClr>
                <a:schemeClr val="lt2"/>
              </a:buClr>
              <a:buSzPts val="2000"/>
              <a:buFont typeface="Arial"/>
              <a:buNone/>
            </a:pPr>
            <a:r>
              <a:rPr b="0" i="0" lang="es-MX" sz="2000" u="none" cap="none" strike="noStrike">
                <a:solidFill>
                  <a:schemeClr val="accent1"/>
                </a:solidFill>
                <a:latin typeface="Cabin"/>
                <a:ea typeface="Cabin"/>
                <a:cs typeface="Cabin"/>
                <a:sym typeface="Cabin"/>
              </a:rPr>
              <a:t>ESTA APLICACIÓN DEBE DE CONTENER DIFERENTES FUNCIONALIDADES. </a:t>
            </a:r>
            <a:endParaRPr b="0" i="0" sz="2000" u="none" cap="none" strike="noStrike">
              <a:solidFill>
                <a:schemeClr val="accent1"/>
              </a:solidFill>
              <a:latin typeface="Cabin"/>
              <a:ea typeface="Cabin"/>
              <a:cs typeface="Cabin"/>
              <a:sym typeface="Cabin"/>
            </a:endParaRPr>
          </a:p>
          <a:p>
            <a:pPr indent="0" lvl="0" marL="0" marR="0" rtl="0" algn="l">
              <a:lnSpc>
                <a:spcPct val="100000"/>
              </a:lnSpc>
              <a:spcBef>
                <a:spcPts val="700"/>
              </a:spcBef>
              <a:spcAft>
                <a:spcPts val="0"/>
              </a:spcAft>
              <a:buClr>
                <a:schemeClr val="lt2"/>
              </a:buClr>
              <a:buSzPts val="2000"/>
              <a:buFont typeface="Arial"/>
              <a:buNone/>
            </a:pPr>
            <a:br>
              <a:rPr b="1" i="0" lang="es-MX" sz="2000" u="none" cap="none" strike="noStrike">
                <a:solidFill>
                  <a:schemeClr val="accent1"/>
                </a:solidFill>
                <a:latin typeface="Cabin"/>
                <a:ea typeface="Cabin"/>
                <a:cs typeface="Cabin"/>
                <a:sym typeface="Cabin"/>
              </a:rPr>
            </a:br>
            <a:endParaRPr b="1" i="0" sz="2000" u="none" cap="none" strike="noStrike">
              <a:solidFill>
                <a:schemeClr val="accent1"/>
              </a:solidFill>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352658" y="978408"/>
            <a:ext cx="8187071" cy="139903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2"/>
              </a:buClr>
              <a:buSzPts val="7560"/>
              <a:buFont typeface="Impact"/>
              <a:buNone/>
            </a:pPr>
            <a:r>
              <a:rPr b="0" i="0" lang="es-MX" sz="7560" u="none" cap="none" strike="noStrike">
                <a:solidFill>
                  <a:schemeClr val="lt2"/>
                </a:solidFill>
                <a:latin typeface="Impact"/>
                <a:ea typeface="Impact"/>
                <a:cs typeface="Impact"/>
                <a:sym typeface="Impact"/>
              </a:rPr>
              <a:t>DESCRIPCIÓN DEL PROBLEMA</a:t>
            </a:r>
            <a:endParaRPr b="0" i="0" sz="7560" u="none" cap="none" strike="noStrike">
              <a:solidFill>
                <a:schemeClr val="lt2"/>
              </a:solidFill>
              <a:latin typeface="Impact"/>
              <a:ea typeface="Impact"/>
              <a:cs typeface="Impact"/>
              <a:sym typeface="Impact"/>
            </a:endParaRPr>
          </a:p>
        </p:txBody>
      </p:sp>
      <p:sp>
        <p:nvSpPr>
          <p:cNvPr id="125" name="Shape 125"/>
          <p:cNvSpPr txBox="1"/>
          <p:nvPr>
            <p:ph idx="1" type="body"/>
          </p:nvPr>
        </p:nvSpPr>
        <p:spPr>
          <a:xfrm>
            <a:off x="3352658" y="2315997"/>
            <a:ext cx="7017488" cy="389277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0" i="0" lang="es-MX" sz="2000" u="none" cap="none" strike="noStrike">
                <a:solidFill>
                  <a:schemeClr val="dk1"/>
                </a:solidFill>
                <a:latin typeface="Cabin"/>
                <a:ea typeface="Cabin"/>
                <a:cs typeface="Cabin"/>
                <a:sym typeface="Cabin"/>
              </a:rPr>
              <a:t>RESOLVER PARA UNA TIENDA DE ROPA, LLAMADA “COLORS”, LA NECESIDAD DE UNA APLICACIÓN PARA QUE TODOS SUS CLIENTES DESDE LA COMODIDAD DE DONDE ESTÉN PUEDAN INTERACTUAR CON LOS PRODUCTOS DE LA TIENDA.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5100"/>
              <a:buFont typeface="Impact"/>
              <a:buNone/>
            </a:pPr>
            <a:r>
              <a:rPr b="0" i="0" lang="es-MX" sz="5100" u="none" cap="none" strike="noStrike">
                <a:solidFill>
                  <a:schemeClr val="dk2"/>
                </a:solidFill>
                <a:latin typeface="Impact"/>
                <a:ea typeface="Impact"/>
                <a:cs typeface="Impact"/>
                <a:sym typeface="Impact"/>
              </a:rPr>
              <a:t>REQUERIMIENTOS FUNCIONALES</a:t>
            </a:r>
            <a:endParaRPr b="0" i="0" sz="5100" u="none" cap="none" strike="noStrike">
              <a:solidFill>
                <a:schemeClr val="dk2"/>
              </a:solidFill>
              <a:latin typeface="Impact"/>
              <a:ea typeface="Impact"/>
              <a:cs typeface="Impact"/>
              <a:sym typeface="Impact"/>
            </a:endParaRPr>
          </a:p>
        </p:txBody>
      </p:sp>
      <p:sp>
        <p:nvSpPr>
          <p:cNvPr id="131" name="Shape 131"/>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2"/>
              </a:buClr>
              <a:buSzPts val="2000"/>
              <a:buFont typeface="Arial"/>
              <a:buNone/>
            </a:pPr>
            <a:r>
              <a:rPr b="0" i="0" lang="es-MX" sz="2000" u="none" cap="none" strike="noStrike">
                <a:solidFill>
                  <a:srgbClr val="3F3F3F"/>
                </a:solidFill>
                <a:latin typeface="Cabin"/>
                <a:ea typeface="Cabin"/>
                <a:cs typeface="Cabin"/>
                <a:sym typeface="Cabin"/>
              </a:rPr>
              <a:t>La aplicación android debe de cumplir con todas las siguientes funcionalidades:</a:t>
            </a:r>
            <a:endParaRPr b="0" i="0" sz="2000" u="none" cap="none" strike="noStrike">
              <a:solidFill>
                <a:srgbClr val="3F3F3F"/>
              </a:solidFill>
              <a:latin typeface="Cabin"/>
              <a:ea typeface="Cabin"/>
              <a:cs typeface="Cabin"/>
              <a:sym typeface="Cabin"/>
            </a:endParaRPr>
          </a:p>
          <a:p>
            <a:pPr indent="-342900" lvl="0" marL="342900" marR="0" rtl="0" algn="l">
              <a:lnSpc>
                <a:spcPct val="110000"/>
              </a:lnSpc>
              <a:spcBef>
                <a:spcPts val="700"/>
              </a:spcBef>
              <a:spcAft>
                <a:spcPts val="0"/>
              </a:spcAft>
              <a:buClr>
                <a:schemeClr val="dk2"/>
              </a:buClr>
              <a:buSzPts val="2000"/>
              <a:buFont typeface="Arial"/>
              <a:buChar char="•"/>
            </a:pPr>
            <a:r>
              <a:rPr b="0" i="0" lang="es-MX" sz="2000" u="none" cap="none" strike="noStrike">
                <a:solidFill>
                  <a:srgbClr val="3F3F3F"/>
                </a:solidFill>
                <a:latin typeface="Cabin"/>
                <a:ea typeface="Cabin"/>
                <a:cs typeface="Cabin"/>
                <a:sym typeface="Cabin"/>
              </a:rPr>
              <a:t>Registrarse</a:t>
            </a:r>
            <a:endParaRPr/>
          </a:p>
          <a:p>
            <a:pPr indent="-342900" lvl="0" marL="342900" marR="0" rtl="0" algn="l">
              <a:lnSpc>
                <a:spcPct val="110000"/>
              </a:lnSpc>
              <a:spcBef>
                <a:spcPts val="700"/>
              </a:spcBef>
              <a:spcAft>
                <a:spcPts val="0"/>
              </a:spcAft>
              <a:buClr>
                <a:schemeClr val="dk2"/>
              </a:buClr>
              <a:buSzPts val="2000"/>
              <a:buFont typeface="Arial"/>
              <a:buChar char="•"/>
            </a:pPr>
            <a:r>
              <a:rPr b="0" i="0" lang="es-MX" sz="2000" u="none" cap="none" strike="noStrike">
                <a:solidFill>
                  <a:srgbClr val="3F3F3F"/>
                </a:solidFill>
                <a:latin typeface="Cabin"/>
                <a:ea typeface="Cabin"/>
                <a:cs typeface="Cabin"/>
                <a:sym typeface="Cabin"/>
              </a:rPr>
              <a:t>Iniciar sesión con un usuario correcto</a:t>
            </a:r>
            <a:endParaRPr b="0" i="0" sz="2000" u="none" cap="none" strike="noStrike">
              <a:solidFill>
                <a:srgbClr val="3F3F3F"/>
              </a:solidFill>
              <a:latin typeface="Cabin"/>
              <a:ea typeface="Cabin"/>
              <a:cs typeface="Cabin"/>
              <a:sym typeface="Cabin"/>
            </a:endParaRPr>
          </a:p>
          <a:p>
            <a:pPr indent="-342900" lvl="0" marL="342900" marR="0" rtl="0" algn="l">
              <a:lnSpc>
                <a:spcPct val="110000"/>
              </a:lnSpc>
              <a:spcBef>
                <a:spcPts val="700"/>
              </a:spcBef>
              <a:spcAft>
                <a:spcPts val="0"/>
              </a:spcAft>
              <a:buClr>
                <a:schemeClr val="dk2"/>
              </a:buClr>
              <a:buSzPts val="2000"/>
              <a:buFont typeface="Arial"/>
              <a:buChar char="•"/>
            </a:pPr>
            <a:r>
              <a:rPr b="0" i="0" lang="es-MX" sz="2000" u="none" cap="none" strike="noStrike">
                <a:solidFill>
                  <a:srgbClr val="3F3F3F"/>
                </a:solidFill>
                <a:latin typeface="Cabin"/>
                <a:ea typeface="Cabin"/>
                <a:cs typeface="Cabin"/>
                <a:sym typeface="Cabin"/>
              </a:rPr>
              <a:t>Ver y buscar todos sus productos en existencia </a:t>
            </a:r>
            <a:endParaRPr/>
          </a:p>
          <a:p>
            <a:pPr indent="-342900" lvl="0" marL="342900" marR="0" rtl="0" algn="l">
              <a:lnSpc>
                <a:spcPct val="110000"/>
              </a:lnSpc>
              <a:spcBef>
                <a:spcPts val="700"/>
              </a:spcBef>
              <a:spcAft>
                <a:spcPts val="0"/>
              </a:spcAft>
              <a:buClr>
                <a:schemeClr val="dk2"/>
              </a:buClr>
              <a:buSzPts val="2000"/>
              <a:buFont typeface="Arial"/>
              <a:buChar char="•"/>
            </a:pPr>
            <a:r>
              <a:rPr b="0" i="0" lang="es-MX" sz="2000" u="none" cap="none" strike="noStrike">
                <a:solidFill>
                  <a:srgbClr val="3F3F3F"/>
                </a:solidFill>
                <a:latin typeface="Cabin"/>
                <a:ea typeface="Cabin"/>
                <a:cs typeface="Cabin"/>
                <a:sym typeface="Cabin"/>
              </a:rPr>
              <a:t>Agregar productos al carrito de compras</a:t>
            </a:r>
            <a:endParaRPr/>
          </a:p>
          <a:p>
            <a:pPr indent="-342900" lvl="0" marL="342900" marR="0" rtl="0" algn="l">
              <a:lnSpc>
                <a:spcPct val="110000"/>
              </a:lnSpc>
              <a:spcBef>
                <a:spcPts val="700"/>
              </a:spcBef>
              <a:spcAft>
                <a:spcPts val="0"/>
              </a:spcAft>
              <a:buClr>
                <a:schemeClr val="dk2"/>
              </a:buClr>
              <a:buSzPts val="2000"/>
              <a:buFont typeface="Arial"/>
              <a:buChar char="•"/>
            </a:pPr>
            <a:r>
              <a:rPr b="0" i="0" lang="es-MX" sz="2000" u="none" cap="none" strike="noStrike">
                <a:solidFill>
                  <a:srgbClr val="3F3F3F"/>
                </a:solidFill>
                <a:latin typeface="Cabin"/>
                <a:ea typeface="Cabin"/>
                <a:cs typeface="Cabin"/>
                <a:sym typeface="Cabin"/>
              </a:rPr>
              <a:t>Quitar productos del carrito de compras </a:t>
            </a:r>
            <a:endParaRPr/>
          </a:p>
          <a:p>
            <a:pPr indent="-342900" lvl="0" marL="342900" marR="0" rtl="0" algn="l">
              <a:lnSpc>
                <a:spcPct val="110000"/>
              </a:lnSpc>
              <a:spcBef>
                <a:spcPts val="700"/>
              </a:spcBef>
              <a:spcAft>
                <a:spcPts val="0"/>
              </a:spcAft>
              <a:buClr>
                <a:schemeClr val="dk2"/>
              </a:buClr>
              <a:buSzPts val="2000"/>
              <a:buFont typeface="Arial"/>
              <a:buChar char="•"/>
            </a:pPr>
            <a:r>
              <a:rPr b="0" i="0" lang="es-MX" sz="2000" u="none" cap="none" strike="noStrike">
                <a:solidFill>
                  <a:srgbClr val="3F3F3F"/>
                </a:solidFill>
                <a:latin typeface="Cabin"/>
                <a:ea typeface="Cabin"/>
                <a:cs typeface="Cabin"/>
                <a:sym typeface="Cabin"/>
              </a:rPr>
              <a:t>Comprar</a:t>
            </a:r>
            <a:endParaRPr b="0" i="0" sz="2000" u="none" cap="none" strike="noStrike">
              <a:solidFill>
                <a:srgbClr val="3F3F3F"/>
              </a:solidFill>
              <a:latin typeface="Cabin"/>
              <a:ea typeface="Cabin"/>
              <a:cs typeface="Cabin"/>
              <a:sym typeface="Cabin"/>
            </a:endParaRPr>
          </a:p>
          <a:p>
            <a:pPr indent="-342900" lvl="0" marL="342900" marR="0" rtl="0" algn="l">
              <a:lnSpc>
                <a:spcPct val="110000"/>
              </a:lnSpc>
              <a:spcBef>
                <a:spcPts val="700"/>
              </a:spcBef>
              <a:spcAft>
                <a:spcPts val="0"/>
              </a:spcAft>
              <a:buClr>
                <a:schemeClr val="dk2"/>
              </a:buClr>
              <a:buSzPts val="2000"/>
              <a:buFont typeface="Arial"/>
              <a:buChar char="•"/>
            </a:pPr>
            <a:r>
              <a:rPr b="0" i="0" lang="es-MX" sz="2000" u="none" cap="none" strike="noStrike">
                <a:solidFill>
                  <a:srgbClr val="3F3F3F"/>
                </a:solidFill>
                <a:latin typeface="Cabin"/>
                <a:ea typeface="Cabin"/>
                <a:cs typeface="Cabin"/>
                <a:sym typeface="Cabin"/>
              </a:rPr>
              <a:t>Ver su historial de compras </a:t>
            </a:r>
            <a:endParaRPr b="0" i="0" sz="2000" u="none" cap="none" strike="noStrike">
              <a:solidFill>
                <a:srgbClr val="3F3F3F"/>
              </a:solidFill>
              <a:latin typeface="Cabin"/>
              <a:ea typeface="Cabin"/>
              <a:cs typeface="Cabin"/>
              <a:sym typeface="Cabin"/>
            </a:endParaRPr>
          </a:p>
          <a:p>
            <a:pPr indent="-215900" lvl="0" marL="342900" marR="0" rtl="0" algn="l">
              <a:lnSpc>
                <a:spcPct val="110000"/>
              </a:lnSpc>
              <a:spcBef>
                <a:spcPts val="700"/>
              </a:spcBef>
              <a:spcAft>
                <a:spcPts val="0"/>
              </a:spcAft>
              <a:buClr>
                <a:schemeClr val="dk2"/>
              </a:buClr>
              <a:buSzPts val="2000"/>
              <a:buFont typeface="Arial"/>
              <a:buNone/>
            </a:pPr>
            <a:r>
              <a:t/>
            </a:r>
            <a:endParaRPr b="0" i="0" sz="2000" u="none" cap="none" strike="noStrike">
              <a:solidFill>
                <a:srgbClr val="3F3F3F"/>
              </a:solidFill>
              <a:latin typeface="Cabin"/>
              <a:ea typeface="Cabin"/>
              <a:cs typeface="Cabin"/>
              <a:sym typeface="Cabin"/>
            </a:endParaRPr>
          </a:p>
          <a:p>
            <a:pPr indent="-101600" lvl="0" marL="228600" marR="0" rtl="0" algn="l">
              <a:lnSpc>
                <a:spcPct val="110000"/>
              </a:lnSpc>
              <a:spcBef>
                <a:spcPts val="700"/>
              </a:spcBef>
              <a:spcAft>
                <a:spcPts val="0"/>
              </a:spcAft>
              <a:buClr>
                <a:schemeClr val="dk2"/>
              </a:buClr>
              <a:buSzPts val="2000"/>
              <a:buFont typeface="Arial"/>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5100"/>
              <a:buFont typeface="Impact"/>
              <a:buNone/>
            </a:pPr>
            <a:r>
              <a:rPr b="0" i="0" lang="es-MX" sz="5100" u="none" cap="none" strike="noStrike">
                <a:solidFill>
                  <a:schemeClr val="dk2"/>
                </a:solidFill>
                <a:latin typeface="Impact"/>
                <a:ea typeface="Impact"/>
                <a:cs typeface="Impact"/>
                <a:sym typeface="Impact"/>
              </a:rPr>
              <a:t>RESTRICCIONES</a:t>
            </a:r>
            <a:endParaRPr b="0" i="0" sz="5100" u="none" cap="none" strike="noStrike">
              <a:solidFill>
                <a:schemeClr val="dk2"/>
              </a:solidFill>
              <a:latin typeface="Impact"/>
              <a:ea typeface="Impact"/>
              <a:cs typeface="Impact"/>
              <a:sym typeface="Impact"/>
            </a:endParaRPr>
          </a:p>
        </p:txBody>
      </p:sp>
      <p:sp>
        <p:nvSpPr>
          <p:cNvPr id="137" name="Shape 137"/>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Autofit/>
          </a:bodyPr>
          <a:lstStyle/>
          <a:p>
            <a:pPr indent="-228600" lvl="0" marL="228600" marR="0" rtl="0" algn="l">
              <a:lnSpc>
                <a:spcPct val="110000"/>
              </a:lnSpc>
              <a:spcBef>
                <a:spcPts val="0"/>
              </a:spcBef>
              <a:spcAft>
                <a:spcPts val="0"/>
              </a:spcAft>
              <a:buClr>
                <a:schemeClr val="dk2"/>
              </a:buClr>
              <a:buSzPts val="2000"/>
              <a:buFont typeface="Arial"/>
              <a:buChar char="•"/>
            </a:pPr>
            <a:r>
              <a:rPr b="0" i="0" lang="es-MX" sz="2000" u="none" cap="none" strike="noStrike">
                <a:solidFill>
                  <a:srgbClr val="595959"/>
                </a:solidFill>
                <a:latin typeface="Cabin"/>
                <a:ea typeface="Cabin"/>
                <a:cs typeface="Cabin"/>
                <a:sym typeface="Cabin"/>
              </a:rPr>
              <a:t>La funcionalidad de registrarse no debe de crear usuarios idénticos.</a:t>
            </a:r>
            <a:endParaRPr b="0" i="0" sz="2000" u="none" cap="none" strike="noStrike">
              <a:solidFill>
                <a:srgbClr val="595959"/>
              </a:solidFill>
              <a:latin typeface="Cabin"/>
              <a:ea typeface="Cabin"/>
              <a:cs typeface="Cabin"/>
              <a:sym typeface="Cabin"/>
            </a:endParaRPr>
          </a:p>
          <a:p>
            <a:pPr indent="-228600" lvl="0" marL="228600" marR="0" rtl="0" algn="l">
              <a:lnSpc>
                <a:spcPct val="110000"/>
              </a:lnSpc>
              <a:spcBef>
                <a:spcPts val="700"/>
              </a:spcBef>
              <a:spcAft>
                <a:spcPts val="0"/>
              </a:spcAft>
              <a:buClr>
                <a:schemeClr val="dk2"/>
              </a:buClr>
              <a:buSzPts val="2000"/>
              <a:buFont typeface="Arial"/>
              <a:buChar char="•"/>
            </a:pPr>
            <a:r>
              <a:rPr b="0" i="0" lang="es-MX" sz="2000" u="none" cap="none" strike="noStrike">
                <a:solidFill>
                  <a:srgbClr val="595959"/>
                </a:solidFill>
                <a:latin typeface="Cabin"/>
                <a:ea typeface="Cabin"/>
                <a:cs typeface="Cabin"/>
                <a:sym typeface="Cabin"/>
              </a:rPr>
              <a:t>Se debe de restringir el acceso a todas las personas que no tengan un usuario. </a:t>
            </a:r>
            <a:endParaRPr b="0" i="0" sz="2000" u="none" cap="none" strike="noStrike">
              <a:solidFill>
                <a:srgbClr val="595959"/>
              </a:solidFill>
              <a:latin typeface="Cabin"/>
              <a:ea typeface="Cabin"/>
              <a:cs typeface="Cabin"/>
              <a:sym typeface="Cabin"/>
            </a:endParaRPr>
          </a:p>
          <a:p>
            <a:pPr indent="-228600" lvl="0" marL="228600" marR="0" rtl="0" algn="l">
              <a:lnSpc>
                <a:spcPct val="110000"/>
              </a:lnSpc>
              <a:spcBef>
                <a:spcPts val="700"/>
              </a:spcBef>
              <a:spcAft>
                <a:spcPts val="0"/>
              </a:spcAft>
              <a:buClr>
                <a:schemeClr val="dk2"/>
              </a:buClr>
              <a:buSzPts val="2000"/>
              <a:buFont typeface="Arial"/>
              <a:buChar char="•"/>
            </a:pPr>
            <a:r>
              <a:rPr b="0" i="0" lang="es-MX" sz="2000" u="none" cap="none" strike="noStrike">
                <a:solidFill>
                  <a:srgbClr val="595959"/>
                </a:solidFill>
                <a:latin typeface="Cabin"/>
                <a:ea typeface="Cabin"/>
                <a:cs typeface="Cabin"/>
                <a:sym typeface="Cabin"/>
              </a:rPr>
              <a:t>No debe de permitir el acceso a los usuarios que pongan una contraseña que sea diferente a la que se tiene guardada en la base de datos.</a:t>
            </a:r>
            <a:endParaRPr/>
          </a:p>
          <a:p>
            <a:pPr indent="-228600" lvl="0" marL="228600" marR="0" rtl="0" algn="l">
              <a:lnSpc>
                <a:spcPct val="110000"/>
              </a:lnSpc>
              <a:spcBef>
                <a:spcPts val="700"/>
              </a:spcBef>
              <a:spcAft>
                <a:spcPts val="0"/>
              </a:spcAft>
              <a:buClr>
                <a:schemeClr val="dk2"/>
              </a:buClr>
              <a:buSzPts val="2000"/>
              <a:buFont typeface="Arial"/>
              <a:buChar char="•"/>
            </a:pPr>
            <a:r>
              <a:rPr b="0" i="0" lang="es-MX" sz="2000" u="none" cap="none" strike="noStrike">
                <a:solidFill>
                  <a:srgbClr val="595959"/>
                </a:solidFill>
                <a:latin typeface="Cabin"/>
                <a:ea typeface="Cabin"/>
                <a:cs typeface="Cabin"/>
                <a:sym typeface="Cabin"/>
              </a:rPr>
              <a:t>No se debe desplegar un historial de compras que no sea del usuario que tiene la sesión iniciada.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5100"/>
              <a:buFont typeface="Impact"/>
              <a:buNone/>
            </a:pPr>
            <a:r>
              <a:rPr b="0" i="0" lang="es-MX" sz="5100" u="none" cap="none" strike="noStrike">
                <a:solidFill>
                  <a:schemeClr val="dk2"/>
                </a:solidFill>
                <a:latin typeface="Impact"/>
                <a:ea typeface="Impact"/>
                <a:cs typeface="Impact"/>
                <a:sym typeface="Impact"/>
              </a:rPr>
              <a:t>MODELO ENTIDAD-VÍNCULO</a:t>
            </a:r>
            <a:endParaRPr b="0" i="0" sz="5100" u="none" cap="none" strike="noStrike">
              <a:solidFill>
                <a:schemeClr val="dk2"/>
              </a:solidFill>
              <a:latin typeface="Impact"/>
              <a:ea typeface="Impact"/>
              <a:cs typeface="Impact"/>
              <a:sym typeface="Impact"/>
            </a:endParaRPr>
          </a:p>
        </p:txBody>
      </p:sp>
      <p:pic>
        <p:nvPicPr>
          <p:cNvPr descr="https://lh6.googleusercontent.com/YqSG6bLMZQM2If8Ezf8z6SLIG09p2lYRx8y4BrHKqR8H9wU_I88EX2RFIjPw1pS4sIjHJoHM9N1NBrEAWlvPZPaIow7Q3uXwjZjFLXIwN_Ptuq7kM5fdrE7ZiqFw0cT75OB2pXIl" id="143" name="Shape 143"/>
          <p:cNvPicPr preferRelativeResize="0"/>
          <p:nvPr/>
        </p:nvPicPr>
        <p:blipFill rotWithShape="1">
          <a:blip r:embed="rId3">
            <a:alphaModFix/>
          </a:blip>
          <a:srcRect b="0" l="0" r="0" t="0"/>
          <a:stretch/>
        </p:blipFill>
        <p:spPr>
          <a:xfrm>
            <a:off x="1251675" y="1241750"/>
            <a:ext cx="7552125" cy="5376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5100"/>
              <a:buFont typeface="Impact"/>
              <a:buNone/>
            </a:pPr>
            <a:r>
              <a:rPr b="0" i="0" lang="es-MX" sz="5100" u="none" cap="none" strike="noStrike">
                <a:solidFill>
                  <a:schemeClr val="dk2"/>
                </a:solidFill>
                <a:latin typeface="Impact"/>
                <a:ea typeface="Impact"/>
                <a:cs typeface="Impact"/>
                <a:sym typeface="Impact"/>
              </a:rPr>
              <a:t>MODELO RELACIONAL</a:t>
            </a:r>
            <a:endParaRPr b="0" i="0" sz="5100" u="none" cap="none" strike="noStrike">
              <a:solidFill>
                <a:schemeClr val="dk2"/>
              </a:solidFill>
              <a:latin typeface="Impact"/>
              <a:ea typeface="Impact"/>
              <a:cs typeface="Impact"/>
              <a:sym typeface="Impact"/>
            </a:endParaRPr>
          </a:p>
        </p:txBody>
      </p:sp>
      <p:sp>
        <p:nvSpPr>
          <p:cNvPr id="149" name="Shape 149"/>
          <p:cNvSpPr/>
          <p:nvPr/>
        </p:nvSpPr>
        <p:spPr>
          <a:xfrm>
            <a:off x="740664" y="1548444"/>
            <a:ext cx="7086600" cy="3139321"/>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rPr b="0" i="0" lang="es-MX" sz="1800" u="none" cap="none" strike="noStrike">
                <a:solidFill>
                  <a:srgbClr val="000000"/>
                </a:solidFill>
                <a:latin typeface="Cabin"/>
                <a:ea typeface="Cabin"/>
                <a:cs typeface="Cabin"/>
                <a:sym typeface="Cabin"/>
              </a:rPr>
              <a:t>Usuario(</a:t>
            </a:r>
            <a:r>
              <a:rPr b="0" i="0" lang="es-MX" sz="1800" u="sng" cap="none" strike="noStrike">
                <a:solidFill>
                  <a:srgbClr val="000000"/>
                </a:solidFill>
                <a:latin typeface="Cabin"/>
                <a:ea typeface="Cabin"/>
                <a:cs typeface="Cabin"/>
                <a:sym typeface="Cabin"/>
              </a:rPr>
              <a:t>correo</a:t>
            </a:r>
            <a:r>
              <a:rPr b="0" i="0" lang="es-MX" sz="1800" u="none" cap="none" strike="noStrike">
                <a:solidFill>
                  <a:srgbClr val="000000"/>
                </a:solidFill>
                <a:latin typeface="Cabin"/>
                <a:ea typeface="Cabin"/>
                <a:cs typeface="Cabin"/>
                <a:sym typeface="Cabin"/>
              </a:rPr>
              <a:t>, nombre, apellido, contraseña, dirección,</a:t>
            </a:r>
            <a:r>
              <a:rPr lang="es-MX" sz="1800">
                <a:latin typeface="Cabin"/>
                <a:ea typeface="Cabin"/>
                <a:cs typeface="Cabin"/>
                <a:sym typeface="Cabin"/>
              </a:rPr>
              <a:t> </a:t>
            </a:r>
            <a:r>
              <a:rPr b="0" i="0" lang="es-MX" sz="1800" u="none" cap="none" strike="noStrike">
                <a:solidFill>
                  <a:srgbClr val="000000"/>
                </a:solidFill>
                <a:latin typeface="Cabin"/>
                <a:ea typeface="Cabin"/>
                <a:cs typeface="Cabin"/>
                <a:sym typeface="Cabin"/>
              </a:rPr>
              <a:t>idCarrito(FK))</a:t>
            </a:r>
            <a:endParaRPr b="0" i="0" sz="1800" u="none" cap="none" strike="noStrike">
              <a:solidFill>
                <a:schemeClr val="dk1"/>
              </a:solidFill>
              <a:latin typeface="Cabin"/>
              <a:ea typeface="Cabin"/>
              <a:cs typeface="Cabin"/>
              <a:sym typeface="Cabin"/>
            </a:endParaRPr>
          </a:p>
          <a:p>
            <a:pPr indent="457200" lvl="0" marL="0" marR="0" rtl="0" algn="just">
              <a:spcBef>
                <a:spcPts val="0"/>
              </a:spcBef>
              <a:spcAft>
                <a:spcPts val="0"/>
              </a:spcAft>
              <a:buNone/>
            </a:pPr>
            <a:r>
              <a:rPr b="0" i="0" lang="es-MX" sz="1800" u="none" cap="none" strike="noStrike">
                <a:solidFill>
                  <a:srgbClr val="000000"/>
                </a:solidFill>
                <a:latin typeface="Cabin"/>
                <a:ea typeface="Cabin"/>
                <a:cs typeface="Cabin"/>
                <a:sym typeface="Cabin"/>
              </a:rPr>
              <a:t>Carrito(</a:t>
            </a:r>
            <a:r>
              <a:rPr b="0" i="0" lang="es-MX" sz="1800" u="sng" cap="none" strike="noStrike">
                <a:solidFill>
                  <a:srgbClr val="000000"/>
                </a:solidFill>
                <a:latin typeface="Cabin"/>
                <a:ea typeface="Cabin"/>
                <a:cs typeface="Cabin"/>
                <a:sym typeface="Cabin"/>
              </a:rPr>
              <a:t>idCarrito</a:t>
            </a:r>
            <a:r>
              <a:rPr b="0" i="0" lang="es-MX" sz="1800" u="none" cap="none" strike="noStrike">
                <a:solidFill>
                  <a:srgbClr val="000000"/>
                </a:solidFill>
                <a:latin typeface="Cabin"/>
                <a:ea typeface="Cabin"/>
                <a:cs typeface="Cabin"/>
                <a:sym typeface="Cabin"/>
              </a:rPr>
              <a:t>, precioTotal)</a:t>
            </a:r>
            <a:endParaRPr b="0" i="0" sz="1800" u="none" cap="none" strike="noStrike">
              <a:solidFill>
                <a:schemeClr val="dk1"/>
              </a:solidFill>
              <a:latin typeface="Cabin"/>
              <a:ea typeface="Cabin"/>
              <a:cs typeface="Cabin"/>
              <a:sym typeface="Cabin"/>
            </a:endParaRPr>
          </a:p>
          <a:p>
            <a:pPr indent="457200" lvl="0" marL="0" marR="0" rtl="0" algn="just">
              <a:spcBef>
                <a:spcPts val="0"/>
              </a:spcBef>
              <a:spcAft>
                <a:spcPts val="0"/>
              </a:spcAft>
              <a:buNone/>
            </a:pPr>
            <a:r>
              <a:rPr b="0" i="0" lang="es-MX" sz="1800" u="none" cap="none" strike="noStrike">
                <a:solidFill>
                  <a:srgbClr val="000000"/>
                </a:solidFill>
                <a:latin typeface="Cabin"/>
                <a:ea typeface="Cabin"/>
                <a:cs typeface="Cabin"/>
                <a:sym typeface="Cabin"/>
              </a:rPr>
              <a:t>Carrito_Prenda(</a:t>
            </a:r>
            <a:r>
              <a:rPr b="0" i="0" lang="es-MX" sz="1800" u="sng" cap="none" strike="noStrike">
                <a:solidFill>
                  <a:srgbClr val="000000"/>
                </a:solidFill>
                <a:latin typeface="Cabin"/>
                <a:ea typeface="Cabin"/>
                <a:cs typeface="Cabin"/>
                <a:sym typeface="Cabin"/>
              </a:rPr>
              <a:t>idCarrito</a:t>
            </a:r>
            <a:r>
              <a:rPr b="0" i="0" lang="es-MX" sz="1800" u="none" cap="none" strike="noStrike">
                <a:solidFill>
                  <a:srgbClr val="000000"/>
                </a:solidFill>
                <a:latin typeface="Cabin"/>
                <a:ea typeface="Cabin"/>
                <a:cs typeface="Cabin"/>
                <a:sym typeface="Cabin"/>
              </a:rPr>
              <a:t>(FK), </a:t>
            </a:r>
            <a:r>
              <a:rPr b="0" i="0" lang="es-MX" sz="1800" u="sng" cap="none" strike="noStrike">
                <a:solidFill>
                  <a:srgbClr val="000000"/>
                </a:solidFill>
                <a:latin typeface="Cabin"/>
                <a:ea typeface="Cabin"/>
                <a:cs typeface="Cabin"/>
                <a:sym typeface="Cabin"/>
              </a:rPr>
              <a:t>idPrenda</a:t>
            </a:r>
            <a:r>
              <a:rPr b="0" i="0" lang="es-MX" sz="1800" u="none" cap="none" strike="noStrike">
                <a:solidFill>
                  <a:srgbClr val="000000"/>
                </a:solidFill>
                <a:latin typeface="Cabin"/>
                <a:ea typeface="Cabin"/>
                <a:cs typeface="Cabin"/>
                <a:sym typeface="Cabin"/>
              </a:rPr>
              <a:t>(FK))</a:t>
            </a:r>
            <a:endParaRPr b="0" i="0" sz="1800" u="none" cap="none" strike="noStrike">
              <a:solidFill>
                <a:schemeClr val="dk1"/>
              </a:solidFill>
              <a:latin typeface="Cabin"/>
              <a:ea typeface="Cabin"/>
              <a:cs typeface="Cabin"/>
              <a:sym typeface="Cabin"/>
            </a:endParaRPr>
          </a:p>
          <a:p>
            <a:pPr indent="457200" lvl="0" marL="0" marR="0" rtl="0" algn="just">
              <a:spcBef>
                <a:spcPts val="0"/>
              </a:spcBef>
              <a:spcAft>
                <a:spcPts val="0"/>
              </a:spcAft>
              <a:buNone/>
            </a:pPr>
            <a:r>
              <a:rPr b="0" i="0" lang="es-MX" sz="1800" u="none" cap="none" strike="noStrike">
                <a:solidFill>
                  <a:srgbClr val="000000"/>
                </a:solidFill>
                <a:latin typeface="Cabin"/>
                <a:ea typeface="Cabin"/>
                <a:cs typeface="Cabin"/>
                <a:sym typeface="Cabin"/>
              </a:rPr>
              <a:t>Prenda(</a:t>
            </a:r>
            <a:r>
              <a:rPr b="0" i="0" lang="es-MX" sz="1800" u="sng" cap="none" strike="noStrike">
                <a:solidFill>
                  <a:srgbClr val="000000"/>
                </a:solidFill>
                <a:latin typeface="Cabin"/>
                <a:ea typeface="Cabin"/>
                <a:cs typeface="Cabin"/>
                <a:sym typeface="Cabin"/>
              </a:rPr>
              <a:t>idPrenda</a:t>
            </a:r>
            <a:r>
              <a:rPr b="0" i="0" lang="es-MX" sz="1800" u="none" cap="none" strike="noStrike">
                <a:solidFill>
                  <a:srgbClr val="000000"/>
                </a:solidFill>
                <a:latin typeface="Cabin"/>
                <a:ea typeface="Cabin"/>
                <a:cs typeface="Cabin"/>
                <a:sym typeface="Cabin"/>
              </a:rPr>
              <a:t>, nombre, precio, urlImagen)</a:t>
            </a:r>
            <a:endParaRPr b="0" i="0" sz="1800" u="none" cap="none" strike="noStrike">
              <a:solidFill>
                <a:schemeClr val="dk1"/>
              </a:solidFill>
              <a:latin typeface="Cabin"/>
              <a:ea typeface="Cabin"/>
              <a:cs typeface="Cabin"/>
              <a:sym typeface="Cabin"/>
            </a:endParaRPr>
          </a:p>
          <a:p>
            <a:pPr indent="457200" lvl="0" marL="0" marR="0" rtl="0" algn="just">
              <a:spcBef>
                <a:spcPts val="0"/>
              </a:spcBef>
              <a:spcAft>
                <a:spcPts val="0"/>
              </a:spcAft>
              <a:buNone/>
            </a:pPr>
            <a:r>
              <a:rPr b="0" i="0" lang="es-MX" sz="1800" u="none" cap="none" strike="noStrike">
                <a:solidFill>
                  <a:srgbClr val="000000"/>
                </a:solidFill>
                <a:latin typeface="Cabin"/>
                <a:ea typeface="Cabin"/>
                <a:cs typeface="Cabin"/>
                <a:sym typeface="Cabin"/>
              </a:rPr>
              <a:t>Prenda_Etiqueta(</a:t>
            </a:r>
            <a:r>
              <a:rPr b="0" i="0" lang="es-MX" sz="1800" u="sng" cap="none" strike="noStrike">
                <a:solidFill>
                  <a:srgbClr val="000000"/>
                </a:solidFill>
                <a:latin typeface="Cabin"/>
                <a:ea typeface="Cabin"/>
                <a:cs typeface="Cabin"/>
                <a:sym typeface="Cabin"/>
              </a:rPr>
              <a:t>idPrenda</a:t>
            </a:r>
            <a:r>
              <a:rPr b="0" i="0" lang="es-MX" sz="1800" u="none" cap="none" strike="noStrike">
                <a:solidFill>
                  <a:srgbClr val="000000"/>
                </a:solidFill>
                <a:latin typeface="Cabin"/>
                <a:ea typeface="Cabin"/>
                <a:cs typeface="Cabin"/>
                <a:sym typeface="Cabin"/>
              </a:rPr>
              <a:t>(FK), </a:t>
            </a:r>
            <a:r>
              <a:rPr b="0" i="0" lang="es-MX" sz="1800" u="sng" cap="none" strike="noStrike">
                <a:solidFill>
                  <a:srgbClr val="000000"/>
                </a:solidFill>
                <a:latin typeface="Cabin"/>
                <a:ea typeface="Cabin"/>
                <a:cs typeface="Cabin"/>
                <a:sym typeface="Cabin"/>
              </a:rPr>
              <a:t>nombreEtiqueta</a:t>
            </a:r>
            <a:r>
              <a:rPr b="0" i="0" lang="es-MX" sz="1800" u="none" cap="none" strike="noStrike">
                <a:solidFill>
                  <a:srgbClr val="000000"/>
                </a:solidFill>
                <a:latin typeface="Cabin"/>
                <a:ea typeface="Cabin"/>
                <a:cs typeface="Cabin"/>
                <a:sym typeface="Cabin"/>
              </a:rPr>
              <a:t>(FK))</a:t>
            </a:r>
            <a:endParaRPr b="0" i="0" sz="1800" u="none" cap="none" strike="noStrike">
              <a:solidFill>
                <a:schemeClr val="dk1"/>
              </a:solidFill>
              <a:latin typeface="Cabin"/>
              <a:ea typeface="Cabin"/>
              <a:cs typeface="Cabin"/>
              <a:sym typeface="Cabin"/>
            </a:endParaRPr>
          </a:p>
          <a:p>
            <a:pPr indent="457200" lvl="0" marL="0" marR="0" rtl="0" algn="just">
              <a:spcBef>
                <a:spcPts val="0"/>
              </a:spcBef>
              <a:spcAft>
                <a:spcPts val="0"/>
              </a:spcAft>
              <a:buNone/>
            </a:pPr>
            <a:r>
              <a:rPr b="0" i="0" lang="es-MX" sz="1800" u="none" cap="none" strike="noStrike">
                <a:solidFill>
                  <a:srgbClr val="000000"/>
                </a:solidFill>
                <a:latin typeface="Cabin"/>
                <a:ea typeface="Cabin"/>
                <a:cs typeface="Cabin"/>
                <a:sym typeface="Cabin"/>
              </a:rPr>
              <a:t>Etiqueta(</a:t>
            </a:r>
            <a:r>
              <a:rPr b="0" i="0" lang="es-MX" sz="1800" u="sng" cap="none" strike="noStrike">
                <a:solidFill>
                  <a:srgbClr val="000000"/>
                </a:solidFill>
                <a:latin typeface="Cabin"/>
                <a:ea typeface="Cabin"/>
                <a:cs typeface="Cabin"/>
                <a:sym typeface="Cabin"/>
              </a:rPr>
              <a:t>nombreEtiqueta</a:t>
            </a:r>
            <a:r>
              <a:rPr b="0" i="0" lang="es-MX" sz="1800" u="none" cap="none" strike="noStrike">
                <a:solidFill>
                  <a:srgbClr val="000000"/>
                </a:solidFill>
                <a:latin typeface="Cabin"/>
                <a:ea typeface="Cabin"/>
                <a:cs typeface="Cabin"/>
                <a:sym typeface="Cabin"/>
              </a:rPr>
              <a:t>)</a:t>
            </a:r>
            <a:endParaRPr b="0" i="0" sz="1800" u="none" cap="none" strike="noStrike">
              <a:solidFill>
                <a:schemeClr val="dk1"/>
              </a:solidFill>
              <a:latin typeface="Cabin"/>
              <a:ea typeface="Cabin"/>
              <a:cs typeface="Cabin"/>
              <a:sym typeface="Cabin"/>
            </a:endParaRPr>
          </a:p>
          <a:p>
            <a:pPr indent="457200" lvl="0" marL="0" marR="0" rtl="0" algn="just">
              <a:spcBef>
                <a:spcPts val="0"/>
              </a:spcBef>
              <a:spcAft>
                <a:spcPts val="0"/>
              </a:spcAft>
              <a:buNone/>
            </a:pPr>
            <a:r>
              <a:rPr b="0" i="0" lang="es-MX" sz="1800" u="none" cap="none" strike="noStrike">
                <a:solidFill>
                  <a:srgbClr val="000000"/>
                </a:solidFill>
                <a:latin typeface="Cabin"/>
                <a:ea typeface="Cabin"/>
                <a:cs typeface="Cabin"/>
                <a:sym typeface="Cabin"/>
              </a:rPr>
              <a:t>Pedido(</a:t>
            </a:r>
            <a:r>
              <a:rPr b="0" i="0" lang="es-MX" sz="1800" u="sng" cap="none" strike="noStrike">
                <a:solidFill>
                  <a:srgbClr val="000000"/>
                </a:solidFill>
                <a:latin typeface="Cabin"/>
                <a:ea typeface="Cabin"/>
                <a:cs typeface="Cabin"/>
                <a:sym typeface="Cabin"/>
              </a:rPr>
              <a:t>idPedido</a:t>
            </a:r>
            <a:r>
              <a:rPr b="0" i="0" lang="es-MX" sz="1800" u="none" cap="none" strike="noStrike">
                <a:solidFill>
                  <a:srgbClr val="000000"/>
                </a:solidFill>
                <a:latin typeface="Cabin"/>
                <a:ea typeface="Cabin"/>
                <a:cs typeface="Cabin"/>
                <a:sym typeface="Cabin"/>
              </a:rPr>
              <a:t>, cantidad, fecha, correo(FK))</a:t>
            </a:r>
            <a:endParaRPr b="0" i="0" sz="1800" u="none" cap="none" strike="noStrike">
              <a:solidFill>
                <a:schemeClr val="dk1"/>
              </a:solidFill>
              <a:latin typeface="Cabin"/>
              <a:ea typeface="Cabin"/>
              <a:cs typeface="Cabin"/>
              <a:sym typeface="Cabin"/>
            </a:endParaRPr>
          </a:p>
          <a:p>
            <a:pPr indent="457200" lvl="0" marL="0" marR="0" rtl="0" algn="just">
              <a:spcBef>
                <a:spcPts val="0"/>
              </a:spcBef>
              <a:spcAft>
                <a:spcPts val="0"/>
              </a:spcAft>
              <a:buNone/>
            </a:pPr>
            <a:r>
              <a:rPr b="0" i="0" lang="es-MX" sz="1800" u="none" cap="none" strike="noStrike">
                <a:solidFill>
                  <a:srgbClr val="000000"/>
                </a:solidFill>
                <a:latin typeface="Cabin"/>
                <a:ea typeface="Cabin"/>
                <a:cs typeface="Cabin"/>
                <a:sym typeface="Cabin"/>
              </a:rPr>
              <a:t>Pedido_Prenda(</a:t>
            </a:r>
            <a:r>
              <a:rPr b="0" i="0" lang="es-MX" sz="1800" u="sng" cap="none" strike="noStrike">
                <a:solidFill>
                  <a:srgbClr val="000000"/>
                </a:solidFill>
                <a:latin typeface="Cabin"/>
                <a:ea typeface="Cabin"/>
                <a:cs typeface="Cabin"/>
                <a:sym typeface="Cabin"/>
              </a:rPr>
              <a:t>idPedido</a:t>
            </a:r>
            <a:r>
              <a:rPr b="0" i="0" lang="es-MX" sz="1800" u="none" cap="none" strike="noStrike">
                <a:solidFill>
                  <a:srgbClr val="000000"/>
                </a:solidFill>
                <a:latin typeface="Cabin"/>
                <a:ea typeface="Cabin"/>
                <a:cs typeface="Cabin"/>
                <a:sym typeface="Cabin"/>
              </a:rPr>
              <a:t>(FK), </a:t>
            </a:r>
            <a:r>
              <a:rPr b="0" i="0" lang="es-MX" sz="1800" u="sng" cap="none" strike="noStrike">
                <a:solidFill>
                  <a:srgbClr val="000000"/>
                </a:solidFill>
                <a:latin typeface="Cabin"/>
                <a:ea typeface="Cabin"/>
                <a:cs typeface="Cabin"/>
                <a:sym typeface="Cabin"/>
              </a:rPr>
              <a:t>idPrenda</a:t>
            </a:r>
            <a:r>
              <a:rPr b="0" i="0" lang="es-MX" sz="1800" u="none" cap="none" strike="noStrike">
                <a:solidFill>
                  <a:srgbClr val="000000"/>
                </a:solidFill>
                <a:latin typeface="Cabin"/>
                <a:ea typeface="Cabin"/>
                <a:cs typeface="Cabin"/>
                <a:sym typeface="Cabin"/>
              </a:rPr>
              <a:t>(FK), cantidad)</a:t>
            </a:r>
            <a:endParaRPr b="0" i="0" sz="1800" u="none" cap="none" strike="noStrike">
              <a:solidFill>
                <a:schemeClr val="dk1"/>
              </a:solidFill>
              <a:latin typeface="Cabin"/>
              <a:ea typeface="Cabin"/>
              <a:cs typeface="Cabin"/>
              <a:sym typeface="Cabin"/>
            </a:endParaRPr>
          </a:p>
          <a:p>
            <a:pPr indent="0" lvl="0" marL="0" marR="0" rtl="0" algn="l">
              <a:spcBef>
                <a:spcPts val="0"/>
              </a:spcBef>
              <a:spcAft>
                <a:spcPts val="0"/>
              </a:spcAft>
              <a:buNone/>
            </a:pPr>
            <a:br>
              <a:rPr b="0" i="0" lang="es-MX" sz="1800" u="none" cap="none" strike="noStrike">
                <a:solidFill>
                  <a:schemeClr val="dk1"/>
                </a:solidFill>
                <a:latin typeface="Cabin"/>
                <a:ea typeface="Cabin"/>
                <a:cs typeface="Cabin"/>
                <a:sym typeface="Cabin"/>
              </a:rPr>
            </a:br>
            <a:endParaRPr sz="1800">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Shape 154"/>
          <p:cNvPicPr preferRelativeResize="0"/>
          <p:nvPr/>
        </p:nvPicPr>
        <p:blipFill rotWithShape="1">
          <a:blip r:embed="rId3">
            <a:alphaModFix/>
          </a:blip>
          <a:srcRect b="0" l="0" r="0" t="0"/>
          <a:stretch/>
        </p:blipFill>
        <p:spPr>
          <a:xfrm>
            <a:off x="4782914" y="557784"/>
            <a:ext cx="3118020" cy="5400000"/>
          </a:xfrm>
          <a:prstGeom prst="rect">
            <a:avLst/>
          </a:prstGeom>
          <a:noFill/>
          <a:ln>
            <a:noFill/>
          </a:ln>
        </p:spPr>
      </p:pic>
      <p:pic>
        <p:nvPicPr>
          <p:cNvPr id="155" name="Shape 155"/>
          <p:cNvPicPr preferRelativeResize="0"/>
          <p:nvPr/>
        </p:nvPicPr>
        <p:blipFill rotWithShape="1">
          <a:blip r:embed="rId4">
            <a:alphaModFix/>
          </a:blip>
          <a:srcRect b="0" l="0" r="0" t="0"/>
          <a:stretch/>
        </p:blipFill>
        <p:spPr>
          <a:xfrm>
            <a:off x="1163822" y="557784"/>
            <a:ext cx="3132408" cy="5400000"/>
          </a:xfrm>
          <a:prstGeom prst="rect">
            <a:avLst/>
          </a:prstGeom>
          <a:noFill/>
          <a:ln>
            <a:noFill/>
          </a:ln>
        </p:spPr>
      </p:pic>
      <p:pic>
        <p:nvPicPr>
          <p:cNvPr id="156" name="Shape 156"/>
          <p:cNvPicPr preferRelativeResize="0"/>
          <p:nvPr/>
        </p:nvPicPr>
        <p:blipFill>
          <a:blip r:embed="rId5">
            <a:alphaModFix/>
          </a:blip>
          <a:stretch>
            <a:fillRect/>
          </a:stretch>
        </p:blipFill>
        <p:spPr>
          <a:xfrm>
            <a:off x="8463875" y="554953"/>
            <a:ext cx="2966125" cy="54028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Shape 161"/>
          <p:cNvPicPr preferRelativeResize="0"/>
          <p:nvPr/>
        </p:nvPicPr>
        <p:blipFill rotWithShape="1">
          <a:blip r:embed="rId3">
            <a:alphaModFix/>
          </a:blip>
          <a:srcRect b="0" l="0" r="0" t="0"/>
          <a:stretch/>
        </p:blipFill>
        <p:spPr>
          <a:xfrm>
            <a:off x="8134027" y="646200"/>
            <a:ext cx="3090567" cy="5400000"/>
          </a:xfrm>
          <a:prstGeom prst="rect">
            <a:avLst/>
          </a:prstGeom>
          <a:noFill/>
          <a:ln>
            <a:noFill/>
          </a:ln>
        </p:spPr>
      </p:pic>
      <p:pic>
        <p:nvPicPr>
          <p:cNvPr id="162" name="Shape 162"/>
          <p:cNvPicPr preferRelativeResize="0"/>
          <p:nvPr/>
        </p:nvPicPr>
        <p:blipFill>
          <a:blip r:embed="rId4">
            <a:alphaModFix/>
          </a:blip>
          <a:stretch>
            <a:fillRect/>
          </a:stretch>
        </p:blipFill>
        <p:spPr>
          <a:xfrm>
            <a:off x="1257311" y="646200"/>
            <a:ext cx="2981189" cy="5400000"/>
          </a:xfrm>
          <a:prstGeom prst="rect">
            <a:avLst/>
          </a:prstGeom>
          <a:noFill/>
          <a:ln>
            <a:noFill/>
          </a:ln>
        </p:spPr>
      </p:pic>
      <p:pic>
        <p:nvPicPr>
          <p:cNvPr id="163" name="Shape 163"/>
          <p:cNvPicPr preferRelativeResize="0"/>
          <p:nvPr/>
        </p:nvPicPr>
        <p:blipFill rotWithShape="1">
          <a:blip r:embed="rId5">
            <a:alphaModFix/>
          </a:blip>
          <a:srcRect b="0" l="3401" r="3158" t="4030"/>
          <a:stretch/>
        </p:blipFill>
        <p:spPr>
          <a:xfrm>
            <a:off x="4675295" y="646200"/>
            <a:ext cx="2841405" cy="540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dge">
  <a:themeElements>
    <a:clrScheme name="Personalizado 1">
      <a:dk1>
        <a:srgbClr val="000000"/>
      </a:dk1>
      <a:lt1>
        <a:srgbClr val="FFFFFF"/>
      </a:lt1>
      <a:dk2>
        <a:srgbClr val="CC99FF"/>
      </a:dk2>
      <a:lt2>
        <a:srgbClr val="F3F3F2"/>
      </a:lt2>
      <a:accent1>
        <a:srgbClr val="99FFCC"/>
      </a:accent1>
      <a:accent2>
        <a:srgbClr val="FFA7FF"/>
      </a:accent2>
      <a:accent3>
        <a:srgbClr val="99FFCC"/>
      </a:accent3>
      <a:accent4>
        <a:srgbClr val="FF3399"/>
      </a:accent4>
      <a:accent5>
        <a:srgbClr val="7E7E74"/>
      </a:accent5>
      <a:accent6>
        <a:srgbClr val="49C349"/>
      </a:accent6>
      <a:hlink>
        <a:srgbClr val="F8B323"/>
      </a:hlink>
      <a:folHlink>
        <a:srgbClr val="33CC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dge">
  <a:themeElements>
    <a:clrScheme name="Personalizado 1">
      <a:dk1>
        <a:srgbClr val="000000"/>
      </a:dk1>
      <a:lt1>
        <a:srgbClr val="FFFFFF"/>
      </a:lt1>
      <a:dk2>
        <a:srgbClr val="CC99FF"/>
      </a:dk2>
      <a:lt2>
        <a:srgbClr val="F3F3F2"/>
      </a:lt2>
      <a:accent1>
        <a:srgbClr val="99FFCC"/>
      </a:accent1>
      <a:accent2>
        <a:srgbClr val="FFA7FF"/>
      </a:accent2>
      <a:accent3>
        <a:srgbClr val="99FFCC"/>
      </a:accent3>
      <a:accent4>
        <a:srgbClr val="FF3399"/>
      </a:accent4>
      <a:accent5>
        <a:srgbClr val="7E7E74"/>
      </a:accent5>
      <a:accent6>
        <a:srgbClr val="49C349"/>
      </a:accent6>
      <a:hlink>
        <a:srgbClr val="F8B323"/>
      </a:hlink>
      <a:folHlink>
        <a:srgbClr val="33CC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