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70" r:id="rId10"/>
    <p:sldId id="269" r:id="rId11"/>
    <p:sldId id="271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91" d="100"/>
          <a:sy n="91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CEBF2D4-06AF-4624-9AB6-43747B803710}" type="datetimeFigureOut">
              <a:rPr lang="es-MX" smtClean="0"/>
              <a:t>16/05/18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2B0F53D-42C6-4DDB-BB78-8E7ACD7B015E}" type="slidenum">
              <a:rPr lang="es-MX" smtClean="0"/>
              <a:t>‹Nr.›</a:t>
            </a:fld>
            <a:endParaRPr lang="es-MX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817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F2D4-06AF-4624-9AB6-43747B803710}" type="datetimeFigureOut">
              <a:rPr lang="es-MX" smtClean="0"/>
              <a:t>16/05/18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F53D-42C6-4DDB-BB78-8E7ACD7B015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975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F2D4-06AF-4624-9AB6-43747B803710}" type="datetimeFigureOut">
              <a:rPr lang="es-MX" smtClean="0"/>
              <a:t>16/05/18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F53D-42C6-4DDB-BB78-8E7ACD7B015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361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F2D4-06AF-4624-9AB6-43747B803710}" type="datetimeFigureOut">
              <a:rPr lang="es-MX" smtClean="0"/>
              <a:t>16/05/18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F53D-42C6-4DDB-BB78-8E7ACD7B015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593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EBF2D4-06AF-4624-9AB6-43747B803710}" type="datetimeFigureOut">
              <a:rPr lang="es-MX" smtClean="0"/>
              <a:t>16/05/18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B0F53D-42C6-4DDB-BB78-8E7ACD7B015E}" type="slidenum">
              <a:rPr lang="es-MX" smtClean="0"/>
              <a:t>‹Nr.›</a:t>
            </a:fld>
            <a:endParaRPr lang="es-MX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50052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F2D4-06AF-4624-9AB6-43747B803710}" type="datetimeFigureOut">
              <a:rPr lang="es-MX" smtClean="0"/>
              <a:t>16/05/18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F53D-42C6-4DDB-BB78-8E7ACD7B015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94556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F2D4-06AF-4624-9AB6-43747B803710}" type="datetimeFigureOut">
              <a:rPr lang="es-MX" smtClean="0"/>
              <a:t>16/05/18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F53D-42C6-4DDB-BB78-8E7ACD7B015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0067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F2D4-06AF-4624-9AB6-43747B803710}" type="datetimeFigureOut">
              <a:rPr lang="es-MX" smtClean="0"/>
              <a:t>16/05/18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F53D-42C6-4DDB-BB78-8E7ACD7B015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760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F2D4-06AF-4624-9AB6-43747B803710}" type="datetimeFigureOut">
              <a:rPr lang="es-MX" smtClean="0"/>
              <a:t>16/05/18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F53D-42C6-4DDB-BB78-8E7ACD7B015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2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CEBF2D4-06AF-4624-9AB6-43747B803710}" type="datetimeFigureOut">
              <a:rPr lang="es-MX" smtClean="0"/>
              <a:t>16/05/18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2B0F53D-42C6-4DDB-BB78-8E7ACD7B015E}" type="slidenum">
              <a:rPr lang="es-MX" smtClean="0"/>
              <a:t>‹Nr.›</a:t>
            </a:fld>
            <a:endParaRPr lang="es-MX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75710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CEBF2D4-06AF-4624-9AB6-43747B803710}" type="datetimeFigureOut">
              <a:rPr lang="es-MX" smtClean="0"/>
              <a:t>16/05/18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2B0F53D-42C6-4DDB-BB78-8E7ACD7B015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653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CEBF2D4-06AF-4624-9AB6-43747B803710}" type="datetimeFigureOut">
              <a:rPr lang="es-MX" smtClean="0"/>
              <a:t>16/05/18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B0F53D-42C6-4DDB-BB78-8E7ACD7B015E}" type="slidenum">
              <a:rPr lang="es-MX" smtClean="0"/>
              <a:t>‹Nr.›</a:t>
            </a:fld>
            <a:endParaRPr lang="es-MX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255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Aplicación Android</a:t>
            </a:r>
            <a:br>
              <a:rPr lang="es-MX" dirty="0" smtClean="0"/>
            </a:br>
            <a:r>
              <a:rPr lang="es-MX" dirty="0" smtClean="0"/>
              <a:t>PROYECTO FINAL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JUAN </a:t>
            </a:r>
            <a:r>
              <a:rPr lang="es-MX" dirty="0" err="1" smtClean="0"/>
              <a:t>CaRLOS</a:t>
            </a:r>
            <a:r>
              <a:rPr lang="es-MX" dirty="0" smtClean="0"/>
              <a:t> SIGLER </a:t>
            </a:r>
          </a:p>
          <a:p>
            <a:r>
              <a:rPr lang="es-MX" dirty="0" smtClean="0"/>
              <a:t>XIMENA BALZARETTI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407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91" y="609624"/>
            <a:ext cx="3137468" cy="5400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036" y="609624"/>
            <a:ext cx="3105000" cy="5400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113" y="609624"/>
            <a:ext cx="309438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1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428" y="682776"/>
            <a:ext cx="3062687" cy="5400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556" y="682776"/>
            <a:ext cx="306045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7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69193" y="0"/>
            <a:ext cx="8187071" cy="2413603"/>
          </a:xfrm>
        </p:spPr>
        <p:txBody>
          <a:bodyPr/>
          <a:lstStyle/>
          <a:p>
            <a:r>
              <a:rPr lang="es-MX" dirty="0" smtClean="0"/>
              <a:t>Impacto económico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242930" y="2340865"/>
            <a:ext cx="7017488" cy="3770052"/>
          </a:xfrm>
        </p:spPr>
        <p:txBody>
          <a:bodyPr>
            <a:noAutofit/>
          </a:bodyPr>
          <a:lstStyle/>
          <a:p>
            <a:r>
              <a:rPr lang="es-MX" sz="1400" b="0" dirty="0"/>
              <a:t>Este proyecto es capaz de generar un impacto económico </a:t>
            </a:r>
            <a:r>
              <a:rPr lang="es-MX" sz="1400" b="0" dirty="0" smtClean="0"/>
              <a:t>en </a:t>
            </a:r>
            <a:r>
              <a:rPr lang="es-MX" sz="1400" b="0" dirty="0"/>
              <a:t>la empresa,  en el país y sus clientes. </a:t>
            </a:r>
            <a:endParaRPr lang="es-MX" sz="14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400" b="0" dirty="0" smtClean="0"/>
              <a:t>Ayuda </a:t>
            </a:r>
            <a:r>
              <a:rPr lang="es-MX" sz="1400" b="0" dirty="0"/>
              <a:t>al crecimiento de la economía del país al incentivar el mercado alrededor del mundo, ya que esta aplicación </a:t>
            </a:r>
            <a:r>
              <a:rPr lang="es-MX" sz="1400" b="0" dirty="0" err="1"/>
              <a:t>android</a:t>
            </a:r>
            <a:r>
              <a:rPr lang="es-MX" sz="1400" b="0" dirty="0"/>
              <a:t> permite realizar compras desde cualquier parte del mundo a cualquier hora. </a:t>
            </a:r>
            <a:endParaRPr lang="es-MX" sz="14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400" b="0" dirty="0" smtClean="0"/>
              <a:t>Ayuda </a:t>
            </a:r>
            <a:r>
              <a:rPr lang="es-MX" sz="1400" b="0" dirty="0"/>
              <a:t>al usuario a poder tener una idea exacta del precio de cualquiera de los productos en el momento que quiera. </a:t>
            </a:r>
            <a:endParaRPr lang="es-MX" sz="14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400" b="0" dirty="0" smtClean="0"/>
              <a:t>Le </a:t>
            </a:r>
            <a:r>
              <a:rPr lang="es-MX" sz="1400" b="0" dirty="0"/>
              <a:t>ahorra al usuario el costo de tener que ir a la tienda(transporte público, gasolina, estacionamientos, etc.).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400" b="0" dirty="0" smtClean="0"/>
              <a:t>podría </a:t>
            </a:r>
            <a:r>
              <a:rPr lang="es-MX" sz="1400" b="0" dirty="0"/>
              <a:t>ahorrarle a la marca hasta el costo de tener que pagar un local y todos los costos que se le derivan.</a:t>
            </a:r>
          </a:p>
          <a:p>
            <a:r>
              <a:rPr lang="es-MX" sz="1400" dirty="0"/>
              <a:t/>
            </a:r>
            <a:br>
              <a:rPr lang="es-MX" sz="1400" dirty="0"/>
            </a:b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9272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69193" y="0"/>
            <a:ext cx="8187071" cy="2413603"/>
          </a:xfrm>
        </p:spPr>
        <p:txBody>
          <a:bodyPr/>
          <a:lstStyle/>
          <a:p>
            <a:r>
              <a:rPr lang="es-MX" dirty="0" smtClean="0"/>
              <a:t>Impacto social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242930" y="2413603"/>
            <a:ext cx="7017488" cy="369731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400" b="0" dirty="0" smtClean="0">
                <a:solidFill>
                  <a:schemeClr val="bg1"/>
                </a:solidFill>
              </a:rPr>
              <a:t>le </a:t>
            </a:r>
            <a:r>
              <a:rPr lang="es-MX" sz="1400" b="0" dirty="0">
                <a:solidFill>
                  <a:schemeClr val="bg1"/>
                </a:solidFill>
              </a:rPr>
              <a:t>permite al usuario comprar cualquier prenda que desee, a la hora que le parezca más preferente, desde donde se encuentre, para de este modo no tener que depender de las horas de apertura de una tienda</a:t>
            </a:r>
            <a:r>
              <a:rPr lang="es-MX" sz="1400" b="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400" b="0" dirty="0" smtClean="0">
                <a:solidFill>
                  <a:schemeClr val="bg1"/>
                </a:solidFill>
              </a:rPr>
              <a:t>Permite </a:t>
            </a:r>
            <a:r>
              <a:rPr lang="es-MX" sz="1400" b="0" dirty="0">
                <a:solidFill>
                  <a:schemeClr val="bg1"/>
                </a:solidFill>
              </a:rPr>
              <a:t>realizar una compra sin tener que desperdiciar tiempo en la fila para pagar</a:t>
            </a:r>
            <a:r>
              <a:rPr lang="es-MX" sz="1400" b="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400" b="0" dirty="0" smtClean="0">
                <a:solidFill>
                  <a:schemeClr val="bg1"/>
                </a:solidFill>
              </a:rPr>
              <a:t>le </a:t>
            </a:r>
            <a:r>
              <a:rPr lang="es-MX" sz="1400" b="0" dirty="0">
                <a:solidFill>
                  <a:schemeClr val="bg1"/>
                </a:solidFill>
              </a:rPr>
              <a:t>permite al usuario ahorrarse el tiempo de llegar a la tienda, los gastos de transporte y el agotamiento de ir hasta el establecimiento. </a:t>
            </a:r>
            <a:endParaRPr lang="es-MX" sz="1400" b="0" dirty="0" smtClean="0">
              <a:solidFill>
                <a:schemeClr val="bg1"/>
              </a:solidFill>
            </a:endParaRPr>
          </a:p>
          <a:p>
            <a:r>
              <a:rPr lang="es-MX" sz="1400" b="0" dirty="0" smtClean="0">
                <a:solidFill>
                  <a:schemeClr val="bg1"/>
                </a:solidFill>
              </a:rPr>
              <a:t>Lo </a:t>
            </a:r>
            <a:r>
              <a:rPr lang="es-MX" sz="1400" b="0" dirty="0">
                <a:solidFill>
                  <a:schemeClr val="bg1"/>
                </a:solidFill>
              </a:rPr>
              <a:t>cual permite a los clientes ser más eficientes con sus actividades diarias y tener más tiempo para realizar actividades personales.</a:t>
            </a:r>
          </a:p>
          <a:p>
            <a:r>
              <a:rPr lang="es-MX" sz="1400" dirty="0">
                <a:solidFill>
                  <a:schemeClr val="bg1"/>
                </a:solidFill>
              </a:rPr>
              <a:t/>
            </a:r>
            <a:br>
              <a:rPr lang="es-MX" sz="1400" dirty="0">
                <a:solidFill>
                  <a:schemeClr val="bg1"/>
                </a:solidFill>
              </a:rPr>
            </a:br>
            <a:endParaRPr lang="es-MX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10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69193" y="0"/>
            <a:ext cx="8187071" cy="2413603"/>
          </a:xfrm>
        </p:spPr>
        <p:txBody>
          <a:bodyPr/>
          <a:lstStyle/>
          <a:p>
            <a:r>
              <a:rPr lang="es-MX" dirty="0" smtClean="0"/>
              <a:t>Impacto ambiental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242930" y="2413603"/>
            <a:ext cx="7017488" cy="3697313"/>
          </a:xfrm>
        </p:spPr>
        <p:txBody>
          <a:bodyPr>
            <a:normAutofit/>
          </a:bodyPr>
          <a:lstStyle/>
          <a:p>
            <a:r>
              <a:rPr lang="es-MX" b="0" dirty="0" smtClean="0">
                <a:solidFill>
                  <a:schemeClr val="tx1"/>
                </a:solidFill>
              </a:rPr>
              <a:t>reducción </a:t>
            </a:r>
            <a:r>
              <a:rPr lang="es-MX" b="0" dirty="0">
                <a:solidFill>
                  <a:schemeClr val="tx1"/>
                </a:solidFill>
              </a:rPr>
              <a:t> del número de viajes en coche porque permite a las personas hacer su compra de ropa desde donde se encuentren sin tener que ir al establecimiento, lo cual permite en las ciudades disminuir el tráfico y con esto las emisiones de CO2, las cuales contaminan altamente el medio ambiente y crean grandes cambios en el calentamiento global.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441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323" y="0"/>
            <a:ext cx="6722285" cy="1196670"/>
          </a:xfrm>
        </p:spPr>
        <p:txBody>
          <a:bodyPr>
            <a:noAutofit/>
          </a:bodyPr>
          <a:lstStyle/>
          <a:p>
            <a:pPr algn="ctr"/>
            <a:r>
              <a:rPr lang="es-MX" sz="4800" dirty="0" smtClean="0"/>
              <a:t>conclusión</a:t>
            </a:r>
            <a:endParaRPr lang="es-MX" sz="48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28323" y="1613320"/>
            <a:ext cx="6722285" cy="4164164"/>
          </a:xfrm>
        </p:spPr>
        <p:txBody>
          <a:bodyPr>
            <a:noAutofit/>
          </a:bodyPr>
          <a:lstStyle/>
          <a:p>
            <a:pPr algn="ctr"/>
            <a:r>
              <a:rPr lang="es-MX" dirty="0">
                <a:solidFill>
                  <a:schemeClr val="tx2"/>
                </a:solidFill>
              </a:rPr>
              <a:t>Durante el desarrollo de este proyecto adquirimos una serie de nuevas capacidades, conocimientos y facultades para resolver problemas. Entre ellos un mejor manejo de lenguajes y métodos para el desarrollo de diferentes sistemas. Implementamos el uso de una </a:t>
            </a:r>
            <a:r>
              <a:rPr lang="es-MX" dirty="0" err="1">
                <a:solidFill>
                  <a:schemeClr val="tx2"/>
                </a:solidFill>
              </a:rPr>
              <a:t>realm</a:t>
            </a:r>
            <a:r>
              <a:rPr lang="es-MX" dirty="0">
                <a:solidFill>
                  <a:schemeClr val="tx2"/>
                </a:solidFill>
              </a:rPr>
              <a:t>, una alternativa de base de datos a </a:t>
            </a:r>
            <a:r>
              <a:rPr lang="es-MX" dirty="0" err="1">
                <a:solidFill>
                  <a:schemeClr val="tx2"/>
                </a:solidFill>
              </a:rPr>
              <a:t>SQLight</a:t>
            </a:r>
            <a:r>
              <a:rPr lang="es-MX" dirty="0">
                <a:solidFill>
                  <a:schemeClr val="tx2"/>
                </a:solidFill>
              </a:rPr>
              <a:t>. Y también, repasamos y aplicamos todas las técnicas aprendidas en el curso, lo cual nos permitió reforzar todo este conocimiento. Adquirimos un entendimiento más profundo acerca de las aplicaciones </a:t>
            </a:r>
            <a:r>
              <a:rPr lang="es-MX" dirty="0" err="1">
                <a:solidFill>
                  <a:schemeClr val="tx2"/>
                </a:solidFill>
              </a:rPr>
              <a:t>android</a:t>
            </a:r>
            <a:r>
              <a:rPr lang="es-MX" dirty="0">
                <a:solidFill>
                  <a:schemeClr val="tx2"/>
                </a:solidFill>
              </a:rPr>
              <a:t> y por lo tanto de las tecnologías en general, lo cual en el estos tiempos es fundamental en todos los aspectos de la vida diaria: económicos, sociales, laborales, ambientales, etc.. </a:t>
            </a:r>
          </a:p>
        </p:txBody>
      </p:sp>
    </p:spTree>
    <p:extLst>
      <p:ext uri="{BB962C8B-B14F-4D97-AF65-F5344CB8AC3E}">
        <p14:creationId xmlns:p14="http://schemas.microsoft.com/office/powerpoint/2010/main" val="228298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52658" y="566928"/>
            <a:ext cx="8187071" cy="1399033"/>
          </a:xfrm>
        </p:spPr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352658" y="2315997"/>
            <a:ext cx="7017488" cy="3014955"/>
          </a:xfrm>
        </p:spPr>
        <p:txBody>
          <a:bodyPr>
            <a:normAutofit/>
          </a:bodyPr>
          <a:lstStyle/>
          <a:p>
            <a:r>
              <a:rPr lang="es-MX" b="0" dirty="0"/>
              <a:t>Desarrollar una aplicación </a:t>
            </a:r>
            <a:r>
              <a:rPr lang="es-MX" b="0" dirty="0" err="1"/>
              <a:t>android</a:t>
            </a:r>
            <a:r>
              <a:rPr lang="es-MX" b="0" dirty="0"/>
              <a:t> para una tienda de ropa. </a:t>
            </a:r>
            <a:endParaRPr lang="es-MX" b="0" dirty="0" smtClean="0"/>
          </a:p>
          <a:p>
            <a:r>
              <a:rPr lang="es-MX" b="0" dirty="0" smtClean="0"/>
              <a:t>Esta </a:t>
            </a:r>
            <a:r>
              <a:rPr lang="es-MX" b="0" dirty="0"/>
              <a:t>aplicación debe de contener </a:t>
            </a:r>
            <a:r>
              <a:rPr lang="es-MX" b="0" dirty="0" smtClean="0"/>
              <a:t>diferentes funcionalidades. </a:t>
            </a:r>
            <a:endParaRPr lang="es-MX" b="0" dirty="0"/>
          </a:p>
          <a:p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17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52658" y="978408"/>
            <a:ext cx="8187071" cy="1399033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Descripción del problema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352658" y="2315997"/>
            <a:ext cx="7017488" cy="3892779"/>
          </a:xfrm>
        </p:spPr>
        <p:txBody>
          <a:bodyPr>
            <a:normAutofit/>
          </a:bodyPr>
          <a:lstStyle/>
          <a:p>
            <a:r>
              <a:rPr lang="es-MX" b="0" dirty="0">
                <a:solidFill>
                  <a:schemeClr val="bg1"/>
                </a:solidFill>
              </a:rPr>
              <a:t>Resolver para una tienda de ropa, llamada “</a:t>
            </a:r>
            <a:r>
              <a:rPr lang="es-MX" b="0" dirty="0" err="1">
                <a:solidFill>
                  <a:schemeClr val="bg1"/>
                </a:solidFill>
              </a:rPr>
              <a:t>Colors</a:t>
            </a:r>
            <a:r>
              <a:rPr lang="es-MX" b="0" dirty="0">
                <a:solidFill>
                  <a:schemeClr val="bg1"/>
                </a:solidFill>
              </a:rPr>
              <a:t>”, la necesidad de una aplicación para que todos sus clientes desde la comodidad de donde estén </a:t>
            </a:r>
            <a:r>
              <a:rPr lang="es-MX" b="0" dirty="0" smtClean="0">
                <a:solidFill>
                  <a:schemeClr val="bg1"/>
                </a:solidFill>
              </a:rPr>
              <a:t>puedan interactuar con los productos de la tienda.</a:t>
            </a:r>
          </a:p>
        </p:txBody>
      </p:sp>
    </p:spTree>
    <p:extLst>
      <p:ext uri="{BB962C8B-B14F-4D97-AF65-F5344CB8AC3E}">
        <p14:creationId xmlns:p14="http://schemas.microsoft.com/office/powerpoint/2010/main" val="94375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Requerimientos funcionales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aplicación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android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debe de cumplir con todas las siguientes funcionalidades:</a:t>
            </a:r>
            <a:endParaRPr lang="es-MX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/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Registrarse</a:t>
            </a:r>
          </a:p>
          <a:p>
            <a:pPr marL="342900" indent="-342900"/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Iniciar sesión con un usuario correcto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/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 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buscar todos sus productos en existencia </a:t>
            </a:r>
          </a:p>
          <a:p>
            <a:pPr marL="342900" indent="-342900"/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Agregar 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productos al carrito de compras</a:t>
            </a:r>
          </a:p>
          <a:p>
            <a:pPr marL="342900" indent="-342900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uitar 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productos del carrito de compras </a:t>
            </a:r>
          </a:p>
          <a:p>
            <a:pPr marL="342900" indent="-342900"/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Comprar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/>
            <a:r>
              <a:rPr lang="es-MX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 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 historial de compras </a:t>
            </a:r>
            <a:endParaRPr lang="es-MX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/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MX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52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Restricciones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funcionalidad de registrarse no debe de crear usuarios </a:t>
            </a:r>
            <a:r>
              <a:rPr lang="es-MX" dirty="0" smtClean="0"/>
              <a:t>idénticos.</a:t>
            </a:r>
            <a:endParaRPr lang="es-MX" dirty="0"/>
          </a:p>
          <a:p>
            <a:r>
              <a:rPr lang="es-MX" dirty="0" smtClean="0"/>
              <a:t>Se debe </a:t>
            </a:r>
            <a:r>
              <a:rPr lang="es-MX" dirty="0"/>
              <a:t>de restringir el acceso a todas las personas que no tengan un usuario. </a:t>
            </a:r>
            <a:endParaRPr lang="es-MX" dirty="0" smtClean="0"/>
          </a:p>
          <a:p>
            <a:r>
              <a:rPr lang="es-MX" dirty="0" smtClean="0"/>
              <a:t>No </a:t>
            </a:r>
            <a:r>
              <a:rPr lang="es-MX" dirty="0"/>
              <a:t>debe de permitir </a:t>
            </a:r>
            <a:r>
              <a:rPr lang="es-MX" dirty="0" smtClean="0"/>
              <a:t>el </a:t>
            </a:r>
            <a:r>
              <a:rPr lang="es-MX" dirty="0"/>
              <a:t>acceso a los usuarios que pongan una contraseña que sea diferente a la que se tiene guardada en la base de datos.</a:t>
            </a:r>
          </a:p>
          <a:p>
            <a:r>
              <a:rPr lang="es-MX" dirty="0"/>
              <a:t>No se debe </a:t>
            </a:r>
            <a:r>
              <a:rPr lang="es-MX" dirty="0" smtClean="0"/>
              <a:t>desplegar un historial </a:t>
            </a:r>
            <a:r>
              <a:rPr lang="es-MX" dirty="0"/>
              <a:t>de </a:t>
            </a:r>
            <a:r>
              <a:rPr lang="es-MX" dirty="0" smtClean="0"/>
              <a:t>compras que </a:t>
            </a:r>
            <a:r>
              <a:rPr lang="es-MX" dirty="0"/>
              <a:t>no sea del usuario que </a:t>
            </a:r>
            <a:r>
              <a:rPr lang="es-MX" dirty="0" smtClean="0"/>
              <a:t>tiene la </a:t>
            </a:r>
            <a:r>
              <a:rPr lang="es-MX" dirty="0"/>
              <a:t>sesión iniciada. </a:t>
            </a:r>
          </a:p>
        </p:txBody>
      </p:sp>
    </p:spTree>
    <p:extLst>
      <p:ext uri="{BB962C8B-B14F-4D97-AF65-F5344CB8AC3E}">
        <p14:creationId xmlns:p14="http://schemas.microsoft.com/office/powerpoint/2010/main" val="408509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Entidad-vínculo</a:t>
            </a:r>
            <a:endParaRPr lang="es-MX" dirty="0"/>
          </a:p>
        </p:txBody>
      </p:sp>
      <p:pic>
        <p:nvPicPr>
          <p:cNvPr id="1026" name="Picture 2" descr="https://lh6.googleusercontent.com/YqSG6bLMZQM2If8Ezf8z6SLIG09p2lYRx8y4BrHKqR8H9wU_I88EX2RFIjPw1pS4sIjHJoHM9N1NBrEAWlvPZPaIow7Q3uXwjZjFLXIwN_Ptuq7kM5fdrE7ZiqFw0cT75OB2pX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241742"/>
            <a:ext cx="7239000" cy="515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87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relacional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740664" y="1548444"/>
            <a:ext cx="7086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es-MX" dirty="0">
                <a:solidFill>
                  <a:srgbClr val="000000"/>
                </a:solidFill>
              </a:rPr>
              <a:t>Usuario(</a:t>
            </a:r>
            <a:r>
              <a:rPr lang="es-MX" u="sng" dirty="0">
                <a:solidFill>
                  <a:srgbClr val="000000"/>
                </a:solidFill>
              </a:rPr>
              <a:t>correo</a:t>
            </a:r>
            <a:r>
              <a:rPr lang="es-MX" dirty="0">
                <a:solidFill>
                  <a:srgbClr val="000000"/>
                </a:solidFill>
              </a:rPr>
              <a:t>, nombre, apellido, contraseña, </a:t>
            </a:r>
            <a:r>
              <a:rPr lang="es-MX" dirty="0" smtClean="0">
                <a:solidFill>
                  <a:srgbClr val="000000"/>
                </a:solidFill>
              </a:rPr>
              <a:t>dirección, </a:t>
            </a:r>
            <a:r>
              <a:rPr lang="es-MX" dirty="0" err="1" smtClean="0">
                <a:solidFill>
                  <a:schemeClr val="bg2"/>
                </a:solidFill>
              </a:rPr>
              <a:t>llllllllll</a:t>
            </a:r>
            <a:r>
              <a:rPr lang="es-MX" dirty="0" err="1" smtClean="0">
                <a:solidFill>
                  <a:srgbClr val="000000"/>
                </a:solidFill>
              </a:rPr>
              <a:t>idCarrito</a:t>
            </a:r>
            <a:r>
              <a:rPr lang="es-MX" dirty="0" smtClean="0">
                <a:solidFill>
                  <a:srgbClr val="000000"/>
                </a:solidFill>
              </a:rPr>
              <a:t>(FK</a:t>
            </a:r>
            <a:r>
              <a:rPr lang="es-MX" dirty="0">
                <a:solidFill>
                  <a:srgbClr val="000000"/>
                </a:solidFill>
              </a:rPr>
              <a:t>))</a:t>
            </a:r>
            <a:endParaRPr lang="es-MX" dirty="0"/>
          </a:p>
          <a:p>
            <a:pPr indent="457200" algn="just"/>
            <a:r>
              <a:rPr lang="es-MX" dirty="0">
                <a:solidFill>
                  <a:srgbClr val="000000"/>
                </a:solidFill>
              </a:rPr>
              <a:t>Carrito(</a:t>
            </a:r>
            <a:r>
              <a:rPr lang="es-MX" u="sng" dirty="0" err="1">
                <a:solidFill>
                  <a:srgbClr val="000000"/>
                </a:solidFill>
              </a:rPr>
              <a:t>idCarrito</a:t>
            </a:r>
            <a:r>
              <a:rPr lang="es-MX" dirty="0">
                <a:solidFill>
                  <a:srgbClr val="000000"/>
                </a:solidFill>
              </a:rPr>
              <a:t>, </a:t>
            </a:r>
            <a:r>
              <a:rPr lang="es-MX" dirty="0" err="1">
                <a:solidFill>
                  <a:srgbClr val="000000"/>
                </a:solidFill>
              </a:rPr>
              <a:t>precioTotal</a:t>
            </a:r>
            <a:r>
              <a:rPr lang="es-MX" dirty="0">
                <a:solidFill>
                  <a:srgbClr val="000000"/>
                </a:solidFill>
              </a:rPr>
              <a:t>)</a:t>
            </a:r>
            <a:endParaRPr lang="es-MX" dirty="0"/>
          </a:p>
          <a:p>
            <a:pPr indent="457200" algn="just"/>
            <a:r>
              <a:rPr lang="es-MX" dirty="0" err="1">
                <a:solidFill>
                  <a:srgbClr val="000000"/>
                </a:solidFill>
              </a:rPr>
              <a:t>Carrito_Prenda</a:t>
            </a:r>
            <a:r>
              <a:rPr lang="es-MX" dirty="0">
                <a:solidFill>
                  <a:srgbClr val="000000"/>
                </a:solidFill>
              </a:rPr>
              <a:t>(</a:t>
            </a:r>
            <a:r>
              <a:rPr lang="es-MX" u="sng" dirty="0" err="1">
                <a:solidFill>
                  <a:srgbClr val="000000"/>
                </a:solidFill>
              </a:rPr>
              <a:t>idCarrito</a:t>
            </a:r>
            <a:r>
              <a:rPr lang="es-MX" dirty="0">
                <a:solidFill>
                  <a:srgbClr val="000000"/>
                </a:solidFill>
              </a:rPr>
              <a:t>(FK), </a:t>
            </a:r>
            <a:r>
              <a:rPr lang="es-MX" u="sng" dirty="0" err="1">
                <a:solidFill>
                  <a:srgbClr val="000000"/>
                </a:solidFill>
              </a:rPr>
              <a:t>idPrenda</a:t>
            </a:r>
            <a:r>
              <a:rPr lang="es-MX" dirty="0">
                <a:solidFill>
                  <a:srgbClr val="000000"/>
                </a:solidFill>
              </a:rPr>
              <a:t>(FK))</a:t>
            </a:r>
            <a:endParaRPr lang="es-MX" dirty="0"/>
          </a:p>
          <a:p>
            <a:pPr indent="457200" algn="just"/>
            <a:r>
              <a:rPr lang="es-MX" dirty="0">
                <a:solidFill>
                  <a:srgbClr val="000000"/>
                </a:solidFill>
              </a:rPr>
              <a:t>Prenda(</a:t>
            </a:r>
            <a:r>
              <a:rPr lang="es-MX" u="sng" dirty="0" err="1">
                <a:solidFill>
                  <a:srgbClr val="000000"/>
                </a:solidFill>
              </a:rPr>
              <a:t>idPrenda</a:t>
            </a:r>
            <a:r>
              <a:rPr lang="es-MX" dirty="0">
                <a:solidFill>
                  <a:srgbClr val="000000"/>
                </a:solidFill>
              </a:rPr>
              <a:t>, nombre, precio, </a:t>
            </a:r>
            <a:r>
              <a:rPr lang="es-MX" dirty="0" err="1">
                <a:solidFill>
                  <a:srgbClr val="000000"/>
                </a:solidFill>
              </a:rPr>
              <a:t>urlImagen</a:t>
            </a:r>
            <a:r>
              <a:rPr lang="es-MX" dirty="0">
                <a:solidFill>
                  <a:srgbClr val="000000"/>
                </a:solidFill>
              </a:rPr>
              <a:t>)</a:t>
            </a:r>
            <a:endParaRPr lang="es-MX" dirty="0"/>
          </a:p>
          <a:p>
            <a:pPr indent="457200" algn="just"/>
            <a:r>
              <a:rPr lang="es-MX" dirty="0" err="1">
                <a:solidFill>
                  <a:srgbClr val="000000"/>
                </a:solidFill>
              </a:rPr>
              <a:t>Prenda_Etiqueta</a:t>
            </a:r>
            <a:r>
              <a:rPr lang="es-MX" dirty="0">
                <a:solidFill>
                  <a:srgbClr val="000000"/>
                </a:solidFill>
              </a:rPr>
              <a:t>(</a:t>
            </a:r>
            <a:r>
              <a:rPr lang="es-MX" u="sng" dirty="0" err="1">
                <a:solidFill>
                  <a:srgbClr val="000000"/>
                </a:solidFill>
              </a:rPr>
              <a:t>idPrenda</a:t>
            </a:r>
            <a:r>
              <a:rPr lang="es-MX" dirty="0">
                <a:solidFill>
                  <a:srgbClr val="000000"/>
                </a:solidFill>
              </a:rPr>
              <a:t>(FK), </a:t>
            </a:r>
            <a:r>
              <a:rPr lang="es-MX" u="sng" dirty="0" err="1">
                <a:solidFill>
                  <a:srgbClr val="000000"/>
                </a:solidFill>
              </a:rPr>
              <a:t>nombreEtiqueta</a:t>
            </a:r>
            <a:r>
              <a:rPr lang="es-MX" dirty="0">
                <a:solidFill>
                  <a:srgbClr val="000000"/>
                </a:solidFill>
              </a:rPr>
              <a:t>(FK))</a:t>
            </a:r>
            <a:endParaRPr lang="es-MX" dirty="0"/>
          </a:p>
          <a:p>
            <a:pPr indent="457200" algn="just"/>
            <a:r>
              <a:rPr lang="es-MX" dirty="0">
                <a:solidFill>
                  <a:srgbClr val="000000"/>
                </a:solidFill>
              </a:rPr>
              <a:t>Etiqueta(</a:t>
            </a:r>
            <a:r>
              <a:rPr lang="es-MX" u="sng" dirty="0" err="1">
                <a:solidFill>
                  <a:srgbClr val="000000"/>
                </a:solidFill>
              </a:rPr>
              <a:t>nombreEtiqueta</a:t>
            </a:r>
            <a:r>
              <a:rPr lang="es-MX" dirty="0">
                <a:solidFill>
                  <a:srgbClr val="000000"/>
                </a:solidFill>
              </a:rPr>
              <a:t>)</a:t>
            </a:r>
            <a:endParaRPr lang="es-MX" dirty="0"/>
          </a:p>
          <a:p>
            <a:pPr indent="457200" algn="just"/>
            <a:r>
              <a:rPr lang="es-MX" dirty="0">
                <a:solidFill>
                  <a:srgbClr val="000000"/>
                </a:solidFill>
              </a:rPr>
              <a:t>Pedido(</a:t>
            </a:r>
            <a:r>
              <a:rPr lang="es-MX" u="sng" dirty="0" err="1">
                <a:solidFill>
                  <a:srgbClr val="000000"/>
                </a:solidFill>
              </a:rPr>
              <a:t>idPedido</a:t>
            </a:r>
            <a:r>
              <a:rPr lang="es-MX" dirty="0">
                <a:solidFill>
                  <a:srgbClr val="000000"/>
                </a:solidFill>
              </a:rPr>
              <a:t>, cantidad, fecha, correo(FK))</a:t>
            </a:r>
            <a:endParaRPr lang="es-MX" dirty="0"/>
          </a:p>
          <a:p>
            <a:pPr indent="457200" algn="just"/>
            <a:r>
              <a:rPr lang="es-MX" dirty="0" err="1">
                <a:solidFill>
                  <a:srgbClr val="000000"/>
                </a:solidFill>
              </a:rPr>
              <a:t>Pedido_Prenda</a:t>
            </a:r>
            <a:r>
              <a:rPr lang="es-MX" dirty="0">
                <a:solidFill>
                  <a:srgbClr val="000000"/>
                </a:solidFill>
              </a:rPr>
              <a:t>(</a:t>
            </a:r>
            <a:r>
              <a:rPr lang="es-MX" u="sng" dirty="0" err="1">
                <a:solidFill>
                  <a:srgbClr val="000000"/>
                </a:solidFill>
              </a:rPr>
              <a:t>idPedido</a:t>
            </a:r>
            <a:r>
              <a:rPr lang="es-MX" dirty="0">
                <a:solidFill>
                  <a:srgbClr val="000000"/>
                </a:solidFill>
              </a:rPr>
              <a:t>(FK), </a:t>
            </a:r>
            <a:r>
              <a:rPr lang="es-MX" u="sng" dirty="0" err="1">
                <a:solidFill>
                  <a:srgbClr val="000000"/>
                </a:solidFill>
              </a:rPr>
              <a:t>idPrenda</a:t>
            </a:r>
            <a:r>
              <a:rPr lang="es-MX" dirty="0">
                <a:solidFill>
                  <a:srgbClr val="000000"/>
                </a:solidFill>
              </a:rPr>
              <a:t>(FK), cantidad)</a:t>
            </a:r>
            <a:endParaRPr lang="es-MX" dirty="0"/>
          </a:p>
          <a:p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347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914" y="557784"/>
            <a:ext cx="3118020" cy="5400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822" y="557784"/>
            <a:ext cx="3132408" cy="540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618" y="557784"/>
            <a:ext cx="315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27" y="646200"/>
            <a:ext cx="3074055" cy="5400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366" y="646200"/>
            <a:ext cx="3133502" cy="540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952" y="646200"/>
            <a:ext cx="309056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6756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Personalizado 1">
      <a:dk1>
        <a:sysClr val="windowText" lastClr="000000"/>
      </a:dk1>
      <a:lt1>
        <a:sysClr val="window" lastClr="FFFFFF"/>
      </a:lt1>
      <a:dk2>
        <a:srgbClr val="CC99FF"/>
      </a:dk2>
      <a:lt2>
        <a:srgbClr val="F3F3F2"/>
      </a:lt2>
      <a:accent1>
        <a:srgbClr val="99FFCC"/>
      </a:accent1>
      <a:accent2>
        <a:srgbClr val="FFA7FF"/>
      </a:accent2>
      <a:accent3>
        <a:srgbClr val="99FFCC"/>
      </a:accent3>
      <a:accent4>
        <a:srgbClr val="FF3399"/>
      </a:accent4>
      <a:accent5>
        <a:srgbClr val="7E7E74"/>
      </a:accent5>
      <a:accent6>
        <a:srgbClr val="49C349"/>
      </a:accent6>
      <a:hlink>
        <a:srgbClr val="F8B323"/>
      </a:hlink>
      <a:folHlink>
        <a:srgbClr val="33CCFF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194</TotalTime>
  <Words>486</Words>
  <Application>Microsoft Macintosh PowerPoint</Application>
  <PresentationFormat>Panorámica</PresentationFormat>
  <Paragraphs>51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Impact</vt:lpstr>
      <vt:lpstr>Badge</vt:lpstr>
      <vt:lpstr>Aplicación Android PROYECTO FINAL</vt:lpstr>
      <vt:lpstr>Objetivos</vt:lpstr>
      <vt:lpstr>Descripción del problema</vt:lpstr>
      <vt:lpstr>Requerimientos funcionales</vt:lpstr>
      <vt:lpstr>Restricciones</vt:lpstr>
      <vt:lpstr>MODELO Entidad-vínculo</vt:lpstr>
      <vt:lpstr>Modelo relacional</vt:lpstr>
      <vt:lpstr>Presentación de PowerPoint</vt:lpstr>
      <vt:lpstr>Presentación de PowerPoint</vt:lpstr>
      <vt:lpstr>Presentación de PowerPoint</vt:lpstr>
      <vt:lpstr>Presentación de PowerPoint</vt:lpstr>
      <vt:lpstr>Impacto económico</vt:lpstr>
      <vt:lpstr>Impacto social</vt:lpstr>
      <vt:lpstr>Impacto ambiental</vt:lpstr>
      <vt:lpstr>conclusión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Android PROYECTO FINAL</dc:title>
  <dc:creator>Android</dc:creator>
  <cp:lastModifiedBy>Xime Balz</cp:lastModifiedBy>
  <cp:revision>11</cp:revision>
  <dcterms:created xsi:type="dcterms:W3CDTF">2018-05-15T19:17:25Z</dcterms:created>
  <dcterms:modified xsi:type="dcterms:W3CDTF">2018-05-16T20:00:28Z</dcterms:modified>
</cp:coreProperties>
</file>