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57900"/>
    <a:srgbClr val="3579FB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6FFE6-2561-4672-9763-3008B8C3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50D80-1866-4C8E-9670-AC432D72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8759A-1010-46A6-A994-EE8613F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EA373-10EA-4CE9-B259-D133CF81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CF43C0-7266-4E4C-8BE2-C63B19B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127C9-F008-4CA7-A21E-6371BA1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96EC3-38F6-47A6-A62F-81494A5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90DC7D-8418-42DF-BE7D-A43BEEA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1B3E1-F761-4CCE-9F63-3845E35D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CD91C0-1953-417D-89A4-4FEF2CC8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6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6405DE-E930-4C93-A4EF-C05559AD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48F71-2270-4C3C-B21C-E2FACA9E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E3CB6-07DE-4C4D-BB90-B00003EC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5E91D-0779-4006-AE3D-A0C261E0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223024-2A33-49E0-8AE0-50296556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0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4878A-91F5-4EA7-A889-820348B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27695-837D-427F-93C4-0B06C317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8B111-D4CA-430E-A5A6-87CE49A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F12A0-12F8-44B0-9AFA-010B452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52BAF8-79F5-4CC4-AF2F-29AF792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85009-4C38-4D3F-827B-9155B6C2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FB515-F8AC-42A1-89E1-5479FC24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155D2E-90AA-4F45-850E-8C720CA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2D1F1-D130-455D-92C6-A5D55D1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CE23D0-BE4C-4F69-B2DE-8187C1FC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3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A37AE-8A89-4FEF-ABF8-E2381AF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702B7-F066-4939-A7D0-CC028DF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AC068F-BEC7-4268-AF55-82E70F27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AFF703-A216-4D7A-B83B-F4CE13D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693E17-C00E-4EA2-AE98-1AFA9EB1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A37ACE-B272-4D31-A580-54A577D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9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9F7F9-C011-489D-95F3-1F6A6721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41DEEC-8753-4B78-A669-3F22A6E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10F8E3-20AF-4F69-ADA8-26D8A9B2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2F22C1-8425-4ADE-B445-DFE6A0FB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10088C-C8DE-43B4-BAA4-954F06AA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8F59D1-FD12-40F9-B94A-4DB49F9A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787240-19D9-42F6-80C6-795998D7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C99A14-142A-4531-8F3D-D401E0D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0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EF018-ACFD-4433-B8C1-1D317E2F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E98E76-C5EE-49A0-AD84-CBB02122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201D26-FF5B-497A-9AEC-7F6A6A6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03CDAC-3BD3-4F0D-9754-4AEA77F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40FD65-F2BB-432B-80F8-90923822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EFB791-0A66-42BE-BDE4-A91653F4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7FAB6-BB18-4398-ADC5-1D37D82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15F12-8E99-4CB4-B1C8-B6D08D0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FA7CA-1DE2-45F4-8CCC-F1DACEC0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01B3FC-A669-4F78-9B12-9E601A84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ADABA4-C83F-40F3-9900-5A19B3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DC652B-4E31-41A8-9CD2-37437981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F539A8-D8C6-4F38-A0DB-68DFB37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5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664CF-A0B3-4613-8E2D-E20CD4B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46CD5C-E501-45EB-925C-3F4C050F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D1C9FE-AA01-4770-A770-1FAAA1D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6BDAE-03A7-43DC-B8FC-64C48CC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C5D000-2911-4E6D-962D-E6FE11F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3FE6F2-1C1A-4E19-91B1-E9630A1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6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204298-2B90-402A-8013-AFD3CC8D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6C699-BB4F-4ABA-A5F8-8BBEB5A4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EDB48-F71F-4174-87A4-4D528071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A3DCB4-F6DB-44B6-9C3D-E879DE15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66B85-4D58-4764-9F91-81B9EAB0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20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onpath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DB4BFA-3391-4E9F-B81E-0C20B3AF5117}"/>
              </a:ext>
            </a:extLst>
          </p:cNvPr>
          <p:cNvSpPr/>
          <p:nvPr/>
        </p:nvSpPr>
        <p:spPr>
          <a:xfrm>
            <a:off x="3048000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C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vs XML</a:t>
            </a:r>
            <a:endParaRPr lang="fr-CH" b="0" dirty="0">
              <a:effectLst/>
            </a:endParaRPr>
          </a:p>
          <a:p>
            <a:pPr algn="ctr"/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Rossier</a:t>
            </a: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, Jean-Yves Le, 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Neves</a:t>
            </a:r>
            <a:endParaRPr lang="fr-CH" b="0" dirty="0">
              <a:effectLst/>
            </a:endParaRPr>
          </a:p>
          <a:p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pic>
        <p:nvPicPr>
          <p:cNvPr id="2050" name="Picture 2" descr="Image result for XML">
            <a:extLst>
              <a:ext uri="{FF2B5EF4-FFF2-40B4-BE49-F238E27FC236}">
                <a16:creationId xmlns:a16="http://schemas.microsoft.com/office/drawing/2014/main" xmlns="" id="{C8FE7296-DC54-4BA2-B505-C26671D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3" y="1083399"/>
            <a:ext cx="166087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SON">
            <a:extLst>
              <a:ext uri="{FF2B5EF4-FFF2-40B4-BE49-F238E27FC236}">
                <a16:creationId xmlns:a16="http://schemas.microsoft.com/office/drawing/2014/main" xmlns="" id="{E862F138-36D1-4294-AA80-962CB499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9" y="1282698"/>
            <a:ext cx="2838450" cy="11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F924D2-DC40-45B0-B477-B52AA96C4D4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6</a:t>
            </a:r>
          </a:p>
        </p:txBody>
      </p:sp>
    </p:spTree>
    <p:extLst>
      <p:ext uri="{BB962C8B-B14F-4D97-AF65-F5344CB8AC3E}">
        <p14:creationId xmlns:p14="http://schemas.microsoft.com/office/powerpoint/2010/main" val="28592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DDD42-047A-4D42-928E-06AFAC8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pic>
        <p:nvPicPr>
          <p:cNvPr id="1026" name="Picture 2" descr="https://lh5.googleusercontent.com/8db9TDrHnR0HV9_m-d8VBH04YwygrID26Y5e4wsy_9cP2AQLInKC-YYD6TMr6gsSWLFlc7BBeIo_zXFq7OdG64DiY0VxhkC5pIuFh89tztlN82QFN8V6-uGbExPw22Gje_dyL-ndejE">
            <a:extLst>
              <a:ext uri="{FF2B5EF4-FFF2-40B4-BE49-F238E27FC236}">
                <a16:creationId xmlns:a16="http://schemas.microsoft.com/office/drawing/2014/main" xmlns="" id="{720D78FC-E517-4E9A-8B6A-41E83A64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1638691"/>
            <a:ext cx="10703859" cy="4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408B6D-A60A-44A0-B791-7BB0D9C375A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6</a:t>
            </a:r>
          </a:p>
        </p:txBody>
      </p:sp>
    </p:spTree>
    <p:extLst>
      <p:ext uri="{BB962C8B-B14F-4D97-AF65-F5344CB8AC3E}">
        <p14:creationId xmlns:p14="http://schemas.microsoft.com/office/powerpoint/2010/main" val="180192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258A1F-A59E-4907-96D1-C96189E03C22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6</a:t>
            </a:r>
          </a:p>
        </p:txBody>
      </p:sp>
    </p:spTree>
    <p:extLst>
      <p:ext uri="{BB962C8B-B14F-4D97-AF65-F5344CB8AC3E}">
        <p14:creationId xmlns:p14="http://schemas.microsoft.com/office/powerpoint/2010/main" val="29546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B4CF3-6C00-4D81-8FF6-81863C3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8F821-6A15-4621-BF72-5A1403E6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4400" dirty="0"/>
              <a:t>Requête n°1</a:t>
            </a:r>
          </a:p>
          <a:p>
            <a:pPr marL="0" indent="0">
              <a:buNone/>
            </a:pPr>
            <a:endParaRPr lang="pt-BR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{"</a:t>
            </a:r>
            <a:r>
              <a:rPr lang="fr-CH" sz="3300" dirty="0" err="1"/>
              <a:t>employees</a:t>
            </a:r>
            <a:r>
              <a:rPr lang="fr-CH" sz="3300" dirty="0"/>
              <a:t>" : [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":"John"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":"Anna"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":"Peter" 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]}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r>
              <a:rPr lang="fr-CH" sz="3600" dirty="0"/>
              <a:t/>
            </a:r>
            <a:br>
              <a:rPr lang="fr-CH" sz="3600" dirty="0"/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1182E-B03C-4F9B-A3FC-8C86F8E0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H" sz="4400" dirty="0"/>
              <a:t>Requête n°2</a:t>
            </a:r>
          </a:p>
          <a:p>
            <a:pPr marL="0" indent="0">
              <a:buNone/>
            </a:pPr>
            <a:r>
              <a:rPr lang="fr-CH" sz="3200" dirty="0"/>
              <a:t>{"</a:t>
            </a:r>
            <a:r>
              <a:rPr lang="fr-CH" sz="3200" dirty="0" err="1"/>
              <a:t>employees</a:t>
            </a:r>
            <a:r>
              <a:rPr lang="fr-CH" sz="3200" dirty="0"/>
              <a:t>" : [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"Anna",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"Smith",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67"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"Peter",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"Jones",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68"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]}</a:t>
            </a:r>
            <a:endParaRPr lang="fr-CH" sz="3200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D98B80-10A9-49C2-B886-31A35B06D30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5 / 6</a:t>
            </a:r>
          </a:p>
        </p:txBody>
      </p:sp>
    </p:spTree>
    <p:extLst>
      <p:ext uri="{BB962C8B-B14F-4D97-AF65-F5344CB8AC3E}">
        <p14:creationId xmlns:p14="http://schemas.microsoft.com/office/powerpoint/2010/main" val="15839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5DE64F-33C7-47B8-AE82-8A9328E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Requête</a:t>
            </a:r>
            <a:endParaRPr lang="en-US" dirty="0"/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fontAlgn="base"/>
            <a:r>
              <a:rPr lang="en-US" dirty="0"/>
              <a:t>$.employees[*].</a:t>
            </a: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Requête</a:t>
            </a:r>
            <a:r>
              <a:rPr lang="en-US" dirty="0"/>
              <a:t> n°2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$.employees[?(@.</a:t>
            </a:r>
            <a:r>
              <a:rPr lang="en-US" dirty="0" err="1"/>
              <a:t>phoneNumber</a:t>
            </a:r>
            <a:r>
              <a:rPr lang="en-US" dirty="0"/>
              <a:t> == 078 123 45 67)].['</a:t>
            </a:r>
            <a:r>
              <a:rPr lang="en-US" dirty="0" err="1"/>
              <a:t>firstName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9B53F4-C8AF-424B-B0D6-4FF2C02E395C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6 / 6</a:t>
            </a:r>
          </a:p>
        </p:txBody>
      </p:sp>
    </p:spTree>
    <p:extLst>
      <p:ext uri="{BB962C8B-B14F-4D97-AF65-F5344CB8AC3E}">
        <p14:creationId xmlns:p14="http://schemas.microsoft.com/office/powerpoint/2010/main" val="13234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D629B42-37AC-48E0-90A1-CB8067C59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62186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0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2EB63-A188-4863-BCC3-ED4E87A9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22911-C919-4953-BEB6-4C0C1E41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JSON : </a:t>
            </a:r>
            <a:endParaRPr lang="fr-CH" b="0" dirty="0">
              <a:effectLst/>
            </a:endParaRPr>
          </a:p>
          <a:p>
            <a:pPr lvl="1"/>
            <a:r>
              <a:rPr lang="fr-CH" dirty="0"/>
              <a:t>Simple</a:t>
            </a:r>
          </a:p>
          <a:p>
            <a:pPr lvl="1"/>
            <a:r>
              <a:rPr lang="fr-CH" dirty="0"/>
              <a:t>Pratique </a:t>
            </a:r>
          </a:p>
          <a:p>
            <a:pPr lvl="1"/>
            <a:r>
              <a:rPr lang="fr-CH" b="0" dirty="0">
                <a:effectLst/>
              </a:rPr>
              <a:t>Rapide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br>
              <a:rPr lang="fr-CH" dirty="0"/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067CEB-3C90-4E55-82A1-9EADC3563D5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3238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01E15-EF9F-4AB6-8D1A-5F21105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8F85D-E444-41DE-8346-937EAD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  <a:p>
            <a:endParaRPr lang="fr-CH" dirty="0"/>
          </a:p>
          <a:p>
            <a:r>
              <a:rPr lang="fr-CH" dirty="0"/>
              <a:t>JSONPATH</a:t>
            </a:r>
          </a:p>
          <a:p>
            <a:pPr lvl="1"/>
            <a:r>
              <a:rPr lang="fr-CH" dirty="0">
                <a:hlinkClick r:id="rId2"/>
              </a:rPr>
              <a:t>https://jsonpath.com</a:t>
            </a:r>
            <a:endParaRPr lang="fr-CH" dirty="0"/>
          </a:p>
          <a:p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238D2C-1A35-415E-8E35-681420631F7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</p:spTree>
    <p:extLst>
      <p:ext uri="{BB962C8B-B14F-4D97-AF65-F5344CB8AC3E}">
        <p14:creationId xmlns:p14="http://schemas.microsoft.com/office/powerpoint/2010/main" val="36338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190-17DE-4ACD-B5E1-D9D2757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4B07C-B3F3-46BB-A6B1-B7524BF2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337" y="1825625"/>
            <a:ext cx="747246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CH" sz="4400" dirty="0" smtClean="0"/>
          </a:p>
          <a:p>
            <a:pPr marL="457200" lvl="1" indent="0">
              <a:buNone/>
            </a:pPr>
            <a:endParaRPr lang="fr-CH" sz="4400" dirty="0"/>
          </a:p>
          <a:p>
            <a:pPr marL="457200" lvl="1" indent="0">
              <a:buNone/>
            </a:pPr>
            <a:r>
              <a:rPr lang="fr-CH" sz="4400" dirty="0" smtClean="0"/>
              <a:t>Questions </a:t>
            </a:r>
            <a:r>
              <a:rPr lang="fr-CH" sz="4400" dirty="0"/>
              <a:t>?</a:t>
            </a:r>
            <a:endParaRPr lang="fr-CH" sz="4400" dirty="0" smtClean="0"/>
          </a:p>
          <a:p>
            <a:pPr marL="457200" lvl="1" indent="0">
              <a:buNone/>
            </a:pPr>
            <a:endParaRPr lang="fr-CH" sz="4400" dirty="0" smtClean="0"/>
          </a:p>
          <a:p>
            <a:pPr marL="457200" lvl="1" indent="0">
              <a:buNone/>
            </a:pPr>
            <a:endParaRPr lang="fr-CH" sz="44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E8B672-99C8-49FE-942C-A8A522864F8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8732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FDD1-211F-4AFA-BB2D-D7A258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31CB3-4C28-489C-8980-60B1955C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CH" dirty="0"/>
              <a:t>Transformer la structure XML en JSON</a:t>
            </a:r>
          </a:p>
          <a:p>
            <a:pPr fontAlgn="base"/>
            <a:endParaRPr lang="fr-CH" b="0" dirty="0">
              <a:effectLst/>
            </a:endParaRPr>
          </a:p>
          <a:p>
            <a:pPr fontAlgn="base"/>
            <a:r>
              <a:rPr lang="fr-CH" dirty="0"/>
              <a:t>En JSONPATH, l'équivalent de XPATH, récupérer le numéro de téléphone fixe (home)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Convertir le JSON en objet JavaScript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76CB1A-BAD0-414E-AF0F-739CB6C5293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4738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6D676428-21BD-4A11-A27B-9E9633BCF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096222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xmlns="" id="{CCD82A4F-179E-4DB3-A254-C0AFDF1C6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433745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7FC41-5EB6-4EC5-B608-13C64FF5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Qu’est-ce que le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44AC0-B674-4D3E-9B37-AF59B5E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Javascript Object Notation </a:t>
            </a:r>
          </a:p>
          <a:p>
            <a:endParaRPr lang="fr-CH" dirty="0"/>
          </a:p>
          <a:p>
            <a:r>
              <a:rPr lang="fr-CH" dirty="0"/>
              <a:t>Ensembles paires clés / valeurs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Enregistrer des informations</a:t>
            </a: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pic>
        <p:nvPicPr>
          <p:cNvPr id="3074" name="Picture 2" descr="Image result for JSON icone">
            <a:extLst>
              <a:ext uri="{FF2B5EF4-FFF2-40B4-BE49-F238E27FC236}">
                <a16:creationId xmlns:a16="http://schemas.microsoft.com/office/drawing/2014/main" xmlns="" id="{26F10CEB-D8C6-4059-AC49-CCC683EA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66" y="2306648"/>
            <a:ext cx="2121310" cy="21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313A54-70B8-42A4-8938-09323E37D0F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27887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1EC36-4371-42F0-9C12-3E2386C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929FD-D58D-427E-96C9-350A253E0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Orienté données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facilement lisible</a:t>
            </a:r>
          </a:p>
          <a:p>
            <a:pPr marL="0" indent="0">
              <a:buNone/>
            </a:pP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AA2F89-2B7C-402A-A368-7485943A9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Orienté document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lent</a:t>
            </a:r>
            <a:endParaRPr lang="fr-CH" b="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B9DF2A-6C9B-4F6C-A87D-ACDCBE9D4DE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335E0A-C6F1-41DF-9F47-CC461A1227ED}"/>
              </a:ext>
            </a:extLst>
          </p:cNvPr>
          <p:cNvSpPr txBox="1"/>
          <p:nvPr/>
        </p:nvSpPr>
        <p:spPr>
          <a:xfrm>
            <a:off x="3665958" y="3858177"/>
            <a:ext cx="300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Utilisable</a:t>
            </a:r>
            <a:r>
              <a:rPr lang="fr-CH" dirty="0"/>
              <a:t> «</a:t>
            </a:r>
            <a:r>
              <a:rPr lang="fr-CH" sz="2800" dirty="0"/>
              <a:t>partout»</a:t>
            </a:r>
          </a:p>
        </p:txBody>
      </p:sp>
    </p:spTree>
    <p:extLst>
      <p:ext uri="{BB962C8B-B14F-4D97-AF65-F5344CB8AC3E}">
        <p14:creationId xmlns:p14="http://schemas.microsoft.com/office/powerpoint/2010/main" val="237877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51E3-A570-4474-8F54-C13F559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7A908D-13B3-4D13-B18B-87F1F988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{</a:t>
            </a:r>
            <a:r>
              <a:rPr lang="fr-CH" sz="1600" b="1" dirty="0"/>
              <a:t>"</a:t>
            </a:r>
            <a:r>
              <a:rPr lang="fr-CH" sz="1600" b="1" dirty="0" err="1"/>
              <a:t>employees</a:t>
            </a:r>
            <a:r>
              <a:rPr lang="fr-CH" sz="1600" b="1" dirty="0"/>
              <a:t>"</a:t>
            </a:r>
            <a:r>
              <a:rPr lang="fr-CH" sz="1600" dirty="0"/>
              <a:t>:[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"John"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"Doe"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"Anna"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"Smith"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"Peter"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"Jones" </a:t>
            </a:r>
            <a:r>
              <a:rPr lang="fr-CH" sz="1600" dirty="0"/>
              <a:t>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]}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9443DF04-D326-4C99-86BA-F66E668E2ABF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87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600" i="1" dirty="0"/>
              <a:t>&lt;?</a:t>
            </a:r>
            <a:r>
              <a:rPr lang="fr-CH" sz="1600" b="1" dirty="0"/>
              <a:t>xml version="1.0" </a:t>
            </a:r>
            <a:r>
              <a:rPr lang="fr-CH" sz="1600" b="1" dirty="0" err="1"/>
              <a:t>encoding</a:t>
            </a:r>
            <a:r>
              <a:rPr lang="fr-CH" sz="1600" b="1" dirty="0"/>
              <a:t>="UTF-8"</a:t>
            </a:r>
            <a:r>
              <a:rPr lang="fr-CH" sz="1600" i="1" dirty="0"/>
              <a:t>?&gt;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&lt;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&gt;John&lt;/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&gt;Doe&lt;/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&gt;Anna&lt;/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&gt;Smith&lt;/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&gt;Peter&lt;/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&gt;Jones&lt;/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</a:p>
          <a:p>
            <a:pPr marL="0" indent="0">
              <a:buNone/>
            </a:pPr>
            <a:r>
              <a:rPr lang="fr-CH" sz="1600" dirty="0"/>
              <a:t>&lt;/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400" b="0" dirty="0">
                <a:effectLst/>
              </a:rPr>
              <a:t/>
            </a:r>
            <a:br>
              <a:rPr lang="fr-CH" sz="1400" b="0" dirty="0">
                <a:effectLst/>
              </a:rPr>
            </a:br>
            <a:endParaRPr lang="fr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7AD198-23B1-4CE1-A093-6CB265C43C2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33599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B2553-B514-44F5-8F3C-D9D359CC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Utilité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7DEB4-47C6-43C6-9BB2-7F22F5E5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Simple à utiliser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Stocker des données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Nouveaux utilisateurs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B40CE5-A62E-4565-8D64-DD2F63AB0E01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325459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7537CA20-B0B9-4077-9ABA-1ED518597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04627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9BDD9-6A55-4584-89C5-5A53C70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Explication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03116-7070-429B-BCCD-88D972A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Chaine de caractères;</a:t>
            </a:r>
          </a:p>
          <a:p>
            <a:pPr fontAlgn="base"/>
            <a:r>
              <a:rPr lang="fr-CH" dirty="0"/>
              <a:t>Nombre;</a:t>
            </a:r>
          </a:p>
          <a:p>
            <a:pPr fontAlgn="base"/>
            <a:r>
              <a:rPr lang="fr-CH" dirty="0"/>
              <a:t>Booléen;</a:t>
            </a:r>
          </a:p>
          <a:p>
            <a:pPr fontAlgn="base"/>
            <a:r>
              <a:rPr lang="fr-CH" dirty="0"/>
              <a:t>Type </a:t>
            </a:r>
            <a:r>
              <a:rPr lang="fr-CH" dirty="0" err="1"/>
              <a:t>null</a:t>
            </a:r>
            <a:r>
              <a:rPr lang="fr-CH" dirty="0"/>
              <a:t>;</a:t>
            </a:r>
          </a:p>
          <a:p>
            <a:pPr fontAlgn="base"/>
            <a:r>
              <a:rPr lang="fr-CH" dirty="0"/>
              <a:t>Tableau;</a:t>
            </a:r>
          </a:p>
          <a:p>
            <a:pPr fontAlgn="base"/>
            <a:r>
              <a:rPr lang="fr-CH" dirty="0"/>
              <a:t>Object;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96170D-4168-4C17-94A2-4199F82AF965}"/>
              </a:ext>
            </a:extLst>
          </p:cNvPr>
          <p:cNvSpPr/>
          <p:nvPr/>
        </p:nvSpPr>
        <p:spPr>
          <a:xfrm>
            <a:off x="9743276" y="822193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11734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311</Words>
  <Application>Microsoft Macintosh PowerPoint</Application>
  <PresentationFormat>Grand écran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Présentation PowerPoint</vt:lpstr>
      <vt:lpstr>Présentation PowerPoint</vt:lpstr>
      <vt:lpstr>Présentation PowerPoint</vt:lpstr>
      <vt:lpstr>Qu’est-ce que le JSON?</vt:lpstr>
      <vt:lpstr>JSON    vs   XML</vt:lpstr>
      <vt:lpstr>JSON    vs   XML</vt:lpstr>
      <vt:lpstr>Utilité du JSON</vt:lpstr>
      <vt:lpstr>Présentation PowerPoint</vt:lpstr>
      <vt:lpstr>Explication du JSON</vt:lpstr>
      <vt:lpstr>JSON</vt:lpstr>
      <vt:lpstr>JSONPATH</vt:lpstr>
      <vt:lpstr>JSONPATH</vt:lpstr>
      <vt:lpstr>JSONPATH</vt:lpstr>
      <vt:lpstr>JSONPATH</vt:lpstr>
      <vt:lpstr>Présentation PowerPoint</vt:lpstr>
      <vt:lpstr>Conclusion</vt:lpstr>
      <vt:lpstr>Démonstration</vt:lpstr>
      <vt:lpstr>Questions ?</vt:lpstr>
      <vt:lpstr>Exercices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Luce BB</dc:creator>
  <cp:lastModifiedBy>LE Jean-Yves</cp:lastModifiedBy>
  <cp:revision>78</cp:revision>
  <dcterms:created xsi:type="dcterms:W3CDTF">2018-01-21T17:59:47Z</dcterms:created>
  <dcterms:modified xsi:type="dcterms:W3CDTF">2018-01-22T12:21:32Z</dcterms:modified>
</cp:coreProperties>
</file>