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59" r:id="rId7"/>
    <p:sldId id="261" r:id="rId8"/>
    <p:sldId id="263" r:id="rId9"/>
    <p:sldId id="262" r:id="rId10"/>
    <p:sldId id="264" r:id="rId11"/>
    <p:sldId id="265" r:id="rId12"/>
    <p:sldId id="267" r:id="rId13"/>
    <p:sldId id="269" r:id="rId14"/>
    <p:sldId id="268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57900"/>
    <a:srgbClr val="3579FB"/>
    <a:srgbClr val="EC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/>
      <dgm:spPr>
        <a:solidFill>
          <a:srgbClr val="3579FB"/>
        </a:solidFill>
      </dgm:spPr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/>
      <dgm:spPr>
        <a:solidFill>
          <a:srgbClr val="F57900"/>
        </a:solidFill>
      </dgm:spPr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C5C31-082C-4CEB-9EB5-58AC7AB1A6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A4BC30B5-AB2E-479D-A9D3-D3AAAE2C5A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Introduction</a:t>
          </a:r>
        </a:p>
      </dgm:t>
    </dgm:pt>
    <dgm:pt modelId="{70A7E2F8-1CC3-4C17-83C6-1B960055188A}" type="parTrans" cxnId="{7DC4BB2C-79BC-403C-BC4A-C3A745561B87}">
      <dgm:prSet/>
      <dgm:spPr/>
      <dgm:t>
        <a:bodyPr/>
        <a:lstStyle/>
        <a:p>
          <a:endParaRPr lang="fr-CH"/>
        </a:p>
      </dgm:t>
    </dgm:pt>
    <dgm:pt modelId="{57C8C671-3092-477C-A770-DB83DF935346}" type="sibTrans" cxnId="{7DC4BB2C-79BC-403C-BC4A-C3A745561B87}">
      <dgm:prSet/>
      <dgm:spPr/>
      <dgm:t>
        <a:bodyPr/>
        <a:lstStyle/>
        <a:p>
          <a:endParaRPr lang="fr-CH"/>
        </a:p>
      </dgm:t>
    </dgm:pt>
    <dgm:pt modelId="{1D12D819-E443-4B4C-807C-70F6AE01AFD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C’est quoi ?</a:t>
          </a:r>
        </a:p>
      </dgm:t>
    </dgm:pt>
    <dgm:pt modelId="{23875108-FF22-45F9-BA09-926463B3D12B}" type="parTrans" cxnId="{41B9FCC7-3F57-4845-B4E0-8D615C2AEBFC}">
      <dgm:prSet/>
      <dgm:spPr/>
      <dgm:t>
        <a:bodyPr/>
        <a:lstStyle/>
        <a:p>
          <a:endParaRPr lang="fr-CH"/>
        </a:p>
      </dgm:t>
    </dgm:pt>
    <dgm:pt modelId="{8594B8FC-4ABD-44EB-9B11-7E2D976C1F14}" type="sibTrans" cxnId="{41B9FCC7-3F57-4845-B4E0-8D615C2AEBFC}">
      <dgm:prSet/>
      <dgm:spPr/>
      <dgm:t>
        <a:bodyPr/>
        <a:lstStyle/>
        <a:p>
          <a:endParaRPr lang="fr-CH"/>
        </a:p>
      </dgm:t>
    </dgm:pt>
    <dgm:pt modelId="{287E08E6-10BC-4C2B-833E-D58CBC2AE39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D4D7A146-3B29-42DF-87F4-613CD503BEC8}" type="parTrans" cxnId="{67EDC39A-1A65-4E7A-9C29-B9F6B09C0220}">
      <dgm:prSet/>
      <dgm:spPr/>
      <dgm:t>
        <a:bodyPr/>
        <a:lstStyle/>
        <a:p>
          <a:endParaRPr lang="fr-CH"/>
        </a:p>
      </dgm:t>
    </dgm:pt>
    <dgm:pt modelId="{DBC31C62-0427-4F4E-A849-8EBB73A8F245}" type="sibTrans" cxnId="{67EDC39A-1A65-4E7A-9C29-B9F6B09C0220}">
      <dgm:prSet/>
      <dgm:spPr/>
      <dgm:t>
        <a:bodyPr/>
        <a:lstStyle/>
        <a:p>
          <a:endParaRPr lang="fr-CH"/>
        </a:p>
      </dgm:t>
    </dgm:pt>
    <dgm:pt modelId="{B0549414-53A3-4D70-8A56-97E533233F3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Explications</a:t>
          </a:r>
        </a:p>
      </dgm:t>
    </dgm:pt>
    <dgm:pt modelId="{222749BE-F0F1-4D5C-8913-F6B896D3467D}" type="parTrans" cxnId="{50D4BA66-3CD5-43D8-B36E-424B6B19E991}">
      <dgm:prSet/>
      <dgm:spPr/>
      <dgm:t>
        <a:bodyPr/>
        <a:lstStyle/>
        <a:p>
          <a:endParaRPr lang="fr-CH"/>
        </a:p>
      </dgm:t>
    </dgm:pt>
    <dgm:pt modelId="{F9D12FB2-4347-4717-AF3D-1B3F5796DC44}" type="sibTrans" cxnId="{50D4BA66-3CD5-43D8-B36E-424B6B19E991}">
      <dgm:prSet/>
      <dgm:spPr/>
      <dgm:t>
        <a:bodyPr/>
        <a:lstStyle/>
        <a:p>
          <a:endParaRPr lang="fr-CH"/>
        </a:p>
      </dgm:t>
    </dgm:pt>
    <dgm:pt modelId="{0DBE68F0-E79A-41D7-9D88-F55A953C3185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42FC2F57-4922-41FC-B1FC-C5B739630F3B}" type="parTrans" cxnId="{8FFA6BD2-36E1-4D03-8D25-B2F26C5CEC2B}">
      <dgm:prSet/>
      <dgm:spPr/>
      <dgm:t>
        <a:bodyPr/>
        <a:lstStyle/>
        <a:p>
          <a:endParaRPr lang="fr-CH"/>
        </a:p>
      </dgm:t>
    </dgm:pt>
    <dgm:pt modelId="{E5703E3E-4CF2-4CC3-BBA5-0298D5DDB096}" type="sibTrans" cxnId="{8FFA6BD2-36E1-4D03-8D25-B2F26C5CEC2B}">
      <dgm:prSet/>
      <dgm:spPr/>
      <dgm:t>
        <a:bodyPr/>
        <a:lstStyle/>
        <a:p>
          <a:endParaRPr lang="fr-CH"/>
        </a:p>
      </dgm:t>
    </dgm:pt>
    <dgm:pt modelId="{E99D0F6F-10FE-4101-BC75-69AD30B076CB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Conclusion</a:t>
          </a:r>
        </a:p>
      </dgm:t>
    </dgm:pt>
    <dgm:pt modelId="{2A6727FA-A17D-4ADC-8A60-5FB39ACCF240}" type="parTrans" cxnId="{487746F1-3DFF-4836-B110-152611B2FDC1}">
      <dgm:prSet/>
      <dgm:spPr/>
      <dgm:t>
        <a:bodyPr/>
        <a:lstStyle/>
        <a:p>
          <a:endParaRPr lang="fr-CH"/>
        </a:p>
      </dgm:t>
    </dgm:pt>
    <dgm:pt modelId="{59C26EAF-6918-45AB-846B-409F8843F7CF}" type="sibTrans" cxnId="{487746F1-3DFF-4836-B110-152611B2FDC1}">
      <dgm:prSet/>
      <dgm:spPr/>
      <dgm:t>
        <a:bodyPr/>
        <a:lstStyle/>
        <a:p>
          <a:endParaRPr lang="fr-CH"/>
        </a:p>
      </dgm:t>
    </dgm:pt>
    <dgm:pt modelId="{8220FD00-F440-4377-B775-AD5EF1EF920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Comparaison</a:t>
          </a:r>
        </a:p>
      </dgm:t>
    </dgm:pt>
    <dgm:pt modelId="{201141BB-EFDD-44D4-8582-E4D5046728EE}" type="parTrans" cxnId="{E93EFB1B-BD4F-4FD1-80B1-538CDAE5BD12}">
      <dgm:prSet/>
      <dgm:spPr/>
      <dgm:t>
        <a:bodyPr/>
        <a:lstStyle/>
        <a:p>
          <a:endParaRPr lang="fr-CH"/>
        </a:p>
      </dgm:t>
    </dgm:pt>
    <dgm:pt modelId="{83D72169-D576-4FC6-BC6A-63D0361E29D0}" type="sibTrans" cxnId="{E93EFB1B-BD4F-4FD1-80B1-538CDAE5BD12}">
      <dgm:prSet/>
      <dgm:spPr/>
      <dgm:t>
        <a:bodyPr/>
        <a:lstStyle/>
        <a:p>
          <a:endParaRPr lang="fr-CH"/>
        </a:p>
      </dgm:t>
    </dgm:pt>
    <dgm:pt modelId="{F05CFBF9-CC62-4D83-BAD2-6EFEB1B24ED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Utilité</a:t>
          </a:r>
        </a:p>
      </dgm:t>
    </dgm:pt>
    <dgm:pt modelId="{32CE1C97-61AB-4A00-B6BA-ADECE1E4E2D6}" type="parTrans" cxnId="{4C7172C4-5591-49E1-B705-618AA7D9C443}">
      <dgm:prSet/>
      <dgm:spPr/>
      <dgm:t>
        <a:bodyPr/>
        <a:lstStyle/>
        <a:p>
          <a:endParaRPr lang="fr-CH"/>
        </a:p>
      </dgm:t>
    </dgm:pt>
    <dgm:pt modelId="{B41884B0-548A-4A1A-BBF6-BF06B25595C1}" type="sibTrans" cxnId="{4C7172C4-5591-49E1-B705-618AA7D9C443}">
      <dgm:prSet/>
      <dgm:spPr/>
      <dgm:t>
        <a:bodyPr/>
        <a:lstStyle/>
        <a:p>
          <a:endParaRPr lang="fr-CH"/>
        </a:p>
      </dgm:t>
    </dgm:pt>
    <dgm:pt modelId="{3EE2E2E3-C0CC-4F39-9778-B41C01F4658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</a:t>
          </a:r>
        </a:p>
      </dgm:t>
    </dgm:pt>
    <dgm:pt modelId="{4877CC26-EC95-4F61-9065-89D8290E57AC}" type="parTrans" cxnId="{525F5D82-B964-4DDE-A199-986F509DC165}">
      <dgm:prSet/>
      <dgm:spPr/>
      <dgm:t>
        <a:bodyPr/>
        <a:lstStyle/>
        <a:p>
          <a:endParaRPr lang="fr-CH"/>
        </a:p>
      </dgm:t>
    </dgm:pt>
    <dgm:pt modelId="{25332743-AB82-48A8-92EB-D45FFAF39B12}" type="sibTrans" cxnId="{525F5D82-B964-4DDE-A199-986F509DC165}">
      <dgm:prSet/>
      <dgm:spPr/>
      <dgm:t>
        <a:bodyPr/>
        <a:lstStyle/>
        <a:p>
          <a:endParaRPr lang="fr-CH"/>
        </a:p>
      </dgm:t>
    </dgm:pt>
    <dgm:pt modelId="{8916ACF3-2CA2-4A98-8FD0-B38F46633D7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H" dirty="0"/>
            <a:t>JSONPATH</a:t>
          </a:r>
        </a:p>
      </dgm:t>
    </dgm:pt>
    <dgm:pt modelId="{6E811762-A209-44EB-830B-64B9BFD68BFF}" type="parTrans" cxnId="{24CB7EDA-4F6B-4BA7-B671-6B46634E68C9}">
      <dgm:prSet/>
      <dgm:spPr/>
      <dgm:t>
        <a:bodyPr/>
        <a:lstStyle/>
        <a:p>
          <a:endParaRPr lang="fr-CH"/>
        </a:p>
      </dgm:t>
    </dgm:pt>
    <dgm:pt modelId="{49E10489-1F53-4A7B-9617-346DC019BB68}" type="sibTrans" cxnId="{24CB7EDA-4F6B-4BA7-B671-6B46634E68C9}">
      <dgm:prSet/>
      <dgm:spPr/>
      <dgm:t>
        <a:bodyPr/>
        <a:lstStyle/>
        <a:p>
          <a:endParaRPr lang="fr-CH"/>
        </a:p>
      </dgm:t>
    </dgm:pt>
    <dgm:pt modelId="{2A1C540F-DBAB-449D-BB0C-0E01B8F0FE92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Questions</a:t>
          </a:r>
        </a:p>
      </dgm:t>
    </dgm:pt>
    <dgm:pt modelId="{A4EC2E66-C518-43B8-88EB-EFDD47361EFD}" type="parTrans" cxnId="{BF3DDF60-FEC1-4C07-BFC3-C42A26254434}">
      <dgm:prSet/>
      <dgm:spPr/>
      <dgm:t>
        <a:bodyPr/>
        <a:lstStyle/>
        <a:p>
          <a:endParaRPr lang="fr-CH"/>
        </a:p>
      </dgm:t>
    </dgm:pt>
    <dgm:pt modelId="{6B8FEE4A-1F83-465E-9B4A-11CC342CFD56}" type="sibTrans" cxnId="{BF3DDF60-FEC1-4C07-BFC3-C42A26254434}">
      <dgm:prSet/>
      <dgm:spPr/>
      <dgm:t>
        <a:bodyPr/>
        <a:lstStyle/>
        <a:p>
          <a:endParaRPr lang="fr-CH"/>
        </a:p>
      </dgm:t>
    </dgm:pt>
    <dgm:pt modelId="{CEE9E630-BC95-430C-8EC0-E4324FC385F1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Exercices</a:t>
          </a:r>
        </a:p>
      </dgm:t>
    </dgm:pt>
    <dgm:pt modelId="{0C89B383-8D42-4C89-BAA9-DE37A639607E}" type="parTrans" cxnId="{6568B764-DCFC-4CFD-A967-A74519AB4CD7}">
      <dgm:prSet/>
      <dgm:spPr/>
      <dgm:t>
        <a:bodyPr/>
        <a:lstStyle/>
        <a:p>
          <a:endParaRPr lang="fr-CH"/>
        </a:p>
      </dgm:t>
    </dgm:pt>
    <dgm:pt modelId="{C188FF16-9A20-47A9-B32A-7D2FAC9EBD36}" type="sibTrans" cxnId="{6568B764-DCFC-4CFD-A967-A74519AB4CD7}">
      <dgm:prSet/>
      <dgm:spPr/>
      <dgm:t>
        <a:bodyPr/>
        <a:lstStyle/>
        <a:p>
          <a:endParaRPr lang="fr-CH"/>
        </a:p>
      </dgm:t>
    </dgm:pt>
    <dgm:pt modelId="{B7CBFFF5-014D-4CF7-BA58-4F00E58B034C}">
      <dgm:prSet phldrT="[Text]"/>
      <dgm:spPr>
        <a:solidFill>
          <a:srgbClr val="993300"/>
        </a:solidFill>
      </dgm:spPr>
      <dgm:t>
        <a:bodyPr/>
        <a:lstStyle/>
        <a:p>
          <a:r>
            <a:rPr lang="fr-CH" dirty="0"/>
            <a:t>Démonstration</a:t>
          </a:r>
        </a:p>
      </dgm:t>
    </dgm:pt>
    <dgm:pt modelId="{A9717DD2-1ACC-438E-9358-1B6CC68E50BA}" type="parTrans" cxnId="{7E321DDC-B1F1-4742-B8CB-0AE393151BC8}">
      <dgm:prSet/>
      <dgm:spPr/>
      <dgm:t>
        <a:bodyPr/>
        <a:lstStyle/>
        <a:p>
          <a:endParaRPr lang="fr-CH"/>
        </a:p>
      </dgm:t>
    </dgm:pt>
    <dgm:pt modelId="{546779E9-B03A-4F65-9785-555FC3729109}" type="sibTrans" cxnId="{7E321DDC-B1F1-4742-B8CB-0AE393151BC8}">
      <dgm:prSet/>
      <dgm:spPr/>
      <dgm:t>
        <a:bodyPr/>
        <a:lstStyle/>
        <a:p>
          <a:endParaRPr lang="fr-CH"/>
        </a:p>
      </dgm:t>
    </dgm:pt>
    <dgm:pt modelId="{750BEEDC-3203-4DE0-97EC-7C7D52A2A8D9}" type="pres">
      <dgm:prSet presAssocID="{645C5C31-082C-4CEB-9EB5-58AC7AB1A6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FB0513-FA71-4725-AC10-8CEFD90C043E}" type="pres">
      <dgm:prSet presAssocID="{A4BC30B5-AB2E-479D-A9D3-D3AAAE2C5ADD}" presName="parentLin" presStyleCnt="0"/>
      <dgm:spPr/>
    </dgm:pt>
    <dgm:pt modelId="{3D45623C-260D-4743-944D-FB4BA2CA5026}" type="pres">
      <dgm:prSet presAssocID="{A4BC30B5-AB2E-479D-A9D3-D3AAAE2C5ADD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686C560D-46BE-4C58-B1B0-F28C1DDBB264}" type="pres">
      <dgm:prSet presAssocID="{A4BC30B5-AB2E-479D-A9D3-D3AAAE2C5AD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5FBD61-D450-4B37-9D93-D22B894AFBD4}" type="pres">
      <dgm:prSet presAssocID="{A4BC30B5-AB2E-479D-A9D3-D3AAAE2C5ADD}" presName="negativeSpace" presStyleCnt="0"/>
      <dgm:spPr/>
    </dgm:pt>
    <dgm:pt modelId="{87A17971-98CC-4444-88D2-FE80BEFAF312}" type="pres">
      <dgm:prSet presAssocID="{A4BC30B5-AB2E-479D-A9D3-D3AAAE2C5AD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126054C-A6B5-403C-BE30-3CDD12D64FCA}" type="pres">
      <dgm:prSet presAssocID="{57C8C671-3092-477C-A770-DB83DF935346}" presName="spaceBetweenRectangles" presStyleCnt="0"/>
      <dgm:spPr/>
    </dgm:pt>
    <dgm:pt modelId="{D5344CFF-CD12-43F0-96A0-A037F94E882F}" type="pres">
      <dgm:prSet presAssocID="{287E08E6-10BC-4C2B-833E-D58CBC2AE39F}" presName="parentLin" presStyleCnt="0"/>
      <dgm:spPr/>
    </dgm:pt>
    <dgm:pt modelId="{79F5AC99-53B0-4C44-9BA2-7F3F3F9A32A8}" type="pres">
      <dgm:prSet presAssocID="{287E08E6-10BC-4C2B-833E-D58CBC2AE39F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FF9174A-CD4F-4FA6-89B1-F7A06E2BB4BB}" type="pres">
      <dgm:prSet presAssocID="{287E08E6-10BC-4C2B-833E-D58CBC2AE39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159B17-90BB-410B-9643-6211D6290725}" type="pres">
      <dgm:prSet presAssocID="{287E08E6-10BC-4C2B-833E-D58CBC2AE39F}" presName="negativeSpace" presStyleCnt="0"/>
      <dgm:spPr/>
    </dgm:pt>
    <dgm:pt modelId="{657BED9F-76CB-4AFC-8593-B7813B00CEC1}" type="pres">
      <dgm:prSet presAssocID="{287E08E6-10BC-4C2B-833E-D58CBC2AE39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97808B2-85FE-46AB-A6FC-FF5F5E622806}" type="pres">
      <dgm:prSet presAssocID="{DBC31C62-0427-4F4E-A849-8EBB73A8F245}" presName="spaceBetweenRectangles" presStyleCnt="0"/>
      <dgm:spPr/>
    </dgm:pt>
    <dgm:pt modelId="{16589511-8750-4094-B0F7-0B3CE1C0F6A1}" type="pres">
      <dgm:prSet presAssocID="{0DBE68F0-E79A-41D7-9D88-F55A953C3185}" presName="parentLin" presStyleCnt="0"/>
      <dgm:spPr/>
    </dgm:pt>
    <dgm:pt modelId="{366908CB-19F7-4A15-A7DC-58DCBB837E27}" type="pres">
      <dgm:prSet presAssocID="{0DBE68F0-E79A-41D7-9D88-F55A953C3185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1A1DCB90-3AA2-445D-BF4C-C4BFBEE4AF9C}" type="pres">
      <dgm:prSet presAssocID="{0DBE68F0-E79A-41D7-9D88-F55A953C318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4A149F-267D-49E8-B11B-CA6CE54DA11F}" type="pres">
      <dgm:prSet presAssocID="{0DBE68F0-E79A-41D7-9D88-F55A953C3185}" presName="negativeSpace" presStyleCnt="0"/>
      <dgm:spPr/>
    </dgm:pt>
    <dgm:pt modelId="{E47E4FE4-3D19-4889-B8D1-827F091B0FE0}" type="pres">
      <dgm:prSet presAssocID="{0DBE68F0-E79A-41D7-9D88-F55A953C318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F3DDF60-FEC1-4C07-BFC3-C42A26254434}" srcId="{0DBE68F0-E79A-41D7-9D88-F55A953C3185}" destId="{2A1C540F-DBAB-449D-BB0C-0E01B8F0FE92}" srcOrd="2" destOrd="0" parTransId="{A4EC2E66-C518-43B8-88EB-EFDD47361EFD}" sibTransId="{6B8FEE4A-1F83-465E-9B4A-11CC342CFD56}"/>
    <dgm:cxn modelId="{53F8626A-900F-469E-AE99-1B68BF64AC4D}" type="presOf" srcId="{287E08E6-10BC-4C2B-833E-D58CBC2AE39F}" destId="{79F5AC99-53B0-4C44-9BA2-7F3F3F9A32A8}" srcOrd="0" destOrd="0" presId="urn:microsoft.com/office/officeart/2005/8/layout/list1"/>
    <dgm:cxn modelId="{8FFA6BD2-36E1-4D03-8D25-B2F26C5CEC2B}" srcId="{645C5C31-082C-4CEB-9EB5-58AC7AB1A67F}" destId="{0DBE68F0-E79A-41D7-9D88-F55A953C3185}" srcOrd="2" destOrd="0" parTransId="{42FC2F57-4922-41FC-B1FC-C5B739630F3B}" sibTransId="{E5703E3E-4CF2-4CC3-BBA5-0298D5DDB096}"/>
    <dgm:cxn modelId="{6568B764-DCFC-4CFD-A967-A74519AB4CD7}" srcId="{0DBE68F0-E79A-41D7-9D88-F55A953C3185}" destId="{CEE9E630-BC95-430C-8EC0-E4324FC385F1}" srcOrd="3" destOrd="0" parTransId="{0C89B383-8D42-4C89-BAA9-DE37A639607E}" sibTransId="{C188FF16-9A20-47A9-B32A-7D2FAC9EBD36}"/>
    <dgm:cxn modelId="{525F5D82-B964-4DDE-A199-986F509DC165}" srcId="{287E08E6-10BC-4C2B-833E-D58CBC2AE39F}" destId="{3EE2E2E3-C0CC-4F39-9778-B41C01F46580}" srcOrd="1" destOrd="0" parTransId="{4877CC26-EC95-4F61-9065-89D8290E57AC}" sibTransId="{25332743-AB82-48A8-92EB-D45FFAF39B12}"/>
    <dgm:cxn modelId="{6473E8DD-7F47-4A0F-B618-2CE72CA52131}" type="presOf" srcId="{287E08E6-10BC-4C2B-833E-D58CBC2AE39F}" destId="{4FF9174A-CD4F-4FA6-89B1-F7A06E2BB4BB}" srcOrd="1" destOrd="0" presId="urn:microsoft.com/office/officeart/2005/8/layout/list1"/>
    <dgm:cxn modelId="{166DA5BD-CDB5-47D3-AEFA-C278E1237D3F}" type="presOf" srcId="{0DBE68F0-E79A-41D7-9D88-F55A953C3185}" destId="{1A1DCB90-3AA2-445D-BF4C-C4BFBEE4AF9C}" srcOrd="1" destOrd="0" presId="urn:microsoft.com/office/officeart/2005/8/layout/list1"/>
    <dgm:cxn modelId="{7DC4BB2C-79BC-403C-BC4A-C3A745561B87}" srcId="{645C5C31-082C-4CEB-9EB5-58AC7AB1A67F}" destId="{A4BC30B5-AB2E-479D-A9D3-D3AAAE2C5ADD}" srcOrd="0" destOrd="0" parTransId="{70A7E2F8-1CC3-4C17-83C6-1B960055188A}" sibTransId="{57C8C671-3092-477C-A770-DB83DF935346}"/>
    <dgm:cxn modelId="{21B8AD7E-D0F0-4CA6-9D3B-9C26AA01C4DD}" type="presOf" srcId="{2A1C540F-DBAB-449D-BB0C-0E01B8F0FE92}" destId="{E47E4FE4-3D19-4889-B8D1-827F091B0FE0}" srcOrd="0" destOrd="2" presId="urn:microsoft.com/office/officeart/2005/8/layout/list1"/>
    <dgm:cxn modelId="{41B9FCC7-3F57-4845-B4E0-8D615C2AEBFC}" srcId="{A4BC30B5-AB2E-479D-A9D3-D3AAAE2C5ADD}" destId="{1D12D819-E443-4B4C-807C-70F6AE01AFD3}" srcOrd="0" destOrd="0" parTransId="{23875108-FF22-45F9-BA09-926463B3D12B}" sibTransId="{8594B8FC-4ABD-44EB-9B11-7E2D976C1F14}"/>
    <dgm:cxn modelId="{2AF5B974-138B-4BF3-9A78-49D403B56968}" type="presOf" srcId="{3EE2E2E3-C0CC-4F39-9778-B41C01F46580}" destId="{657BED9F-76CB-4AFC-8593-B7813B00CEC1}" srcOrd="0" destOrd="1" presId="urn:microsoft.com/office/officeart/2005/8/layout/list1"/>
    <dgm:cxn modelId="{E93EFB1B-BD4F-4FD1-80B1-538CDAE5BD12}" srcId="{A4BC30B5-AB2E-479D-A9D3-D3AAAE2C5ADD}" destId="{8220FD00-F440-4377-B775-AD5EF1EF920F}" srcOrd="1" destOrd="0" parTransId="{201141BB-EFDD-44D4-8582-E4D5046728EE}" sibTransId="{83D72169-D576-4FC6-BC6A-63D0361E29D0}"/>
    <dgm:cxn modelId="{24CB7EDA-4F6B-4BA7-B671-6B46634E68C9}" srcId="{287E08E6-10BC-4C2B-833E-D58CBC2AE39F}" destId="{8916ACF3-2CA2-4A98-8FD0-B38F46633D75}" srcOrd="2" destOrd="0" parTransId="{6E811762-A209-44EB-830B-64B9BFD68BFF}" sibTransId="{49E10489-1F53-4A7B-9617-346DC019BB68}"/>
    <dgm:cxn modelId="{50D4BA66-3CD5-43D8-B36E-424B6B19E991}" srcId="{287E08E6-10BC-4C2B-833E-D58CBC2AE39F}" destId="{B0549414-53A3-4D70-8A56-97E533233F3F}" srcOrd="0" destOrd="0" parTransId="{222749BE-F0F1-4D5C-8913-F6B896D3467D}" sibTransId="{F9D12FB2-4347-4717-AF3D-1B3F5796DC44}"/>
    <dgm:cxn modelId="{AAA64E13-2212-42B3-AB6D-0D6EBFD95A63}" type="presOf" srcId="{F05CFBF9-CC62-4D83-BAD2-6EFEB1B24ED2}" destId="{87A17971-98CC-4444-88D2-FE80BEFAF312}" srcOrd="0" destOrd="2" presId="urn:microsoft.com/office/officeart/2005/8/layout/list1"/>
    <dgm:cxn modelId="{67EDC39A-1A65-4E7A-9C29-B9F6B09C0220}" srcId="{645C5C31-082C-4CEB-9EB5-58AC7AB1A67F}" destId="{287E08E6-10BC-4C2B-833E-D58CBC2AE39F}" srcOrd="1" destOrd="0" parTransId="{D4D7A146-3B29-42DF-87F4-613CD503BEC8}" sibTransId="{DBC31C62-0427-4F4E-A849-8EBB73A8F245}"/>
    <dgm:cxn modelId="{0606572B-EDAA-4BE7-A4B7-EFEB73B861C7}" type="presOf" srcId="{B0549414-53A3-4D70-8A56-97E533233F3F}" destId="{657BED9F-76CB-4AFC-8593-B7813B00CEC1}" srcOrd="0" destOrd="0" presId="urn:microsoft.com/office/officeart/2005/8/layout/list1"/>
    <dgm:cxn modelId="{41E52ECB-BEB3-4CB8-965C-AF3A3D038E8B}" type="presOf" srcId="{645C5C31-082C-4CEB-9EB5-58AC7AB1A67F}" destId="{750BEEDC-3203-4DE0-97EC-7C7D52A2A8D9}" srcOrd="0" destOrd="0" presId="urn:microsoft.com/office/officeart/2005/8/layout/list1"/>
    <dgm:cxn modelId="{F204618A-466C-468D-B61D-4C24D03BB228}" type="presOf" srcId="{0DBE68F0-E79A-41D7-9D88-F55A953C3185}" destId="{366908CB-19F7-4A15-A7DC-58DCBB837E27}" srcOrd="0" destOrd="0" presId="urn:microsoft.com/office/officeart/2005/8/layout/list1"/>
    <dgm:cxn modelId="{428FF511-2AD4-4F41-B288-961B5ED2F2A7}" type="presOf" srcId="{8916ACF3-2CA2-4A98-8FD0-B38F46633D75}" destId="{657BED9F-76CB-4AFC-8593-B7813B00CEC1}" srcOrd="0" destOrd="2" presId="urn:microsoft.com/office/officeart/2005/8/layout/list1"/>
    <dgm:cxn modelId="{A64721D4-963E-4EC2-A1D2-09619D17E15C}" type="presOf" srcId="{A4BC30B5-AB2E-479D-A9D3-D3AAAE2C5ADD}" destId="{3D45623C-260D-4743-944D-FB4BA2CA5026}" srcOrd="0" destOrd="0" presId="urn:microsoft.com/office/officeart/2005/8/layout/list1"/>
    <dgm:cxn modelId="{487746F1-3DFF-4836-B110-152611B2FDC1}" srcId="{0DBE68F0-E79A-41D7-9D88-F55A953C3185}" destId="{E99D0F6F-10FE-4101-BC75-69AD30B076CB}" srcOrd="0" destOrd="0" parTransId="{2A6727FA-A17D-4ADC-8A60-5FB39ACCF240}" sibTransId="{59C26EAF-6918-45AB-846B-409F8843F7CF}"/>
    <dgm:cxn modelId="{4C7172C4-5591-49E1-B705-618AA7D9C443}" srcId="{A4BC30B5-AB2E-479D-A9D3-D3AAAE2C5ADD}" destId="{F05CFBF9-CC62-4D83-BAD2-6EFEB1B24ED2}" srcOrd="2" destOrd="0" parTransId="{32CE1C97-61AB-4A00-B6BA-ADECE1E4E2D6}" sibTransId="{B41884B0-548A-4A1A-BBF6-BF06B25595C1}"/>
    <dgm:cxn modelId="{4C0D34FD-4CF6-496E-87D2-173D84192946}" type="presOf" srcId="{E99D0F6F-10FE-4101-BC75-69AD30B076CB}" destId="{E47E4FE4-3D19-4889-B8D1-827F091B0FE0}" srcOrd="0" destOrd="0" presId="urn:microsoft.com/office/officeart/2005/8/layout/list1"/>
    <dgm:cxn modelId="{7E321DDC-B1F1-4742-B8CB-0AE393151BC8}" srcId="{0DBE68F0-E79A-41D7-9D88-F55A953C3185}" destId="{B7CBFFF5-014D-4CF7-BA58-4F00E58B034C}" srcOrd="1" destOrd="0" parTransId="{A9717DD2-1ACC-438E-9358-1B6CC68E50BA}" sibTransId="{546779E9-B03A-4F65-9785-555FC3729109}"/>
    <dgm:cxn modelId="{8EED9715-2F2F-4F0D-8A80-EDE35D038F2C}" type="presOf" srcId="{8220FD00-F440-4377-B775-AD5EF1EF920F}" destId="{87A17971-98CC-4444-88D2-FE80BEFAF312}" srcOrd="0" destOrd="1" presId="urn:microsoft.com/office/officeart/2005/8/layout/list1"/>
    <dgm:cxn modelId="{3DE7470D-59C2-4AB3-A0B7-B4B4C337EB22}" type="presOf" srcId="{CEE9E630-BC95-430C-8EC0-E4324FC385F1}" destId="{E47E4FE4-3D19-4889-B8D1-827F091B0FE0}" srcOrd="0" destOrd="3" presId="urn:microsoft.com/office/officeart/2005/8/layout/list1"/>
    <dgm:cxn modelId="{987BFBF7-1AD2-4F2E-B270-DC78C93885FD}" type="presOf" srcId="{1D12D819-E443-4B4C-807C-70F6AE01AFD3}" destId="{87A17971-98CC-4444-88D2-FE80BEFAF312}" srcOrd="0" destOrd="0" presId="urn:microsoft.com/office/officeart/2005/8/layout/list1"/>
    <dgm:cxn modelId="{67082165-75C1-4D45-9503-397863F5478A}" type="presOf" srcId="{A4BC30B5-AB2E-479D-A9D3-D3AAAE2C5ADD}" destId="{686C560D-46BE-4C58-B1B0-F28C1DDBB264}" srcOrd="1" destOrd="0" presId="urn:microsoft.com/office/officeart/2005/8/layout/list1"/>
    <dgm:cxn modelId="{111BF338-F339-4C0F-9AC3-390C1B14657F}" type="presOf" srcId="{B7CBFFF5-014D-4CF7-BA58-4F00E58B034C}" destId="{E47E4FE4-3D19-4889-B8D1-827F091B0FE0}" srcOrd="0" destOrd="1" presId="urn:microsoft.com/office/officeart/2005/8/layout/list1"/>
    <dgm:cxn modelId="{8D7F0E40-01D5-4513-8E57-58E84D08A871}" type="presParOf" srcId="{750BEEDC-3203-4DE0-97EC-7C7D52A2A8D9}" destId="{7FFB0513-FA71-4725-AC10-8CEFD90C043E}" srcOrd="0" destOrd="0" presId="urn:microsoft.com/office/officeart/2005/8/layout/list1"/>
    <dgm:cxn modelId="{F8836B2C-2FC4-46FD-B884-E54B960F6AB0}" type="presParOf" srcId="{7FFB0513-FA71-4725-AC10-8CEFD90C043E}" destId="{3D45623C-260D-4743-944D-FB4BA2CA5026}" srcOrd="0" destOrd="0" presId="urn:microsoft.com/office/officeart/2005/8/layout/list1"/>
    <dgm:cxn modelId="{41D2963E-C520-45A5-9FCB-21FB8C3F6B76}" type="presParOf" srcId="{7FFB0513-FA71-4725-AC10-8CEFD90C043E}" destId="{686C560D-46BE-4C58-B1B0-F28C1DDBB264}" srcOrd="1" destOrd="0" presId="urn:microsoft.com/office/officeart/2005/8/layout/list1"/>
    <dgm:cxn modelId="{436D93CB-50FD-4B1F-A708-41A32BB3031D}" type="presParOf" srcId="{750BEEDC-3203-4DE0-97EC-7C7D52A2A8D9}" destId="{955FBD61-D450-4B37-9D93-D22B894AFBD4}" srcOrd="1" destOrd="0" presId="urn:microsoft.com/office/officeart/2005/8/layout/list1"/>
    <dgm:cxn modelId="{0F77532C-17B8-4460-8927-5A641A41ACE6}" type="presParOf" srcId="{750BEEDC-3203-4DE0-97EC-7C7D52A2A8D9}" destId="{87A17971-98CC-4444-88D2-FE80BEFAF312}" srcOrd="2" destOrd="0" presId="urn:microsoft.com/office/officeart/2005/8/layout/list1"/>
    <dgm:cxn modelId="{0EB71D70-7938-47F5-A4CC-6BBCEC72E33C}" type="presParOf" srcId="{750BEEDC-3203-4DE0-97EC-7C7D52A2A8D9}" destId="{8126054C-A6B5-403C-BE30-3CDD12D64FCA}" srcOrd="3" destOrd="0" presId="urn:microsoft.com/office/officeart/2005/8/layout/list1"/>
    <dgm:cxn modelId="{A8732E53-8600-4010-BB2B-F0651BDB7338}" type="presParOf" srcId="{750BEEDC-3203-4DE0-97EC-7C7D52A2A8D9}" destId="{D5344CFF-CD12-43F0-96A0-A037F94E882F}" srcOrd="4" destOrd="0" presId="urn:microsoft.com/office/officeart/2005/8/layout/list1"/>
    <dgm:cxn modelId="{EF2CE540-3A5D-46AB-AA25-0A1E26A3A7EE}" type="presParOf" srcId="{D5344CFF-CD12-43F0-96A0-A037F94E882F}" destId="{79F5AC99-53B0-4C44-9BA2-7F3F3F9A32A8}" srcOrd="0" destOrd="0" presId="urn:microsoft.com/office/officeart/2005/8/layout/list1"/>
    <dgm:cxn modelId="{B11D6D5E-BEFF-4C1E-8CD5-EDBAE78C9EEC}" type="presParOf" srcId="{D5344CFF-CD12-43F0-96A0-A037F94E882F}" destId="{4FF9174A-CD4F-4FA6-89B1-F7A06E2BB4BB}" srcOrd="1" destOrd="0" presId="urn:microsoft.com/office/officeart/2005/8/layout/list1"/>
    <dgm:cxn modelId="{F848ECB6-3302-4844-8F3A-F2FE5052CBDD}" type="presParOf" srcId="{750BEEDC-3203-4DE0-97EC-7C7D52A2A8D9}" destId="{8B159B17-90BB-410B-9643-6211D6290725}" srcOrd="5" destOrd="0" presId="urn:microsoft.com/office/officeart/2005/8/layout/list1"/>
    <dgm:cxn modelId="{DC347795-6E9D-4AC4-96BB-688E07B1C4AE}" type="presParOf" srcId="{750BEEDC-3203-4DE0-97EC-7C7D52A2A8D9}" destId="{657BED9F-76CB-4AFC-8593-B7813B00CEC1}" srcOrd="6" destOrd="0" presId="urn:microsoft.com/office/officeart/2005/8/layout/list1"/>
    <dgm:cxn modelId="{50CC2109-374E-4EA3-A54B-33C716553F64}" type="presParOf" srcId="{750BEEDC-3203-4DE0-97EC-7C7D52A2A8D9}" destId="{897808B2-85FE-46AB-A6FC-FF5F5E622806}" srcOrd="7" destOrd="0" presId="urn:microsoft.com/office/officeart/2005/8/layout/list1"/>
    <dgm:cxn modelId="{B7CC025A-4069-4090-8FC7-6642A84E251D}" type="presParOf" srcId="{750BEEDC-3203-4DE0-97EC-7C7D52A2A8D9}" destId="{16589511-8750-4094-B0F7-0B3CE1C0F6A1}" srcOrd="8" destOrd="0" presId="urn:microsoft.com/office/officeart/2005/8/layout/list1"/>
    <dgm:cxn modelId="{63321EB1-E50E-4580-839C-B57E1F351266}" type="presParOf" srcId="{16589511-8750-4094-B0F7-0B3CE1C0F6A1}" destId="{366908CB-19F7-4A15-A7DC-58DCBB837E27}" srcOrd="0" destOrd="0" presId="urn:microsoft.com/office/officeart/2005/8/layout/list1"/>
    <dgm:cxn modelId="{3F7A61C9-4A71-4F3F-BBAB-6A8DE570EE78}" type="presParOf" srcId="{16589511-8750-4094-B0F7-0B3CE1C0F6A1}" destId="{1A1DCB90-3AA2-445D-BF4C-C4BFBEE4AF9C}" srcOrd="1" destOrd="0" presId="urn:microsoft.com/office/officeart/2005/8/layout/list1"/>
    <dgm:cxn modelId="{61A518C6-BAA1-4D54-8B17-2B0A59158C2E}" type="presParOf" srcId="{750BEEDC-3203-4DE0-97EC-7C7D52A2A8D9}" destId="{AD4A149F-267D-49E8-B11B-CA6CE54DA11F}" srcOrd="9" destOrd="0" presId="urn:microsoft.com/office/officeart/2005/8/layout/list1"/>
    <dgm:cxn modelId="{CD6DD0BB-D69C-496C-858B-652FA6EC352C}" type="presParOf" srcId="{750BEEDC-3203-4DE0-97EC-7C7D52A2A8D9}" destId="{E47E4FE4-3D19-4889-B8D1-827F091B0FE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rgbClr val="3579FB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rgbClr val="3579F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rgbClr val="F579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rgbClr val="F57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7971-98CC-4444-88D2-FE80BEFAF312}">
      <dsp:nvSpPr>
        <dsp:cNvPr id="0" name=""/>
        <dsp:cNvSpPr/>
      </dsp:nvSpPr>
      <dsp:spPr>
        <a:xfrm>
          <a:off x="0" y="28832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C’est quoi 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Comparaison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Utilité</a:t>
          </a:r>
        </a:p>
      </dsp:txBody>
      <dsp:txXfrm>
        <a:off x="0" y="288320"/>
        <a:ext cx="7336175" cy="1058400"/>
      </dsp:txXfrm>
    </dsp:sp>
    <dsp:sp modelId="{686C560D-46BE-4C58-B1B0-F28C1DDBB264}">
      <dsp:nvSpPr>
        <dsp:cNvPr id="0" name=""/>
        <dsp:cNvSpPr/>
      </dsp:nvSpPr>
      <dsp:spPr>
        <a:xfrm>
          <a:off x="366808" y="8168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Introduction</a:t>
          </a:r>
        </a:p>
      </dsp:txBody>
      <dsp:txXfrm>
        <a:off x="386983" y="101855"/>
        <a:ext cx="5094972" cy="372930"/>
      </dsp:txXfrm>
    </dsp:sp>
    <dsp:sp modelId="{657BED9F-76CB-4AFC-8593-B7813B00CEC1}">
      <dsp:nvSpPr>
        <dsp:cNvPr id="0" name=""/>
        <dsp:cNvSpPr/>
      </dsp:nvSpPr>
      <dsp:spPr>
        <a:xfrm>
          <a:off x="0" y="1628960"/>
          <a:ext cx="7336175" cy="105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Explications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JSONPATH</a:t>
          </a:r>
        </a:p>
      </dsp:txBody>
      <dsp:txXfrm>
        <a:off x="0" y="1628960"/>
        <a:ext cx="7336175" cy="1058400"/>
      </dsp:txXfrm>
    </dsp:sp>
    <dsp:sp modelId="{4FF9174A-CD4F-4FA6-89B1-F7A06E2BB4BB}">
      <dsp:nvSpPr>
        <dsp:cNvPr id="0" name=""/>
        <dsp:cNvSpPr/>
      </dsp:nvSpPr>
      <dsp:spPr>
        <a:xfrm>
          <a:off x="366808" y="1422320"/>
          <a:ext cx="5135322" cy="41328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JSON</a:t>
          </a:r>
        </a:p>
      </dsp:txBody>
      <dsp:txXfrm>
        <a:off x="386983" y="1442495"/>
        <a:ext cx="5094972" cy="372930"/>
      </dsp:txXfrm>
    </dsp:sp>
    <dsp:sp modelId="{E47E4FE4-3D19-4889-B8D1-827F091B0FE0}">
      <dsp:nvSpPr>
        <dsp:cNvPr id="0" name=""/>
        <dsp:cNvSpPr/>
      </dsp:nvSpPr>
      <dsp:spPr>
        <a:xfrm>
          <a:off x="0" y="2969600"/>
          <a:ext cx="7336175" cy="1278900"/>
        </a:xfrm>
        <a:prstGeom prst="rect">
          <a:avLst/>
        </a:prstGeom>
        <a:solidFill>
          <a:srgbClr val="9933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9369" tIns="291592" rIns="56936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Conclusion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Démonstration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Questions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H" sz="1400" kern="1200" dirty="0"/>
            <a:t>Exercices</a:t>
          </a:r>
        </a:p>
      </dsp:txBody>
      <dsp:txXfrm>
        <a:off x="0" y="2969600"/>
        <a:ext cx="7336175" cy="1278900"/>
      </dsp:txXfrm>
    </dsp:sp>
    <dsp:sp modelId="{1A1DCB90-3AA2-445D-BF4C-C4BFBEE4AF9C}">
      <dsp:nvSpPr>
        <dsp:cNvPr id="0" name=""/>
        <dsp:cNvSpPr/>
      </dsp:nvSpPr>
      <dsp:spPr>
        <a:xfrm>
          <a:off x="366808" y="2762960"/>
          <a:ext cx="5135322" cy="413280"/>
        </a:xfrm>
        <a:prstGeom prst="roundRect">
          <a:avLst/>
        </a:prstGeom>
        <a:solidFill>
          <a:srgbClr val="9933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103" tIns="0" rIns="194103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1400" kern="1200" dirty="0"/>
            <a:t>Conclusion</a:t>
          </a:r>
        </a:p>
      </dsp:txBody>
      <dsp:txXfrm>
        <a:off x="386983" y="2783135"/>
        <a:ext cx="5094972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6FFE6-2561-4672-9763-3008B8C3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450D80-1866-4C8E-9670-AC432D725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8759A-1010-46A6-A994-EE8613F3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EA373-10EA-4CE9-B259-D133CF81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CF43C0-7266-4E4C-8BE2-C63B19B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878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127C9-F008-4CA7-A21E-6371BA1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896EC3-38F6-47A6-A62F-81494A5F2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90DC7D-8418-42DF-BE7D-A43BEEA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1B3E1-F761-4CCE-9F63-3845E35D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CD91C0-1953-417D-89A4-4FEF2CC8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96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6405DE-E930-4C93-A4EF-C05559AD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948F71-2270-4C3C-B21C-E2FACA9E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E3CB6-07DE-4C4D-BB90-B00003EC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5E91D-0779-4006-AE3D-A0C261E0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223024-2A33-49E0-8AE0-50296556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30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4878A-91F5-4EA7-A889-820348B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27695-837D-427F-93C4-0B06C317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98B111-D4CA-430E-A5A6-87CE49A3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7F12A0-12F8-44B0-9AFA-010B452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52BAF8-79F5-4CC4-AF2F-29AF792F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56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D85009-4C38-4D3F-827B-9155B6C2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8FB515-F8AC-42A1-89E1-5479FC24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155D2E-90AA-4F45-850E-8C720CAA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2D1F1-D130-455D-92C6-A5D55D1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CE23D0-BE4C-4F69-B2DE-8187C1FC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337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A37AE-8A89-4FEF-ABF8-E2381AF0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3702B7-F066-4939-A7D0-CC028DFE1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AC068F-BEC7-4268-AF55-82E70F27E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AFF703-A216-4D7A-B83B-F4CE13D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693E17-C00E-4EA2-AE98-1AFA9EB1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A37ACE-B272-4D31-A580-54A577D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9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9F7F9-C011-489D-95F3-1F6A6721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41DEEC-8753-4B78-A669-3F22A6E7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10F8E3-20AF-4F69-ADA8-26D8A9B2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2F22C1-8425-4ADE-B445-DFE6A0FB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10088C-C8DE-43B4-BAA4-954F06AA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8F59D1-FD12-40F9-B94A-4DB49F9A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3787240-19D9-42F6-80C6-795998D7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AC99A14-142A-4531-8F3D-D401E0D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08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EF018-ACFD-4433-B8C1-1D317E2F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E98E76-C5EE-49A0-AD84-CBB02122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201D26-FF5B-497A-9AEC-7F6A6A64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03CDAC-3BD3-4F0D-9754-4AEA77F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86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40FD65-F2BB-432B-80F8-90923822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9EFB791-0A66-42BE-BDE4-A91653F4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7FAB6-BB18-4398-ADC5-1D37D82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09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15F12-8E99-4CB4-B1C8-B6D08D05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FA7CA-1DE2-45F4-8CCC-F1DACEC06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01B3FC-A669-4F78-9B12-9E601A84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ADABA4-C83F-40F3-9900-5A19B3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DC652B-4E31-41A8-9CD2-37437981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F539A8-D8C6-4F38-A0DB-68DFB37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659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0664CF-A0B3-4613-8E2D-E20CD4B9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46CD5C-E501-45EB-925C-3F4C050F7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D1C9FE-AA01-4770-A770-1FAAA1D4E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06BDAE-03A7-43DC-B8FC-64C48CC6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C5D000-2911-4E6D-962D-E6FE11F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3FE6F2-1C1A-4E19-91B1-E9630A10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60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4204298-2B90-402A-8013-AFD3CC8D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D6C699-BB4F-4ABA-A5F8-8BBEB5A4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EDB48-F71F-4174-87A4-4D5280717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A82E-27FE-4840-872E-8DDC830CDE68}" type="datetimeFigureOut">
              <a:rPr lang="fr-CH" smtClean="0"/>
              <a:t>22.01.18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A3DCB4-F6DB-44B6-9C3D-E879DE15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B66B85-4D58-4764-9F91-81B9EAB04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E115-348F-4417-86D5-C3DC2F57B66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207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sonpath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DDB4BFA-3391-4E9F-B81E-0C20B3AF5117}"/>
              </a:ext>
            </a:extLst>
          </p:cNvPr>
          <p:cNvSpPr/>
          <p:nvPr/>
        </p:nvSpPr>
        <p:spPr>
          <a:xfrm>
            <a:off x="3048000" y="252105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CH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 vs XML</a:t>
            </a:r>
            <a:endParaRPr lang="fr-CH" b="0" dirty="0">
              <a:effectLst/>
            </a:endParaRPr>
          </a:p>
          <a:p>
            <a:pPr algn="ctr"/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Rossier</a:t>
            </a:r>
            <a:r>
              <a:rPr lang="fr-CH" dirty="0">
                <a:solidFill>
                  <a:srgbClr val="595959"/>
                </a:solidFill>
                <a:latin typeface="Arial" panose="020B0604020202020204" pitchFamily="34" charset="0"/>
              </a:rPr>
              <a:t>, Jean-Yves Le, Quentin </a:t>
            </a:r>
            <a:r>
              <a:rPr lang="fr-CH" dirty="0" err="1">
                <a:solidFill>
                  <a:srgbClr val="595959"/>
                </a:solidFill>
                <a:latin typeface="Arial" panose="020B0604020202020204" pitchFamily="34" charset="0"/>
              </a:rPr>
              <a:t>Neves</a:t>
            </a:r>
            <a:endParaRPr lang="fr-CH" b="0" dirty="0">
              <a:effectLst/>
            </a:endParaRPr>
          </a:p>
          <a:p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pic>
        <p:nvPicPr>
          <p:cNvPr id="2050" name="Picture 2" descr="Image result for XML">
            <a:extLst>
              <a:ext uri="{FF2B5EF4-FFF2-40B4-BE49-F238E27FC236}">
                <a16:creationId xmlns:a16="http://schemas.microsoft.com/office/drawing/2014/main" xmlns="" id="{C8FE7296-DC54-4BA2-B505-C26671D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83" y="1083399"/>
            <a:ext cx="166087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SON">
            <a:extLst>
              <a:ext uri="{FF2B5EF4-FFF2-40B4-BE49-F238E27FC236}">
                <a16:creationId xmlns:a16="http://schemas.microsoft.com/office/drawing/2014/main" xmlns="" id="{E862F138-36D1-4294-AA80-962CB499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9" y="1282698"/>
            <a:ext cx="2838450" cy="112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97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1F924D2-DC40-45B0-B477-B52AA96C4D4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6</a:t>
            </a:r>
          </a:p>
        </p:txBody>
      </p:sp>
    </p:spTree>
    <p:extLst>
      <p:ext uri="{BB962C8B-B14F-4D97-AF65-F5344CB8AC3E}">
        <p14:creationId xmlns:p14="http://schemas.microsoft.com/office/powerpoint/2010/main" val="285926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DDD42-047A-4D42-928E-06AFAC8C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pic>
        <p:nvPicPr>
          <p:cNvPr id="1026" name="Picture 2" descr="https://lh5.googleusercontent.com/8db9TDrHnR0HV9_m-d8VBH04YwygrID26Y5e4wsy_9cP2AQLInKC-YYD6TMr6gsSWLFlc7BBeIo_zXFq7OdG64DiY0VxhkC5pIuFh89tztlN82QFN8V6-uGbExPw22Gje_dyL-ndejE">
            <a:extLst>
              <a:ext uri="{FF2B5EF4-FFF2-40B4-BE49-F238E27FC236}">
                <a16:creationId xmlns:a16="http://schemas.microsoft.com/office/drawing/2014/main" xmlns="" id="{720D78FC-E517-4E9A-8B6A-41E83A64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1638691"/>
            <a:ext cx="10703859" cy="43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2408B6D-A60A-44A0-B791-7BB0D9C375A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6</a:t>
            </a:r>
          </a:p>
        </p:txBody>
      </p:sp>
    </p:spTree>
    <p:extLst>
      <p:ext uri="{BB962C8B-B14F-4D97-AF65-F5344CB8AC3E}">
        <p14:creationId xmlns:p14="http://schemas.microsoft.com/office/powerpoint/2010/main" val="180192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F89537-2DF2-4F64-98A4-9304C6393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Structure</a:t>
            </a:r>
            <a:endParaRPr lang="fr-CH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/* 150 caractères */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b="0" dirty="0">
                <a:effectLst/>
              </a:rPr>
              <a:t/>
            </a:r>
            <a:br>
              <a:rPr lang="fr-CH" sz="2000" b="0" dirty="0">
                <a:effectLst/>
              </a:rPr>
            </a:br>
            <a:r>
              <a:rPr lang="fr-CH" sz="2000" dirty="0"/>
              <a:t>{"</a:t>
            </a:r>
            <a:r>
              <a:rPr lang="fr-CH" sz="2000" dirty="0" err="1"/>
              <a:t>employees</a:t>
            </a:r>
            <a:r>
              <a:rPr lang="fr-CH" sz="2000" dirty="0"/>
              <a:t>":[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":"John", "</a:t>
            </a:r>
            <a:r>
              <a:rPr lang="fr-CH" sz="2000" dirty="0" err="1"/>
              <a:t>lastName</a:t>
            </a:r>
            <a:r>
              <a:rPr lang="fr-CH" sz="2000" dirty="0"/>
              <a:t>":"Doe"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":"Anna", "</a:t>
            </a:r>
            <a:r>
              <a:rPr lang="fr-CH" sz="2000" dirty="0" err="1"/>
              <a:t>lastName</a:t>
            </a:r>
            <a:r>
              <a:rPr lang="fr-CH" sz="2000" dirty="0"/>
              <a:t>":"Smith", "</a:t>
            </a:r>
            <a:r>
              <a:rPr lang="fr-CH" sz="2000" dirty="0" err="1"/>
              <a:t>phoneNumber</a:t>
            </a:r>
            <a:r>
              <a:rPr lang="fr-CH" sz="2000" dirty="0"/>
              <a:t>": "078 123 45 67" },</a:t>
            </a:r>
            <a:endParaRPr lang="fr-CH" sz="2000" b="0" dirty="0">
              <a:effectLst/>
            </a:endParaRPr>
          </a:p>
          <a:p>
            <a:pPr marL="457200" lvl="1" indent="0">
              <a:buNone/>
            </a:pPr>
            <a:r>
              <a:rPr lang="fr-CH" sz="2000" dirty="0"/>
              <a:t>{ "</a:t>
            </a:r>
            <a:r>
              <a:rPr lang="fr-CH" sz="2000" dirty="0" err="1"/>
              <a:t>firstName</a:t>
            </a:r>
            <a:r>
              <a:rPr lang="fr-CH" sz="2000" dirty="0"/>
              <a:t>":"Peter", "</a:t>
            </a:r>
            <a:r>
              <a:rPr lang="fr-CH" sz="2000" dirty="0" err="1"/>
              <a:t>lastName</a:t>
            </a:r>
            <a:r>
              <a:rPr lang="fr-CH" sz="2000" dirty="0"/>
              <a:t>":"Jones", "</a:t>
            </a:r>
            <a:r>
              <a:rPr lang="fr-CH" sz="2000" dirty="0" err="1"/>
              <a:t>phoneNumber</a:t>
            </a:r>
            <a:r>
              <a:rPr lang="fr-CH" sz="2000" dirty="0"/>
              <a:t>": "078 123 45 68" 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sz="2000" dirty="0"/>
              <a:t>]}</a:t>
            </a:r>
            <a:endParaRPr lang="fr-CH" sz="20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258A1F-A59E-4907-96D1-C96189E03C22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6</a:t>
            </a:r>
          </a:p>
        </p:txBody>
      </p:sp>
    </p:spTree>
    <p:extLst>
      <p:ext uri="{BB962C8B-B14F-4D97-AF65-F5344CB8AC3E}">
        <p14:creationId xmlns:p14="http://schemas.microsoft.com/office/powerpoint/2010/main" val="295462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B4CF3-6C00-4D81-8FF6-81863C35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8F821-6A15-4621-BF72-5A1403E6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4400" dirty="0" smtClean="0"/>
              <a:t>Résultat n°1</a:t>
            </a:r>
          </a:p>
          <a:p>
            <a:pPr marL="0" indent="0">
              <a:buNone/>
            </a:pPr>
            <a:endParaRPr lang="pt-BR" b="0" dirty="0" smtClean="0">
              <a:effectLst/>
            </a:endParaRPr>
          </a:p>
          <a:p>
            <a:pPr marL="0" indent="0">
              <a:buNone/>
            </a:pPr>
            <a:r>
              <a:rPr lang="fr-CH" dirty="0" smtClean="0"/>
              <a:t>[  </a:t>
            </a:r>
            <a:r>
              <a:rPr lang="fr-CH" sz="3600" dirty="0" smtClean="0"/>
              <a:t/>
            </a:r>
            <a:br>
              <a:rPr lang="fr-CH" sz="3600" dirty="0" smtClean="0"/>
            </a:br>
            <a:r>
              <a:rPr lang="fr-CH" dirty="0" smtClean="0"/>
              <a:t>   "John",</a:t>
            </a:r>
            <a:r>
              <a:rPr lang="fr-CH" sz="3600" dirty="0" smtClean="0"/>
              <a:t/>
            </a:r>
            <a:br>
              <a:rPr lang="fr-CH" sz="3600" dirty="0" smtClean="0"/>
            </a:br>
            <a:r>
              <a:rPr lang="fr-CH" dirty="0" smtClean="0"/>
              <a:t>   "Anna",</a:t>
            </a:r>
            <a:r>
              <a:rPr lang="fr-CH" sz="3600" dirty="0" smtClean="0"/>
              <a:t/>
            </a:r>
            <a:br>
              <a:rPr lang="fr-CH" sz="3600" dirty="0" smtClean="0"/>
            </a:br>
            <a:r>
              <a:rPr lang="fr-CH" dirty="0" smtClean="0"/>
              <a:t>   "Peter"</a:t>
            </a:r>
            <a:r>
              <a:rPr lang="fr-CH" sz="3600" dirty="0" smtClean="0"/>
              <a:t/>
            </a:r>
            <a:br>
              <a:rPr lang="fr-CH" sz="3600" dirty="0" smtClean="0"/>
            </a:br>
            <a:r>
              <a:rPr lang="fr-CH" dirty="0" smtClean="0"/>
              <a:t>]</a:t>
            </a:r>
            <a:r>
              <a:rPr lang="fr-CH" sz="3600" dirty="0" smtClean="0"/>
              <a:t/>
            </a:r>
            <a:br>
              <a:rPr lang="fr-CH" sz="3600" dirty="0" smtClean="0"/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r>
              <a:rPr lang="pt-BR" b="0" dirty="0" smtClean="0">
                <a:effectLst/>
              </a:rPr>
              <a:t/>
            </a:r>
            <a:br>
              <a:rPr lang="pt-BR" b="0" dirty="0" smtClean="0">
                <a:effectLst/>
              </a:rPr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31182E-B03C-4F9B-A3FC-8C86F8E06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 err="1" smtClean="0"/>
              <a:t>Requête</a:t>
            </a:r>
            <a:r>
              <a:rPr lang="en-US" sz="4400" dirty="0" smtClean="0"/>
              <a:t> n°1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fontAlgn="base"/>
            <a:r>
              <a:rPr lang="en-US" dirty="0"/>
              <a:t>$.employees[*].</a:t>
            </a:r>
            <a:r>
              <a:rPr lang="en-US" dirty="0" err="1"/>
              <a:t>firstName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D98B80-10A9-49C2-B886-31A35B06D30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5 / 6</a:t>
            </a:r>
          </a:p>
        </p:txBody>
      </p:sp>
    </p:spTree>
    <p:extLst>
      <p:ext uri="{BB962C8B-B14F-4D97-AF65-F5344CB8AC3E}">
        <p14:creationId xmlns:p14="http://schemas.microsoft.com/office/powerpoint/2010/main" val="158390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40A412-1CA3-450A-B047-CA490D04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JSONPATH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05DE64F-33C7-47B8-AE82-8A9328EB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17341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400" dirty="0" err="1"/>
              <a:t>Résultat</a:t>
            </a:r>
            <a:r>
              <a:rPr lang="en-US" sz="16400" dirty="0"/>
              <a:t> </a:t>
            </a:r>
            <a:r>
              <a:rPr lang="en-US" sz="16400" dirty="0" smtClean="0"/>
              <a:t>n°2</a:t>
            </a:r>
            <a:endParaRPr lang="en-US" sz="1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1200" dirty="0"/>
              <a:t>$.employees[?(@.</a:t>
            </a:r>
            <a:r>
              <a:rPr lang="en-US" sz="11200" dirty="0" err="1"/>
              <a:t>phoneNumber</a:t>
            </a:r>
            <a:r>
              <a:rPr lang="en-US" sz="11200" dirty="0"/>
              <a:t> == 078 123 45 67)].['</a:t>
            </a:r>
            <a:r>
              <a:rPr lang="en-US" sz="11200" dirty="0" err="1"/>
              <a:t>firstName</a:t>
            </a:r>
            <a:r>
              <a:rPr lang="en-US" sz="11200" dirty="0"/>
              <a:t>']</a:t>
            </a:r>
          </a:p>
          <a:p>
            <a:pPr marL="0" indent="0">
              <a:buNone/>
            </a:pP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9B53F4-C8AF-424B-B0D6-4FF2C02E395C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6 / 6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6F31182E-B03C-4F9B-A3FC-8C86F8E06081}"/>
              </a:ext>
            </a:extLst>
          </p:cNvPr>
          <p:cNvSpPr txBox="1">
            <a:spLocks/>
          </p:cNvSpPr>
          <p:nvPr/>
        </p:nvSpPr>
        <p:spPr>
          <a:xfrm>
            <a:off x="838200" y="3515649"/>
            <a:ext cx="9776214" cy="27962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4100" dirty="0"/>
              <a:t>Requête n°2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CH" dirty="0"/>
              <a:t>[  </a:t>
            </a:r>
            <a:br>
              <a:rPr lang="fr-CH" dirty="0"/>
            </a:br>
            <a:r>
              <a:rPr lang="fr-CH" dirty="0"/>
              <a:t>   "Anna"</a:t>
            </a:r>
            <a:br>
              <a:rPr lang="fr-CH" dirty="0"/>
            </a:br>
            <a:r>
              <a:rPr lang="fr-CH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34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CD629B42-37AC-48E0-90A1-CB8067C59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62186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0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2EB63-A188-4863-BCC3-ED4E87A9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A22911-C919-4953-BEB6-4C0C1E41C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JSON : </a:t>
            </a:r>
            <a:endParaRPr lang="fr-CH" b="0" dirty="0">
              <a:effectLst/>
            </a:endParaRPr>
          </a:p>
          <a:p>
            <a:pPr lvl="1"/>
            <a:r>
              <a:rPr lang="fr-CH" dirty="0"/>
              <a:t>Simple</a:t>
            </a:r>
          </a:p>
          <a:p>
            <a:pPr lvl="1"/>
            <a:r>
              <a:rPr lang="fr-CH" dirty="0"/>
              <a:t>Pratique </a:t>
            </a:r>
          </a:p>
          <a:p>
            <a:pPr lvl="1"/>
            <a:r>
              <a:rPr lang="fr-CH" b="0" dirty="0">
                <a:effectLst/>
              </a:rPr>
              <a:t>Rapide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dirty="0"/>
              <a:t>	</a:t>
            </a:r>
            <a:br>
              <a:rPr lang="fr-CH" dirty="0"/>
            </a:b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6067CEB-3C90-4E55-82A1-9EADC3563D58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3238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01E15-EF9F-4AB6-8D1A-5F21105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8F85D-E444-41DE-8346-937EAD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JSON</a:t>
            </a:r>
          </a:p>
          <a:p>
            <a:endParaRPr lang="fr-CH" dirty="0"/>
          </a:p>
          <a:p>
            <a:r>
              <a:rPr lang="fr-CH" dirty="0"/>
              <a:t>JSONPATH</a:t>
            </a:r>
          </a:p>
          <a:p>
            <a:pPr lvl="1"/>
            <a:r>
              <a:rPr lang="fr-CH" dirty="0">
                <a:hlinkClick r:id="rId2"/>
              </a:rPr>
              <a:t>https://jsonpath.com</a:t>
            </a:r>
            <a:endParaRPr lang="fr-CH"/>
          </a:p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238D2C-1A35-415E-8E35-681420631F7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</p:spTree>
    <p:extLst>
      <p:ext uri="{BB962C8B-B14F-4D97-AF65-F5344CB8AC3E}">
        <p14:creationId xmlns:p14="http://schemas.microsoft.com/office/powerpoint/2010/main" val="363380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190-17DE-4ACD-B5E1-D9D27570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4B07C-B3F3-46BB-A6B1-B7524BF2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E8B672-99C8-49FE-942C-A8A522864F80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87325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FDD1-211F-4AFA-BB2D-D7A2587E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Exercices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31CB3-4C28-489C-8980-60B1955C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CH" dirty="0"/>
              <a:t>Transformer la structure XML en JSON</a:t>
            </a:r>
          </a:p>
          <a:p>
            <a:pPr fontAlgn="base"/>
            <a:endParaRPr lang="fr-CH" b="0" dirty="0">
              <a:effectLst/>
            </a:endParaRPr>
          </a:p>
          <a:p>
            <a:pPr fontAlgn="base"/>
            <a:r>
              <a:rPr lang="fr-CH" dirty="0"/>
              <a:t>En JSONPATH, l'équivalent de XPATH, récupérer le numéro de téléphone fixe (home)</a:t>
            </a:r>
          </a:p>
          <a:p>
            <a:pPr fontAlgn="base"/>
            <a:endParaRPr lang="fr-CH" dirty="0"/>
          </a:p>
          <a:p>
            <a:pPr fontAlgn="base"/>
            <a:r>
              <a:rPr lang="fr-CH" dirty="0"/>
              <a:t>Convertir le JSON en objet JavaScript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776CB1A-BAD0-414E-AF0F-739CB6C5293D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47380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6D676428-21BD-4A11-A27B-9E9633BCF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096222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xmlns="" id="{CCD82A4F-179E-4DB3-A254-C0AFDF1C6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433745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03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7FC41-5EB6-4EC5-B608-13C64FF5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Qu’est-ce que le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744AC0-B674-4D3E-9B37-AF59B5E5B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Javascript Object Notation </a:t>
            </a:r>
          </a:p>
          <a:p>
            <a:endParaRPr lang="fr-CH" dirty="0"/>
          </a:p>
          <a:p>
            <a:r>
              <a:rPr lang="fr-CH" dirty="0"/>
              <a:t>Ensembles paires clés / valeurs 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Enregistrer des </a:t>
            </a:r>
            <a:r>
              <a:rPr lang="fr-CH" dirty="0" smtClean="0"/>
              <a:t>informations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Simple à utiliser</a:t>
            </a: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pic>
        <p:nvPicPr>
          <p:cNvPr id="3074" name="Picture 2" descr="Image result for JSON icone">
            <a:extLst>
              <a:ext uri="{FF2B5EF4-FFF2-40B4-BE49-F238E27FC236}">
                <a16:creationId xmlns:a16="http://schemas.microsoft.com/office/drawing/2014/main" xmlns="" id="{26F10CEB-D8C6-4059-AC49-CCC683EA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966" y="2306648"/>
            <a:ext cx="2121310" cy="212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313A54-70B8-42A4-8938-09323E37D0F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4</a:t>
            </a:r>
          </a:p>
        </p:txBody>
      </p:sp>
    </p:spTree>
    <p:extLst>
      <p:ext uri="{BB962C8B-B14F-4D97-AF65-F5344CB8AC3E}">
        <p14:creationId xmlns:p14="http://schemas.microsoft.com/office/powerpoint/2010/main" val="27887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1EC36-4371-42F0-9C12-3E2386C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929FD-D58D-427E-96C9-350A253E04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dirty="0"/>
              <a:t>Orienté données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facilement lisible</a:t>
            </a:r>
          </a:p>
          <a:p>
            <a:pPr marL="0" indent="0">
              <a:buNone/>
            </a:pPr>
            <a:r>
              <a:rPr lang="fr-CH" dirty="0"/>
              <a:t/>
            </a:r>
            <a:br>
              <a:rPr lang="fr-CH" dirty="0"/>
            </a:br>
            <a:endParaRPr lang="fr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AA2F89-2B7C-402A-A368-7485943A9B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/>
              <a:t>Orienté document</a:t>
            </a:r>
          </a:p>
          <a:p>
            <a:endParaRPr lang="fr-CH" b="0" dirty="0">
              <a:effectLst/>
            </a:endParaRPr>
          </a:p>
          <a:p>
            <a:r>
              <a:rPr lang="fr-CH" dirty="0"/>
              <a:t>Plus lent</a:t>
            </a:r>
            <a:endParaRPr lang="fr-CH" b="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B9DF2A-6C9B-4F6C-A87D-ACDCBE9D4DE7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 /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335E0A-C6F1-41DF-9F47-CC461A1227ED}"/>
              </a:ext>
            </a:extLst>
          </p:cNvPr>
          <p:cNvSpPr txBox="1"/>
          <p:nvPr/>
        </p:nvSpPr>
        <p:spPr>
          <a:xfrm>
            <a:off x="3665958" y="3858177"/>
            <a:ext cx="3291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Utilisable</a:t>
            </a:r>
            <a:r>
              <a:rPr lang="fr-CH" dirty="0"/>
              <a:t> </a:t>
            </a:r>
            <a:r>
              <a:rPr lang="fr-CH" sz="2800" dirty="0"/>
              <a:t>«partout»</a:t>
            </a:r>
          </a:p>
        </p:txBody>
      </p:sp>
    </p:spTree>
    <p:extLst>
      <p:ext uri="{BB962C8B-B14F-4D97-AF65-F5344CB8AC3E}">
        <p14:creationId xmlns:p14="http://schemas.microsoft.com/office/powerpoint/2010/main" val="237877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651E3-A570-4474-8F54-C13F559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JSON 			vs		 XML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7A908D-13B3-4D13-B18B-87F1F9889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{</a:t>
            </a:r>
            <a:r>
              <a:rPr lang="fr-CH" sz="1600" b="1" dirty="0"/>
              <a:t>"</a:t>
            </a:r>
            <a:r>
              <a:rPr lang="fr-CH" sz="1600" b="1" dirty="0" err="1"/>
              <a:t>employees</a:t>
            </a:r>
            <a:r>
              <a:rPr lang="fr-CH" sz="1600" b="1" dirty="0"/>
              <a:t>"</a:t>
            </a:r>
            <a:r>
              <a:rPr lang="fr-CH" sz="1600" dirty="0"/>
              <a:t>:[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"John"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"Doe"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"Anna"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"Smith" </a:t>
            </a:r>
            <a:r>
              <a:rPr lang="fr-CH" sz="1600" dirty="0"/>
              <a:t>},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{ </a:t>
            </a:r>
            <a:r>
              <a:rPr lang="fr-CH" sz="1600" b="1" dirty="0"/>
              <a:t>"</a:t>
            </a:r>
            <a:r>
              <a:rPr lang="fr-CH" sz="1600" b="1" dirty="0" err="1"/>
              <a:t>firstName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"Peter"</a:t>
            </a:r>
            <a:r>
              <a:rPr lang="fr-CH" sz="1600" dirty="0"/>
              <a:t>, </a:t>
            </a:r>
            <a:r>
              <a:rPr lang="fr-CH" sz="1600" b="1" dirty="0"/>
              <a:t>"</a:t>
            </a:r>
            <a:r>
              <a:rPr lang="fr-CH" sz="1600" b="1" dirty="0" err="1"/>
              <a:t>lastName</a:t>
            </a:r>
            <a:r>
              <a:rPr lang="fr-CH" sz="1600" b="1" dirty="0"/>
              <a:t>"</a:t>
            </a:r>
            <a:r>
              <a:rPr lang="fr-CH" sz="1600" dirty="0"/>
              <a:t>:</a:t>
            </a:r>
            <a:r>
              <a:rPr lang="fr-CH" sz="1600" b="1" dirty="0"/>
              <a:t>"Jones" </a:t>
            </a:r>
            <a:r>
              <a:rPr lang="fr-CH" sz="1600" dirty="0"/>
              <a:t>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]}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b="0" dirty="0">
                <a:effectLst/>
              </a:rPr>
              <a:t/>
            </a:r>
            <a:br>
              <a:rPr lang="fr-CH" b="0" dirty="0">
                <a:effectLst/>
              </a:rPr>
            </a:br>
            <a:endParaRPr lang="fr-CH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9443DF04-D326-4C99-86BA-F66E668E2ABF}"/>
              </a:ext>
            </a:extLst>
          </p:cNvPr>
          <p:cNvSpPr txBox="1">
            <a:spLocks/>
          </p:cNvSpPr>
          <p:nvPr/>
        </p:nvSpPr>
        <p:spPr>
          <a:xfrm>
            <a:off x="6172200" y="1825624"/>
            <a:ext cx="5181600" cy="4870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600" i="1" dirty="0"/>
              <a:t>&lt;?</a:t>
            </a:r>
            <a:r>
              <a:rPr lang="fr-CH" sz="1600" b="1" dirty="0"/>
              <a:t>xml version="1.0" </a:t>
            </a:r>
            <a:r>
              <a:rPr lang="fr-CH" sz="1600" b="1" dirty="0" err="1"/>
              <a:t>encoding</a:t>
            </a:r>
            <a:r>
              <a:rPr lang="fr-CH" sz="1600" b="1" dirty="0"/>
              <a:t>="UTF-8"</a:t>
            </a:r>
            <a:r>
              <a:rPr lang="fr-CH" sz="1600" i="1" dirty="0"/>
              <a:t>?&gt;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&lt;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&gt;John&lt;/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&gt;Doe&lt;/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&gt;Anna&lt;/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&gt;Smith&lt;/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    &lt;</a:t>
            </a:r>
            <a:r>
              <a:rPr lang="fr-CH" sz="1600" b="1" dirty="0" err="1"/>
              <a:t>firstName</a:t>
            </a:r>
            <a:r>
              <a:rPr lang="fr-CH" sz="1600" dirty="0"/>
              <a:t>&gt;Peter&lt;/</a:t>
            </a:r>
            <a:r>
              <a:rPr lang="fr-CH" sz="1600" b="1" dirty="0" err="1"/>
              <a:t>firstName</a:t>
            </a:r>
            <a:r>
              <a:rPr lang="fr-CH" sz="1600" dirty="0"/>
              <a:t>&gt; &lt;</a:t>
            </a:r>
            <a:r>
              <a:rPr lang="fr-CH" sz="1600" b="1" dirty="0" err="1"/>
              <a:t>lastName</a:t>
            </a:r>
            <a:r>
              <a:rPr lang="fr-CH" sz="1600" dirty="0"/>
              <a:t>&gt;Jones&lt;/</a:t>
            </a:r>
            <a:r>
              <a:rPr lang="fr-CH" sz="1600" b="1" dirty="0" err="1"/>
              <a:t>lastName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600" dirty="0"/>
              <a:t>  &lt;/</a:t>
            </a:r>
            <a:r>
              <a:rPr lang="fr-CH" sz="1600" b="1" dirty="0" err="1"/>
              <a:t>employee</a:t>
            </a:r>
            <a:r>
              <a:rPr lang="fr-CH" sz="1600" dirty="0"/>
              <a:t>&gt;</a:t>
            </a:r>
          </a:p>
          <a:p>
            <a:pPr marL="0" indent="0">
              <a:buNone/>
            </a:pPr>
            <a:r>
              <a:rPr lang="fr-CH" sz="1600" dirty="0"/>
              <a:t>&lt;/</a:t>
            </a:r>
            <a:r>
              <a:rPr lang="fr-CH" sz="1600" b="1" dirty="0" err="1"/>
              <a:t>employees</a:t>
            </a:r>
            <a:r>
              <a:rPr lang="fr-CH" sz="1600" dirty="0"/>
              <a:t>&gt;</a:t>
            </a:r>
            <a:endParaRPr lang="fr-CH" sz="1600" b="0" dirty="0">
              <a:effectLst/>
            </a:endParaRPr>
          </a:p>
          <a:p>
            <a:pPr marL="0" indent="0">
              <a:buNone/>
            </a:pPr>
            <a:r>
              <a:rPr lang="fr-CH" sz="1400" b="0" dirty="0">
                <a:effectLst/>
              </a:rPr>
              <a:t/>
            </a:r>
            <a:br>
              <a:rPr lang="fr-CH" sz="1400" b="0" dirty="0">
                <a:effectLst/>
              </a:rPr>
            </a:br>
            <a:endParaRPr lang="fr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7AD198-23B1-4CE1-A093-6CB265C43C26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 / 4</a:t>
            </a:r>
          </a:p>
        </p:txBody>
      </p:sp>
    </p:spTree>
    <p:extLst>
      <p:ext uri="{BB962C8B-B14F-4D97-AF65-F5344CB8AC3E}">
        <p14:creationId xmlns:p14="http://schemas.microsoft.com/office/powerpoint/2010/main" val="335994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B2553-B514-44F5-8F3C-D9D359CC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Utilité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E7DEB4-47C6-43C6-9BB2-7F22F5E5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fr-CH" dirty="0"/>
          </a:p>
          <a:p>
            <a:pPr fontAlgn="base"/>
            <a:r>
              <a:rPr lang="fr-CH" dirty="0"/>
              <a:t>Stocker des données</a:t>
            </a:r>
          </a:p>
          <a:p>
            <a:pPr fontAlgn="base"/>
            <a:endParaRPr lang="fr-CH" dirty="0"/>
          </a:p>
          <a:p>
            <a:pPr fontAlgn="base"/>
            <a:r>
              <a:rPr lang="fr-CH" dirty="0" smtClean="0"/>
              <a:t>Remplacer une base </a:t>
            </a:r>
            <a:r>
              <a:rPr lang="fr-CH" smtClean="0"/>
              <a:t>de données</a:t>
            </a:r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6B40CE5-A62E-4565-8D64-DD2F63AB0E01}"/>
              </a:ext>
            </a:extLst>
          </p:cNvPr>
          <p:cNvSpPr/>
          <p:nvPr/>
        </p:nvSpPr>
        <p:spPr>
          <a:xfrm>
            <a:off x="9743276" y="816294"/>
            <a:ext cx="871138" cy="423223"/>
          </a:xfrm>
          <a:prstGeom prst="rect">
            <a:avLst/>
          </a:prstGeom>
          <a:solidFill>
            <a:srgbClr val="3579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 / 4</a:t>
            </a:r>
          </a:p>
        </p:txBody>
      </p:sp>
    </p:spTree>
    <p:extLst>
      <p:ext uri="{BB962C8B-B14F-4D97-AF65-F5344CB8AC3E}">
        <p14:creationId xmlns:p14="http://schemas.microsoft.com/office/powerpoint/2010/main" val="325459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7537CA20-B0B9-4077-9ABA-1ED518597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004627"/>
              </p:ext>
            </p:extLst>
          </p:nvPr>
        </p:nvGraphicFramePr>
        <p:xfrm>
          <a:off x="2427912" y="1263909"/>
          <a:ext cx="7336175" cy="433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4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9BDD9-6A55-4584-89C5-5A53C705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Explication du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03116-7070-429B-BCCD-88D972A3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CH" dirty="0"/>
              <a:t>Chaine de caractères;</a:t>
            </a:r>
          </a:p>
          <a:p>
            <a:pPr fontAlgn="base"/>
            <a:r>
              <a:rPr lang="fr-CH" dirty="0"/>
              <a:t>Nombre;</a:t>
            </a:r>
          </a:p>
          <a:p>
            <a:pPr fontAlgn="base"/>
            <a:r>
              <a:rPr lang="fr-CH" dirty="0"/>
              <a:t>Booléen;</a:t>
            </a:r>
          </a:p>
          <a:p>
            <a:pPr fontAlgn="base"/>
            <a:r>
              <a:rPr lang="fr-CH" dirty="0"/>
              <a:t>Type </a:t>
            </a:r>
            <a:r>
              <a:rPr lang="fr-CH" dirty="0" err="1"/>
              <a:t>null</a:t>
            </a:r>
            <a:r>
              <a:rPr lang="fr-CH" dirty="0"/>
              <a:t>;</a:t>
            </a:r>
          </a:p>
          <a:p>
            <a:pPr fontAlgn="base"/>
            <a:r>
              <a:rPr lang="fr-CH" dirty="0"/>
              <a:t>Tableau;</a:t>
            </a:r>
          </a:p>
          <a:p>
            <a:pPr fontAlgn="base"/>
            <a:r>
              <a:rPr lang="fr-CH" dirty="0"/>
              <a:t>Object;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96170D-4168-4C17-94A2-4199F82AF965}"/>
              </a:ext>
            </a:extLst>
          </p:cNvPr>
          <p:cNvSpPr/>
          <p:nvPr/>
        </p:nvSpPr>
        <p:spPr>
          <a:xfrm>
            <a:off x="9743276" y="822193"/>
            <a:ext cx="871138" cy="423223"/>
          </a:xfrm>
          <a:prstGeom prst="rect">
            <a:avLst/>
          </a:prstGeom>
          <a:solidFill>
            <a:srgbClr val="F57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 / 6</a:t>
            </a:r>
          </a:p>
        </p:txBody>
      </p:sp>
    </p:spTree>
    <p:extLst>
      <p:ext uri="{BB962C8B-B14F-4D97-AF65-F5344CB8AC3E}">
        <p14:creationId xmlns:p14="http://schemas.microsoft.com/office/powerpoint/2010/main" val="11734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305</Words>
  <Application>Microsoft Macintosh PowerPoint</Application>
  <PresentationFormat>Grand écran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Présentation PowerPoint</vt:lpstr>
      <vt:lpstr>Présentation PowerPoint</vt:lpstr>
      <vt:lpstr>Présentation PowerPoint</vt:lpstr>
      <vt:lpstr>Qu’est-ce que le JSON?</vt:lpstr>
      <vt:lpstr>JSON    vs   XML</vt:lpstr>
      <vt:lpstr>JSON    vs   XML</vt:lpstr>
      <vt:lpstr>Utilité du JSON</vt:lpstr>
      <vt:lpstr>Présentation PowerPoint</vt:lpstr>
      <vt:lpstr>Explication du JSON</vt:lpstr>
      <vt:lpstr>JSON</vt:lpstr>
      <vt:lpstr>JSONPATH</vt:lpstr>
      <vt:lpstr>JSONPATH</vt:lpstr>
      <vt:lpstr>JSONPATH</vt:lpstr>
      <vt:lpstr>JSONPATH</vt:lpstr>
      <vt:lpstr>Présentation PowerPoint</vt:lpstr>
      <vt:lpstr>Conclusion</vt:lpstr>
      <vt:lpstr>Démonstration</vt:lpstr>
      <vt:lpstr>Questions ?</vt:lpstr>
      <vt:lpstr>Exercices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Luce BB</dc:creator>
  <cp:lastModifiedBy>LE Jean-Yves</cp:lastModifiedBy>
  <cp:revision>81</cp:revision>
  <dcterms:created xsi:type="dcterms:W3CDTF">2018-01-21T17:59:47Z</dcterms:created>
  <dcterms:modified xsi:type="dcterms:W3CDTF">2018-01-22T12:29:22Z</dcterms:modified>
</cp:coreProperties>
</file>