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2"/>
  </p:notesMasterIdLst>
  <p:sldIdLst>
    <p:sldId id="256" r:id="rId2"/>
    <p:sldId id="331" r:id="rId3"/>
    <p:sldId id="332" r:id="rId4"/>
    <p:sldId id="333" r:id="rId5"/>
    <p:sldId id="336" r:id="rId6"/>
    <p:sldId id="335" r:id="rId7"/>
    <p:sldId id="337" r:id="rId8"/>
    <p:sldId id="338" r:id="rId9"/>
    <p:sldId id="334" r:id="rId10"/>
    <p:sldId id="30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9E1D64-02F6-4802-9A2A-415399C5D839}">
  <a:tblStyle styleId="{709E1D64-02F6-4802-9A2A-415399C5D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787" y="130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b7f992961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b7f992961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7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8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29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5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80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3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90" r:id="rId3"/>
    <p:sldLayoutId id="214748369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950" dirty="0" err="1">
                <a:solidFill>
                  <a:srgbClr val="FF0000"/>
                </a:solidFill>
              </a:rPr>
              <a:t>GoMovie</a:t>
            </a:r>
            <a:r>
              <a:rPr lang="es-ES" sz="5950" dirty="0">
                <a:solidFill>
                  <a:srgbClr val="FF0000"/>
                </a:solidFill>
              </a:rPr>
              <a:t>!</a:t>
            </a:r>
            <a:endParaRPr sz="5950" dirty="0">
              <a:solidFill>
                <a:srgbClr val="FF0000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Egea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985834" y="3778166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Rectángulo 963">
            <a:extLst>
              <a:ext uri="{FF2B5EF4-FFF2-40B4-BE49-F238E27FC236}">
                <a16:creationId xmlns:a16="http://schemas.microsoft.com/office/drawing/2014/main" id="{04323F11-FEE5-4D5A-BF43-9DCF96EAAE53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65" name="Google Shape;946;p51">
            <a:extLst>
              <a:ext uri="{FF2B5EF4-FFF2-40B4-BE49-F238E27FC236}">
                <a16:creationId xmlns:a16="http://schemas.microsoft.com/office/drawing/2014/main" id="{922DD563-F376-45DA-9755-2F54167578C9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966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A21F0F3-F9E4-4354-B045-84FC14A0A4AD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2D894A99-58D1-48F3-8BB6-F23EC6678866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538ECD40-3F61-4420-A6DE-297EDDDADDB0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FA110FFD-1FDE-45E6-A692-367907768B91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36B38E4F-E079-4E45-BE07-234FA7D3EA9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71" name="Imagen 970">
            <a:extLst>
              <a:ext uri="{FF2B5EF4-FFF2-40B4-BE49-F238E27FC236}">
                <a16:creationId xmlns:a16="http://schemas.microsoft.com/office/drawing/2014/main" id="{10AD4C83-D2FF-4883-9350-AE65C389E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972" name="Imagen 971">
            <a:extLst>
              <a:ext uri="{FF2B5EF4-FFF2-40B4-BE49-F238E27FC236}">
                <a16:creationId xmlns:a16="http://schemas.microsoft.com/office/drawing/2014/main" id="{75CBEEDF-79E0-4BA5-BB8E-E404572B2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973" name="Imagen 972">
            <a:extLst>
              <a:ext uri="{FF2B5EF4-FFF2-40B4-BE49-F238E27FC236}">
                <a16:creationId xmlns:a16="http://schemas.microsoft.com/office/drawing/2014/main" id="{5421E4F1-FF79-4638-AEB6-19721B401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974" name="Imagen 973">
            <a:extLst>
              <a:ext uri="{FF2B5EF4-FFF2-40B4-BE49-F238E27FC236}">
                <a16:creationId xmlns:a16="http://schemas.microsoft.com/office/drawing/2014/main" id="{E6D03414-2F71-4DB5-A122-E21A2E7FF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975" name="Imagen 974">
            <a:extLst>
              <a:ext uri="{FF2B5EF4-FFF2-40B4-BE49-F238E27FC236}">
                <a16:creationId xmlns:a16="http://schemas.microsoft.com/office/drawing/2014/main" id="{5DBF6791-963C-4860-9755-B8C3BFA9D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1"/>
          <p:cNvSpPr txBox="1">
            <a:spLocks noGrp="1"/>
          </p:cNvSpPr>
          <p:nvPr>
            <p:ph type="ctrTitle"/>
          </p:nvPr>
        </p:nvSpPr>
        <p:spPr>
          <a:xfrm>
            <a:off x="3998383" y="1545112"/>
            <a:ext cx="5068777" cy="1424511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3557" name="Google Shape;3557;p101"/>
          <p:cNvSpPr/>
          <p:nvPr/>
        </p:nvSpPr>
        <p:spPr>
          <a:xfrm>
            <a:off x="907498" y="3216215"/>
            <a:ext cx="315266" cy="31531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8" name="Google Shape;3558;p101"/>
          <p:cNvGrpSpPr/>
          <p:nvPr/>
        </p:nvGrpSpPr>
        <p:grpSpPr>
          <a:xfrm>
            <a:off x="1459709" y="3216287"/>
            <a:ext cx="315302" cy="315312"/>
            <a:chOff x="812101" y="2571761"/>
            <a:chExt cx="417066" cy="417024"/>
          </a:xfrm>
        </p:grpSpPr>
        <p:sp>
          <p:nvSpPr>
            <p:cNvPr id="3559" name="Google Shape;3559;p10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101"/>
          <p:cNvGrpSpPr/>
          <p:nvPr/>
        </p:nvGrpSpPr>
        <p:grpSpPr>
          <a:xfrm>
            <a:off x="2011956" y="3216287"/>
            <a:ext cx="315270" cy="315312"/>
            <a:chOff x="1323129" y="2571761"/>
            <a:chExt cx="417024" cy="417024"/>
          </a:xfrm>
        </p:grpSpPr>
        <p:sp>
          <p:nvSpPr>
            <p:cNvPr id="3564" name="Google Shape;3564;p10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8" name="Google Shape;3568;p101"/>
          <p:cNvSpPr/>
          <p:nvPr/>
        </p:nvSpPr>
        <p:spPr>
          <a:xfrm>
            <a:off x="2564172" y="3244657"/>
            <a:ext cx="316828" cy="258429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9" name="Google Shape;3569;p101"/>
          <p:cNvGrpSpPr/>
          <p:nvPr/>
        </p:nvGrpSpPr>
        <p:grpSpPr>
          <a:xfrm>
            <a:off x="3117945" y="3219365"/>
            <a:ext cx="308938" cy="308938"/>
            <a:chOff x="2038375" y="3798025"/>
            <a:chExt cx="841792" cy="841792"/>
          </a:xfrm>
        </p:grpSpPr>
        <p:sp>
          <p:nvSpPr>
            <p:cNvPr id="3570" name="Google Shape;3570;p10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705;p102">
            <a:extLst>
              <a:ext uri="{FF2B5EF4-FFF2-40B4-BE49-F238E27FC236}">
                <a16:creationId xmlns:a16="http://schemas.microsoft.com/office/drawing/2014/main" id="{3269314C-4539-437F-8FEC-09779E95ECEB}"/>
              </a:ext>
            </a:extLst>
          </p:cNvPr>
          <p:cNvGrpSpPr/>
          <p:nvPr/>
        </p:nvGrpSpPr>
        <p:grpSpPr>
          <a:xfrm>
            <a:off x="2026302" y="1620673"/>
            <a:ext cx="1146059" cy="1138271"/>
            <a:chOff x="6482646" y="2757378"/>
            <a:chExt cx="349211" cy="346838"/>
          </a:xfrm>
        </p:grpSpPr>
        <p:sp>
          <p:nvSpPr>
            <p:cNvPr id="313" name="Google Shape;3706;p102">
              <a:extLst>
                <a:ext uri="{FF2B5EF4-FFF2-40B4-BE49-F238E27FC236}">
                  <a16:creationId xmlns:a16="http://schemas.microsoft.com/office/drawing/2014/main" id="{41EF6C77-1B5D-46FA-A163-C5BDB2B9C5E5}"/>
                </a:ext>
              </a:extLst>
            </p:cNvPr>
            <p:cNvSpPr/>
            <p:nvPr/>
          </p:nvSpPr>
          <p:spPr>
            <a:xfrm>
              <a:off x="6525807" y="2976314"/>
              <a:ext cx="265260" cy="87113"/>
            </a:xfrm>
            <a:custGeom>
              <a:avLst/>
              <a:gdLst/>
              <a:ahLst/>
              <a:cxnLst/>
              <a:rect l="l" t="t" r="r" b="b"/>
              <a:pathLst>
                <a:path w="8051" h="2644" extrusionOk="0">
                  <a:moveTo>
                    <a:pt x="1882" y="595"/>
                  </a:moveTo>
                  <a:lnTo>
                    <a:pt x="1882" y="2048"/>
                  </a:lnTo>
                  <a:lnTo>
                    <a:pt x="1263" y="2048"/>
                  </a:lnTo>
                  <a:lnTo>
                    <a:pt x="1263" y="595"/>
                  </a:lnTo>
                  <a:close/>
                  <a:moveTo>
                    <a:pt x="3097" y="595"/>
                  </a:moveTo>
                  <a:lnTo>
                    <a:pt x="3097" y="2048"/>
                  </a:lnTo>
                  <a:lnTo>
                    <a:pt x="2477" y="2048"/>
                  </a:lnTo>
                  <a:lnTo>
                    <a:pt x="2477" y="595"/>
                  </a:lnTo>
                  <a:close/>
                  <a:moveTo>
                    <a:pt x="4359" y="595"/>
                  </a:moveTo>
                  <a:lnTo>
                    <a:pt x="4359" y="2048"/>
                  </a:lnTo>
                  <a:lnTo>
                    <a:pt x="3740" y="2048"/>
                  </a:lnTo>
                  <a:lnTo>
                    <a:pt x="3740" y="595"/>
                  </a:lnTo>
                  <a:close/>
                  <a:moveTo>
                    <a:pt x="5597" y="595"/>
                  </a:moveTo>
                  <a:lnTo>
                    <a:pt x="5597" y="2048"/>
                  </a:lnTo>
                  <a:lnTo>
                    <a:pt x="4978" y="2048"/>
                  </a:lnTo>
                  <a:lnTo>
                    <a:pt x="4978" y="595"/>
                  </a:lnTo>
                  <a:close/>
                  <a:moveTo>
                    <a:pt x="6835" y="595"/>
                  </a:moveTo>
                  <a:lnTo>
                    <a:pt x="6835" y="2048"/>
                  </a:lnTo>
                  <a:lnTo>
                    <a:pt x="6193" y="2048"/>
                  </a:lnTo>
                  <a:lnTo>
                    <a:pt x="6193" y="595"/>
                  </a:lnTo>
                  <a:close/>
                  <a:moveTo>
                    <a:pt x="310" y="0"/>
                  </a:moveTo>
                  <a:cubicBezTo>
                    <a:pt x="120" y="0"/>
                    <a:pt x="1" y="143"/>
                    <a:pt x="1" y="286"/>
                  </a:cubicBezTo>
                  <a:cubicBezTo>
                    <a:pt x="1" y="476"/>
                    <a:pt x="167" y="595"/>
                    <a:pt x="310" y="595"/>
                  </a:cubicBezTo>
                  <a:lnTo>
                    <a:pt x="596" y="595"/>
                  </a:lnTo>
                  <a:lnTo>
                    <a:pt x="596" y="2048"/>
                  </a:lnTo>
                  <a:lnTo>
                    <a:pt x="310" y="2048"/>
                  </a:lnTo>
                  <a:cubicBezTo>
                    <a:pt x="120" y="2048"/>
                    <a:pt x="1" y="2191"/>
                    <a:pt x="1" y="2334"/>
                  </a:cubicBezTo>
                  <a:cubicBezTo>
                    <a:pt x="1" y="2524"/>
                    <a:pt x="167" y="2644"/>
                    <a:pt x="310" y="2644"/>
                  </a:cubicBezTo>
                  <a:lnTo>
                    <a:pt x="7740" y="2644"/>
                  </a:lnTo>
                  <a:cubicBezTo>
                    <a:pt x="7931" y="2644"/>
                    <a:pt x="8050" y="2501"/>
                    <a:pt x="8050" y="2334"/>
                  </a:cubicBezTo>
                  <a:cubicBezTo>
                    <a:pt x="8050" y="2167"/>
                    <a:pt x="7907" y="2048"/>
                    <a:pt x="7740" y="2048"/>
                  </a:cubicBezTo>
                  <a:lnTo>
                    <a:pt x="7455" y="2048"/>
                  </a:lnTo>
                  <a:lnTo>
                    <a:pt x="7455" y="595"/>
                  </a:lnTo>
                  <a:lnTo>
                    <a:pt x="7740" y="595"/>
                  </a:lnTo>
                  <a:cubicBezTo>
                    <a:pt x="7931" y="595"/>
                    <a:pt x="8050" y="429"/>
                    <a:pt x="8050" y="286"/>
                  </a:cubicBezTo>
                  <a:cubicBezTo>
                    <a:pt x="8050" y="95"/>
                    <a:pt x="7907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07;p102">
              <a:extLst>
                <a:ext uri="{FF2B5EF4-FFF2-40B4-BE49-F238E27FC236}">
                  <a16:creationId xmlns:a16="http://schemas.microsoft.com/office/drawing/2014/main" id="{84D3B8DF-14FE-49C5-B698-1AD98534FD59}"/>
                </a:ext>
              </a:extLst>
            </p:cNvPr>
            <p:cNvSpPr/>
            <p:nvPr/>
          </p:nvSpPr>
          <p:spPr>
            <a:xfrm>
              <a:off x="6482646" y="2757378"/>
              <a:ext cx="349211" cy="346838"/>
            </a:xfrm>
            <a:custGeom>
              <a:avLst/>
              <a:gdLst/>
              <a:ahLst/>
              <a:cxnLst/>
              <a:rect l="l" t="t" r="r" b="b"/>
              <a:pathLst>
                <a:path w="10599" h="10527" extrusionOk="0">
                  <a:moveTo>
                    <a:pt x="9503" y="644"/>
                  </a:moveTo>
                  <a:lnTo>
                    <a:pt x="9693" y="1692"/>
                  </a:lnTo>
                  <a:lnTo>
                    <a:pt x="8765" y="1835"/>
                  </a:lnTo>
                  <a:lnTo>
                    <a:pt x="8765" y="1835"/>
                  </a:lnTo>
                  <a:lnTo>
                    <a:pt x="9360" y="692"/>
                  </a:lnTo>
                  <a:lnTo>
                    <a:pt x="9503" y="644"/>
                  </a:lnTo>
                  <a:close/>
                  <a:moveTo>
                    <a:pt x="8574" y="858"/>
                  </a:moveTo>
                  <a:lnTo>
                    <a:pt x="7979" y="2025"/>
                  </a:lnTo>
                  <a:lnTo>
                    <a:pt x="6907" y="2192"/>
                  </a:lnTo>
                  <a:lnTo>
                    <a:pt x="6907" y="2192"/>
                  </a:lnTo>
                  <a:lnTo>
                    <a:pt x="7503" y="1049"/>
                  </a:lnTo>
                  <a:lnTo>
                    <a:pt x="8574" y="858"/>
                  </a:lnTo>
                  <a:close/>
                  <a:moveTo>
                    <a:pt x="6764" y="1168"/>
                  </a:moveTo>
                  <a:lnTo>
                    <a:pt x="6169" y="2311"/>
                  </a:lnTo>
                  <a:lnTo>
                    <a:pt x="5097" y="2501"/>
                  </a:lnTo>
                  <a:lnTo>
                    <a:pt x="5693" y="1335"/>
                  </a:lnTo>
                  <a:lnTo>
                    <a:pt x="6764" y="1168"/>
                  </a:lnTo>
                  <a:close/>
                  <a:moveTo>
                    <a:pt x="4931" y="1477"/>
                  </a:moveTo>
                  <a:lnTo>
                    <a:pt x="4335" y="2644"/>
                  </a:lnTo>
                  <a:lnTo>
                    <a:pt x="3264" y="2835"/>
                  </a:lnTo>
                  <a:lnTo>
                    <a:pt x="3859" y="1668"/>
                  </a:lnTo>
                  <a:lnTo>
                    <a:pt x="4931" y="1477"/>
                  </a:lnTo>
                  <a:close/>
                  <a:moveTo>
                    <a:pt x="3097" y="1811"/>
                  </a:moveTo>
                  <a:lnTo>
                    <a:pt x="2501" y="2954"/>
                  </a:lnTo>
                  <a:lnTo>
                    <a:pt x="1263" y="2144"/>
                  </a:lnTo>
                  <a:lnTo>
                    <a:pt x="3097" y="1811"/>
                  </a:lnTo>
                  <a:close/>
                  <a:moveTo>
                    <a:pt x="3502" y="4335"/>
                  </a:moveTo>
                  <a:lnTo>
                    <a:pt x="2787" y="5288"/>
                  </a:lnTo>
                  <a:lnTo>
                    <a:pt x="2787" y="4335"/>
                  </a:lnTo>
                  <a:close/>
                  <a:moveTo>
                    <a:pt x="692" y="2501"/>
                  </a:moveTo>
                  <a:lnTo>
                    <a:pt x="2144" y="3430"/>
                  </a:lnTo>
                  <a:lnTo>
                    <a:pt x="2144" y="5383"/>
                  </a:lnTo>
                  <a:lnTo>
                    <a:pt x="692" y="5383"/>
                  </a:lnTo>
                  <a:lnTo>
                    <a:pt x="692" y="2501"/>
                  </a:lnTo>
                  <a:close/>
                  <a:moveTo>
                    <a:pt x="5335" y="4335"/>
                  </a:moveTo>
                  <a:lnTo>
                    <a:pt x="4573" y="5383"/>
                  </a:lnTo>
                  <a:lnTo>
                    <a:pt x="3502" y="5383"/>
                  </a:lnTo>
                  <a:lnTo>
                    <a:pt x="4264" y="4335"/>
                  </a:lnTo>
                  <a:close/>
                  <a:moveTo>
                    <a:pt x="7193" y="4335"/>
                  </a:moveTo>
                  <a:lnTo>
                    <a:pt x="6407" y="5383"/>
                  </a:lnTo>
                  <a:lnTo>
                    <a:pt x="5335" y="5383"/>
                  </a:lnTo>
                  <a:lnTo>
                    <a:pt x="6121" y="4335"/>
                  </a:lnTo>
                  <a:close/>
                  <a:moveTo>
                    <a:pt x="9050" y="4335"/>
                  </a:moveTo>
                  <a:lnTo>
                    <a:pt x="8288" y="5383"/>
                  </a:lnTo>
                  <a:lnTo>
                    <a:pt x="7217" y="5383"/>
                  </a:lnTo>
                  <a:lnTo>
                    <a:pt x="7979" y="4335"/>
                  </a:lnTo>
                  <a:close/>
                  <a:moveTo>
                    <a:pt x="10003" y="4335"/>
                  </a:moveTo>
                  <a:lnTo>
                    <a:pt x="10003" y="5383"/>
                  </a:lnTo>
                  <a:lnTo>
                    <a:pt x="9098" y="5383"/>
                  </a:lnTo>
                  <a:lnTo>
                    <a:pt x="9860" y="4335"/>
                  </a:lnTo>
                  <a:close/>
                  <a:moveTo>
                    <a:pt x="10003" y="6002"/>
                  </a:moveTo>
                  <a:lnTo>
                    <a:pt x="10003" y="9979"/>
                  </a:lnTo>
                  <a:lnTo>
                    <a:pt x="692" y="9979"/>
                  </a:lnTo>
                  <a:lnTo>
                    <a:pt x="692" y="6002"/>
                  </a:lnTo>
                  <a:close/>
                  <a:moveTo>
                    <a:pt x="9646" y="1"/>
                  </a:moveTo>
                  <a:lnTo>
                    <a:pt x="287" y="1644"/>
                  </a:lnTo>
                  <a:cubicBezTo>
                    <a:pt x="120" y="1668"/>
                    <a:pt x="1" y="1787"/>
                    <a:pt x="1" y="1930"/>
                  </a:cubicBezTo>
                  <a:lnTo>
                    <a:pt x="1" y="10241"/>
                  </a:lnTo>
                  <a:cubicBezTo>
                    <a:pt x="1" y="10408"/>
                    <a:pt x="168" y="10527"/>
                    <a:pt x="311" y="10527"/>
                  </a:cubicBezTo>
                  <a:lnTo>
                    <a:pt x="10217" y="10527"/>
                  </a:lnTo>
                  <a:cubicBezTo>
                    <a:pt x="10408" y="10527"/>
                    <a:pt x="10527" y="10384"/>
                    <a:pt x="10527" y="10241"/>
                  </a:cubicBezTo>
                  <a:lnTo>
                    <a:pt x="10527" y="3978"/>
                  </a:lnTo>
                  <a:cubicBezTo>
                    <a:pt x="10598" y="3859"/>
                    <a:pt x="10479" y="3716"/>
                    <a:pt x="10313" y="3716"/>
                  </a:cubicBezTo>
                  <a:lnTo>
                    <a:pt x="2740" y="3716"/>
                  </a:lnTo>
                  <a:lnTo>
                    <a:pt x="2740" y="3525"/>
                  </a:lnTo>
                  <a:lnTo>
                    <a:pt x="10074" y="2263"/>
                  </a:lnTo>
                  <a:cubicBezTo>
                    <a:pt x="10241" y="2216"/>
                    <a:pt x="10336" y="2073"/>
                    <a:pt x="10313" y="1906"/>
                  </a:cubicBezTo>
                  <a:lnTo>
                    <a:pt x="10003" y="263"/>
                  </a:lnTo>
                  <a:cubicBezTo>
                    <a:pt x="10003" y="168"/>
                    <a:pt x="9955" y="120"/>
                    <a:pt x="9884" y="49"/>
                  </a:cubicBezTo>
                  <a:cubicBezTo>
                    <a:pt x="9836" y="1"/>
                    <a:pt x="9741" y="1"/>
                    <a:pt x="9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08;p102">
              <a:extLst>
                <a:ext uri="{FF2B5EF4-FFF2-40B4-BE49-F238E27FC236}">
                  <a16:creationId xmlns:a16="http://schemas.microsoft.com/office/drawing/2014/main" id="{08FC3A34-C072-4D71-AB2D-6EF63119CCC8}"/>
                </a:ext>
              </a:extLst>
            </p:cNvPr>
            <p:cNvSpPr/>
            <p:nvPr/>
          </p:nvSpPr>
          <p:spPr>
            <a:xfrm>
              <a:off x="6518757" y="2894703"/>
              <a:ext cx="19637" cy="19637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cubicBezTo>
                    <a:pt x="0" y="453"/>
                    <a:pt x="143" y="596"/>
                    <a:pt x="310" y="596"/>
                  </a:cubicBezTo>
                  <a:cubicBezTo>
                    <a:pt x="477" y="596"/>
                    <a:pt x="596" y="453"/>
                    <a:pt x="596" y="286"/>
                  </a:cubicBezTo>
                  <a:cubicBezTo>
                    <a:pt x="596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Rectángulo 337">
            <a:extLst>
              <a:ext uri="{FF2B5EF4-FFF2-40B4-BE49-F238E27FC236}">
                <a16:creationId xmlns:a16="http://schemas.microsoft.com/office/drawing/2014/main" id="{3FF1C2A1-E7AD-4CBC-8B6C-7A1F539E8D75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9" name="Google Shape;946;p51">
            <a:extLst>
              <a:ext uri="{FF2B5EF4-FFF2-40B4-BE49-F238E27FC236}">
                <a16:creationId xmlns:a16="http://schemas.microsoft.com/office/drawing/2014/main" id="{B0B418A9-3F13-4418-AE2B-E9EA21C3DB99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340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43D4F13E-2CF3-4DF9-9DF0-8C8CB7C1C0EB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863147EE-5E0E-4A7B-BD53-92A9543FFE8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C61D377D-00BC-40C7-B2C2-F3E4DED15956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18FD0CC6-7ED1-409D-8B40-85BA94CB8B24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148AA2B3-04CD-4E1C-B85F-1977B47F3301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45" name="Imagen 344">
            <a:extLst>
              <a:ext uri="{FF2B5EF4-FFF2-40B4-BE49-F238E27FC236}">
                <a16:creationId xmlns:a16="http://schemas.microsoft.com/office/drawing/2014/main" id="{D53830A4-DA2C-4534-8222-45CDCBC2B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6" name="Imagen 345">
            <a:extLst>
              <a:ext uri="{FF2B5EF4-FFF2-40B4-BE49-F238E27FC236}">
                <a16:creationId xmlns:a16="http://schemas.microsoft.com/office/drawing/2014/main" id="{C5C4C24F-3642-4AF6-82ED-098B03697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47" name="Imagen 346">
            <a:extLst>
              <a:ext uri="{FF2B5EF4-FFF2-40B4-BE49-F238E27FC236}">
                <a16:creationId xmlns:a16="http://schemas.microsoft.com/office/drawing/2014/main" id="{01213A83-8BF4-4DD3-8489-15CF3B29A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48" name="Imagen 347">
            <a:extLst>
              <a:ext uri="{FF2B5EF4-FFF2-40B4-BE49-F238E27FC236}">
                <a16:creationId xmlns:a16="http://schemas.microsoft.com/office/drawing/2014/main" id="{BD7D856B-1EE4-4A1E-8058-5F4C6F0B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49" name="Imagen 348">
            <a:extLst>
              <a:ext uri="{FF2B5EF4-FFF2-40B4-BE49-F238E27FC236}">
                <a16:creationId xmlns:a16="http://schemas.microsoft.com/office/drawing/2014/main" id="{C2ADA6A3-BFAF-4FE5-8979-C97730BDE4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D14ECD0-E026-4958-A79F-7DC082EDA407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51"/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947" name="Google Shape;947;p51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51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51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51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51">
              <a:hlinkClick r:id="" action="ppaction://noaction"/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291B3F8B-1DBD-4658-A3B0-30212E093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65426E0-384C-44AA-94A4-31C8E252B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22DC832-0882-49E5-81CB-64E86E247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2C7EEA-D1AC-4EA4-BD9C-E3A4B5EFE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2" y="4520359"/>
            <a:ext cx="7361101" cy="100205"/>
            <a:chOff x="891424" y="4642050"/>
            <a:chExt cx="7361101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4" y="4642050"/>
              <a:ext cx="919505" cy="9482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3038;p95">
            <a:extLst>
              <a:ext uri="{FF2B5EF4-FFF2-40B4-BE49-F238E27FC236}">
                <a16:creationId xmlns:a16="http://schemas.microsoft.com/office/drawing/2014/main" id="{CB615FA7-D832-407A-9BC6-AC99D053D663}"/>
              </a:ext>
            </a:extLst>
          </p:cNvPr>
          <p:cNvSpPr/>
          <p:nvPr/>
        </p:nvSpPr>
        <p:spPr>
          <a:xfrm>
            <a:off x="401608" y="1743688"/>
            <a:ext cx="1965541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1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034303" y="1941646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9600" dirty="0">
                <a:solidFill>
                  <a:schemeClr val="bg1"/>
                </a:solidFill>
              </a:rPr>
              <a:t>¿</a:t>
            </a:r>
            <a:r>
              <a:rPr lang="es-ES" sz="9600" dirty="0"/>
              <a:t>Qué es</a:t>
            </a:r>
            <a:r>
              <a:rPr lang="es-ES" sz="9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221BAC-9285-4041-B1C3-ED3D061EB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3" y="4520359"/>
            <a:ext cx="7361100" cy="100205"/>
            <a:chOff x="891425" y="4642050"/>
            <a:chExt cx="7361100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5" y="4642050"/>
              <a:ext cx="1854798" cy="9482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2665593" y="1858921"/>
            <a:ext cx="6786649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9600" dirty="0">
                <a:solidFill>
                  <a:schemeClr val="bg1"/>
                </a:solidFill>
              </a:rPr>
              <a:t>¿</a:t>
            </a:r>
            <a:r>
              <a:rPr lang="es-ES" sz="9600" dirty="0"/>
              <a:t>Objetivo</a:t>
            </a:r>
            <a:r>
              <a:rPr lang="es-ES" sz="9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787C0BC-2A73-4F30-871E-150270D9E038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9C5B76D0-F04F-427F-BD83-E9A41E016CEC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82DEDD6C-E82F-4AA1-87E4-8744DF818468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8B4CF6F3-77E7-4545-813F-14D4AF84A62D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44292F38-E64B-4EB5-9A28-13C03188D2C3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D2B09ADB-B8E2-43F9-85F7-DFC816041CD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5FD147FC-1A75-4C2A-A7D8-4669717578A8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9DC74CA2-A39D-439A-AD69-A72ACB9EE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E5EC94A-0F40-42F3-B6C8-449627BCE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36C05E8-3DEB-464F-9ABA-813CAF527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7363DC0-EBA6-4F08-836F-63C2D1887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CD9FD93-DB3C-4AEA-AF06-CDF0FE5D4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39" name="Google Shape;3038;p95">
            <a:extLst>
              <a:ext uri="{FF2B5EF4-FFF2-40B4-BE49-F238E27FC236}">
                <a16:creationId xmlns:a16="http://schemas.microsoft.com/office/drawing/2014/main" id="{DBED7194-A140-4280-9147-376400B25133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80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2" y="4520359"/>
            <a:ext cx="7361101" cy="100205"/>
            <a:chOff x="891424" y="4642050"/>
            <a:chExt cx="7361101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4" y="4642050"/>
              <a:ext cx="2787848" cy="9021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004806" y="1802661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8000" dirty="0">
                <a:solidFill>
                  <a:schemeClr val="bg1"/>
                </a:solidFill>
              </a:rPr>
              <a:t>A</a:t>
            </a:r>
            <a:r>
              <a:rPr lang="es-ES" sz="8000" dirty="0"/>
              <a:t> quién va dirigido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46" name="Google Shape;3038;p95">
            <a:extLst>
              <a:ext uri="{FF2B5EF4-FFF2-40B4-BE49-F238E27FC236}">
                <a16:creationId xmlns:a16="http://schemas.microsoft.com/office/drawing/2014/main" id="{1151C807-A365-43EF-945A-6B4B78AEA58A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48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3" y="4520359"/>
            <a:ext cx="7361100" cy="100205"/>
            <a:chOff x="891425" y="4642050"/>
            <a:chExt cx="7361100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5" y="4642050"/>
              <a:ext cx="3703118" cy="8596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004806" y="1802661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8000" dirty="0">
                <a:solidFill>
                  <a:schemeClr val="bg1"/>
                </a:solidFill>
              </a:rPr>
              <a:t>¿</a:t>
            </a:r>
            <a:r>
              <a:rPr lang="es-ES" sz="8000" dirty="0"/>
              <a:t>Qué se ha utilizado</a:t>
            </a:r>
            <a:r>
              <a:rPr lang="es-ES" sz="8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58" name="Google Shape;3038;p95">
            <a:extLst>
              <a:ext uri="{FF2B5EF4-FFF2-40B4-BE49-F238E27FC236}">
                <a16:creationId xmlns:a16="http://schemas.microsoft.com/office/drawing/2014/main" id="{7F292DB9-063F-428A-A945-7F5074BB15BC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748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2" y="4520358"/>
            <a:ext cx="7361101" cy="100206"/>
            <a:chOff x="891424" y="4642049"/>
            <a:chExt cx="7361101" cy="100206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4" y="4642049"/>
              <a:ext cx="4635129" cy="9848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2727959" y="1941645"/>
            <a:ext cx="6324599" cy="11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8000" dirty="0">
                <a:solidFill>
                  <a:schemeClr val="bg1"/>
                </a:solidFill>
              </a:rPr>
              <a:t>P</a:t>
            </a:r>
            <a:r>
              <a:rPr lang="es-ES" sz="8000" dirty="0"/>
              <a:t>roblemas encontrados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46" name="Google Shape;3038;p95">
            <a:extLst>
              <a:ext uri="{FF2B5EF4-FFF2-40B4-BE49-F238E27FC236}">
                <a16:creationId xmlns:a16="http://schemas.microsoft.com/office/drawing/2014/main" id="{27E6C664-796A-410C-BC4E-1B4E38E030E4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117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3" y="4520358"/>
            <a:ext cx="7361100" cy="100206"/>
            <a:chOff x="891425" y="4642049"/>
            <a:chExt cx="7361100" cy="100206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5" y="4642049"/>
              <a:ext cx="5625727" cy="984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004806" y="1802661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6600" dirty="0">
                <a:solidFill>
                  <a:schemeClr val="bg1"/>
                </a:solidFill>
              </a:rPr>
              <a:t>V</a:t>
            </a:r>
            <a:r>
              <a:rPr lang="es-ES" sz="6600" dirty="0"/>
              <a:t>erificación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/>
              <a:t>de la funcionalidad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46" name="Google Shape;3038;p95">
            <a:extLst>
              <a:ext uri="{FF2B5EF4-FFF2-40B4-BE49-F238E27FC236}">
                <a16:creationId xmlns:a16="http://schemas.microsoft.com/office/drawing/2014/main" id="{D6486148-1A25-48A1-946B-6ADE5EDEC951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335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2" y="4520359"/>
            <a:ext cx="7361101" cy="100205"/>
            <a:chOff x="891424" y="4642050"/>
            <a:chExt cx="7361101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4" y="4642050"/>
              <a:ext cx="6585847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004806" y="1802661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6000" dirty="0">
                <a:solidFill>
                  <a:schemeClr val="bg1"/>
                </a:solidFill>
              </a:rPr>
              <a:t>C</a:t>
            </a:r>
            <a:r>
              <a:rPr lang="es-ES" sz="6000" dirty="0"/>
              <a:t>aracterística</a:t>
            </a:r>
            <a:r>
              <a:rPr lang="es-ES" sz="6000" dirty="0">
                <a:solidFill>
                  <a:schemeClr val="bg1"/>
                </a:solidFill>
              </a:rPr>
              <a:t> </a:t>
            </a:r>
            <a:r>
              <a:rPr lang="es-ES" sz="6000" dirty="0"/>
              <a:t>más importante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46" name="Google Shape;3038;p95">
            <a:extLst>
              <a:ext uri="{FF2B5EF4-FFF2-40B4-BE49-F238E27FC236}">
                <a16:creationId xmlns:a16="http://schemas.microsoft.com/office/drawing/2014/main" id="{4242E4C5-4746-49C5-8216-16D5477202B0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7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137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338674" y="3498390"/>
            <a:ext cx="2414343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Juan José Aragón Ega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3835238" y="3828607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1037;p55">
            <a:extLst>
              <a:ext uri="{FF2B5EF4-FFF2-40B4-BE49-F238E27FC236}">
                <a16:creationId xmlns:a16="http://schemas.microsoft.com/office/drawing/2014/main" id="{8EA50BBA-7D8E-46AE-B39D-D23058E6DE66}"/>
              </a:ext>
            </a:extLst>
          </p:cNvPr>
          <p:cNvGrpSpPr/>
          <p:nvPr/>
        </p:nvGrpSpPr>
        <p:grpSpPr>
          <a:xfrm>
            <a:off x="843653" y="4520359"/>
            <a:ext cx="7361100" cy="100205"/>
            <a:chOff x="891425" y="4642050"/>
            <a:chExt cx="7361100" cy="100205"/>
          </a:xfrm>
        </p:grpSpPr>
        <p:sp>
          <p:nvSpPr>
            <p:cNvPr id="952" name="Google Shape;1038;p55">
              <a:extLst>
                <a:ext uri="{FF2B5EF4-FFF2-40B4-BE49-F238E27FC236}">
                  <a16:creationId xmlns:a16="http://schemas.microsoft.com/office/drawing/2014/main" id="{8C93E9CD-D0FC-42B6-82F4-853DD21A4CE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39;p55">
              <a:extLst>
                <a:ext uri="{FF2B5EF4-FFF2-40B4-BE49-F238E27FC236}">
                  <a16:creationId xmlns:a16="http://schemas.microsoft.com/office/drawing/2014/main" id="{CFFCBA2C-DF3B-40EC-8D34-5119090B2B76}"/>
                </a:ext>
              </a:extLst>
            </p:cNvPr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BA6E3C-BB1E-4DFC-82BD-B3FC81AAE17E}"/>
              </a:ext>
            </a:extLst>
          </p:cNvPr>
          <p:cNvSpPr/>
          <p:nvPr/>
        </p:nvSpPr>
        <p:spPr>
          <a:xfrm rot="5400000">
            <a:off x="8360277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073E54-182A-4E3D-B304-F5C0DA7AD799}"/>
              </a:ext>
            </a:extLst>
          </p:cNvPr>
          <p:cNvSpPr/>
          <p:nvPr/>
        </p:nvSpPr>
        <p:spPr>
          <a:xfrm rot="5400000">
            <a:off x="8440902" y="4506820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48BB1-DC63-4C75-9875-A4DB1726388B}"/>
              </a:ext>
            </a:extLst>
          </p:cNvPr>
          <p:cNvSpPr/>
          <p:nvPr/>
        </p:nvSpPr>
        <p:spPr>
          <a:xfrm rot="16200000" flipH="1">
            <a:off x="541120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EA35-7C7C-44FB-A961-70A2CBF82B50}"/>
              </a:ext>
            </a:extLst>
          </p:cNvPr>
          <p:cNvSpPr/>
          <p:nvPr/>
        </p:nvSpPr>
        <p:spPr>
          <a:xfrm rot="16200000" flipH="1">
            <a:off x="460555" y="4506866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3029;p95">
            <a:extLst>
              <a:ext uri="{FF2B5EF4-FFF2-40B4-BE49-F238E27FC236}">
                <a16:creationId xmlns:a16="http://schemas.microsoft.com/office/drawing/2014/main" id="{2BD001C9-3D22-4261-A6D3-501AA7905FF0}"/>
              </a:ext>
            </a:extLst>
          </p:cNvPr>
          <p:cNvSpPr txBox="1">
            <a:spLocks/>
          </p:cNvSpPr>
          <p:nvPr/>
        </p:nvSpPr>
        <p:spPr>
          <a:xfrm>
            <a:off x="3513067" y="2001538"/>
            <a:ext cx="5743163" cy="10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25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5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8000" dirty="0">
                <a:solidFill>
                  <a:schemeClr val="bg1"/>
                </a:solidFill>
              </a:rPr>
              <a:t>M</a:t>
            </a:r>
            <a:r>
              <a:rPr lang="es-ES" sz="8000" dirty="0"/>
              <a:t>ejoras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EB4499-421F-441A-B9FF-C7EDB9ECCF5C}"/>
              </a:ext>
            </a:extLst>
          </p:cNvPr>
          <p:cNvSpPr/>
          <p:nvPr/>
        </p:nvSpPr>
        <p:spPr>
          <a:xfrm flipH="1">
            <a:off x="4591879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" name="Rectángulo 961">
            <a:extLst>
              <a:ext uri="{FF2B5EF4-FFF2-40B4-BE49-F238E27FC236}">
                <a16:creationId xmlns:a16="http://schemas.microsoft.com/office/drawing/2014/main" id="{1DDC38DF-C7D0-46DE-92CC-CFCF8F342E7E}"/>
              </a:ext>
            </a:extLst>
          </p:cNvPr>
          <p:cNvSpPr/>
          <p:nvPr/>
        </p:nvSpPr>
        <p:spPr>
          <a:xfrm flipH="1">
            <a:off x="4411831" y="3927686"/>
            <a:ext cx="45719" cy="43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6F630B-89F3-4488-8A8C-D0E19AB70534}"/>
              </a:ext>
            </a:extLst>
          </p:cNvPr>
          <p:cNvSpPr/>
          <p:nvPr/>
        </p:nvSpPr>
        <p:spPr>
          <a:xfrm>
            <a:off x="0" y="2201"/>
            <a:ext cx="9136476" cy="74400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oogle Shape;946;p51">
            <a:extLst>
              <a:ext uri="{FF2B5EF4-FFF2-40B4-BE49-F238E27FC236}">
                <a16:creationId xmlns:a16="http://schemas.microsoft.com/office/drawing/2014/main" id="{234A6814-D8DD-45DC-B7E6-E8D29AF832E0}"/>
              </a:ext>
            </a:extLst>
          </p:cNvPr>
          <p:cNvGrpSpPr/>
          <p:nvPr/>
        </p:nvGrpSpPr>
        <p:grpSpPr>
          <a:xfrm>
            <a:off x="874559" y="197535"/>
            <a:ext cx="5510090" cy="315300"/>
            <a:chOff x="613559" y="316300"/>
            <a:chExt cx="5258825" cy="315300"/>
          </a:xfrm>
        </p:grpSpPr>
        <p:sp>
          <p:nvSpPr>
            <p:cNvPr id="28" name="Google Shape;947;p51">
              <a:hlinkClick r:id="rId3" action="ppaction://hlinksldjump"/>
              <a:extLst>
                <a:ext uri="{FF2B5EF4-FFF2-40B4-BE49-F238E27FC236}">
                  <a16:creationId xmlns:a16="http://schemas.microsoft.com/office/drawing/2014/main" id="{DBC2E2A3-AEFC-47DE-8DB6-3D113C1BDE1F}"/>
                </a:ext>
              </a:extLst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948;p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E102E91-B645-40A5-8528-BA9B0198F5C9}"/>
                </a:ext>
              </a:extLst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Películas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949;p51">
              <a:hlinkClick r:id="" action="ppaction://noaction"/>
              <a:extLst>
                <a:ext uri="{FF2B5EF4-FFF2-40B4-BE49-F238E27FC236}">
                  <a16:creationId xmlns:a16="http://schemas.microsoft.com/office/drawing/2014/main" id="{96A4C4BA-010A-44AA-97B2-70EF1AA0EE5A}"/>
                </a:ext>
              </a:extLst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Ofertas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950;p51">
              <a:hlinkClick r:id="" action="ppaction://noaction"/>
              <a:extLst>
                <a:ext uri="{FF2B5EF4-FFF2-40B4-BE49-F238E27FC236}">
                  <a16:creationId xmlns:a16="http://schemas.microsoft.com/office/drawing/2014/main" id="{70AACF23-5BDB-482C-9B5D-AF2416039209}"/>
                </a:ext>
              </a:extLst>
            </p:cNvPr>
            <p:cNvSpPr txBox="1"/>
            <p:nvPr/>
          </p:nvSpPr>
          <p:spPr>
            <a:xfrm>
              <a:off x="3688327" y="316300"/>
              <a:ext cx="1055411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Tu lista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951;p51">
              <a:hlinkClick r:id="" action="ppaction://noaction"/>
              <a:extLst>
                <a:ext uri="{FF2B5EF4-FFF2-40B4-BE49-F238E27FC236}">
                  <a16:creationId xmlns:a16="http://schemas.microsoft.com/office/drawing/2014/main" id="{6644ED35-A12A-4AA1-9B76-94909F53B177}"/>
                </a:ext>
              </a:extLst>
            </p:cNvPr>
            <p:cNvSpPr txBox="1"/>
            <p:nvPr/>
          </p:nvSpPr>
          <p:spPr>
            <a:xfrm>
              <a:off x="4620620" y="316300"/>
              <a:ext cx="1251764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dirty="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</a:rPr>
                <a:t>Próximamente</a:t>
              </a:r>
              <a:endParaRPr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AC898E5-B857-44AC-9678-18F5E413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48" y="231478"/>
            <a:ext cx="285449" cy="2854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FF16C5C-5FBE-4F27-8F70-A2DCAB9F1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69" y="231478"/>
            <a:ext cx="285449" cy="2854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C60E16-6596-48CD-A9D4-FD3BA4CE3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610" y="201627"/>
            <a:ext cx="315300" cy="3153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2509F18-7F8F-45EB-95F3-DA9000C5A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34" y="245538"/>
            <a:ext cx="285750" cy="2857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A18665-09E0-4A5A-8C17-4C3AA5F4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58" y="117239"/>
            <a:ext cx="750192" cy="520380"/>
          </a:xfrm>
          <a:prstGeom prst="rect">
            <a:avLst/>
          </a:prstGeom>
        </p:spPr>
      </p:pic>
      <p:sp>
        <p:nvSpPr>
          <p:cNvPr id="46" name="Google Shape;3038;p95">
            <a:extLst>
              <a:ext uri="{FF2B5EF4-FFF2-40B4-BE49-F238E27FC236}">
                <a16:creationId xmlns:a16="http://schemas.microsoft.com/office/drawing/2014/main" id="{B74DF804-BC0F-4006-A7CA-FD9A6B0A470D}"/>
              </a:ext>
            </a:extLst>
          </p:cNvPr>
          <p:cNvSpPr/>
          <p:nvPr/>
        </p:nvSpPr>
        <p:spPr>
          <a:xfrm>
            <a:off x="340539" y="1743688"/>
            <a:ext cx="2224094" cy="1521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s-E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8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660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133</Words>
  <Application>Microsoft Office PowerPoint</Application>
  <PresentationFormat>Presentación en pantalla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Roboto</vt:lpstr>
      <vt:lpstr>Roboto Condensed</vt:lpstr>
      <vt:lpstr>Series Screenwriter Portfolio Minitheme XL by Slidesgo</vt:lpstr>
      <vt:lpstr>GoMovie!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GoMovie!</dc:title>
  <dc:creator>JUAN JOSE ARAGON EGEA</dc:creator>
  <cp:lastModifiedBy>JUAN JOSE ARAGON EGEA</cp:lastModifiedBy>
  <cp:revision>13</cp:revision>
  <dcterms:modified xsi:type="dcterms:W3CDTF">2023-06-06T10:18:00Z</dcterms:modified>
</cp:coreProperties>
</file>