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9"/>
  </p:notesMasterIdLst>
  <p:sldIdLst>
    <p:sldId id="256" r:id="rId2"/>
    <p:sldId id="258" r:id="rId3"/>
    <p:sldId id="259" r:id="rId4"/>
    <p:sldId id="260" r:id="rId5"/>
    <p:sldId id="261" r:id="rId6"/>
    <p:sldId id="265" r:id="rId7"/>
    <p:sldId id="262" r:id="rId8"/>
    <p:sldId id="311" r:id="rId9"/>
    <p:sldId id="312" r:id="rId10"/>
    <p:sldId id="263" r:id="rId11"/>
    <p:sldId id="268" r:id="rId12"/>
    <p:sldId id="264" r:id="rId13"/>
    <p:sldId id="313" r:id="rId14"/>
    <p:sldId id="276" r:id="rId15"/>
    <p:sldId id="271" r:id="rId16"/>
    <p:sldId id="266" r:id="rId17"/>
    <p:sldId id="315" r:id="rId18"/>
    <p:sldId id="316" r:id="rId19"/>
    <p:sldId id="317" r:id="rId20"/>
    <p:sldId id="318" r:id="rId21"/>
    <p:sldId id="319" r:id="rId22"/>
    <p:sldId id="314" r:id="rId23"/>
    <p:sldId id="269" r:id="rId24"/>
    <p:sldId id="282" r:id="rId25"/>
    <p:sldId id="280" r:id="rId26"/>
    <p:sldId id="278" r:id="rId27"/>
    <p:sldId id="270"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
      <p:font typeface="Montserrat ExtraBold" panose="00000900000000000000" pitchFamily="2" charset="0"/>
      <p:bold r:id="rId34"/>
      <p:boldItalic r:id="rId35"/>
    </p:embeddedFont>
    <p:embeddedFont>
      <p:font typeface="Montserrat Medium" panose="00000600000000000000" pitchFamily="2" charset="0"/>
      <p:regular r:id="rId36"/>
      <p:bold r:id="rId37"/>
      <p:italic r:id="rId38"/>
      <p:boldItalic r:id="rId39"/>
    </p:embeddedFont>
    <p:embeddedFont>
      <p:font typeface="Righteous"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29AD2E-E47E-43E6-9A2D-1A77DCB6D879}">
  <a:tblStyle styleId="{2B29AD2E-E47E-43E6-9A2D-1A77DCB6D8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408f92c8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408f92c8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3f76a5452_0_12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3f76a5452_0_12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3daf6a34a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3daf6a34a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63f76a5452_0_12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63f76a5452_0_12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6408f92c8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6408f92c8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923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242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17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01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3daf6a34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3daf6a34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81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3daf6a34a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3daf6a34a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205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3f76a5452_0_12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3f76a5452_0_12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6408f92c8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6408f92c8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6408f92c8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6408f92c8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707171786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707171786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0717178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0717178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3daf6a34a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3daf6a34a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3daf6a34a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3daf6a34a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3daf6a34a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3daf6a34a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cc6cfbb5e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cc6cfbb5e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3daf6a34a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3daf6a34a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30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07171786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07171786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00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87075" y="781525"/>
            <a:ext cx="34371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3600"/>
              <a:buNone/>
              <a:defRPr sz="3600"/>
            </a:lvl1pPr>
            <a:lvl2pPr lvl="1">
              <a:lnSpc>
                <a:spcPct val="80000"/>
              </a:lnSpc>
              <a:spcBef>
                <a:spcPts val="0"/>
              </a:spcBef>
              <a:spcAft>
                <a:spcPts val="0"/>
              </a:spcAft>
              <a:buSzPts val="3600"/>
              <a:buNone/>
              <a:defRPr sz="3600"/>
            </a:lvl2pPr>
            <a:lvl3pPr lvl="2">
              <a:lnSpc>
                <a:spcPct val="80000"/>
              </a:lnSpc>
              <a:spcBef>
                <a:spcPts val="0"/>
              </a:spcBef>
              <a:spcAft>
                <a:spcPts val="0"/>
              </a:spcAft>
              <a:buSzPts val="3600"/>
              <a:buNone/>
              <a:defRPr sz="3600"/>
            </a:lvl3pPr>
            <a:lvl4pPr lvl="3">
              <a:lnSpc>
                <a:spcPct val="80000"/>
              </a:lnSpc>
              <a:spcBef>
                <a:spcPts val="0"/>
              </a:spcBef>
              <a:spcAft>
                <a:spcPts val="0"/>
              </a:spcAft>
              <a:buSzPts val="3600"/>
              <a:buNone/>
              <a:defRPr sz="3600"/>
            </a:lvl4pPr>
            <a:lvl5pPr lvl="4">
              <a:lnSpc>
                <a:spcPct val="80000"/>
              </a:lnSpc>
              <a:spcBef>
                <a:spcPts val="0"/>
              </a:spcBef>
              <a:spcAft>
                <a:spcPts val="0"/>
              </a:spcAft>
              <a:buSzPts val="3600"/>
              <a:buNone/>
              <a:defRPr sz="3600"/>
            </a:lvl5pPr>
            <a:lvl6pPr lvl="5">
              <a:lnSpc>
                <a:spcPct val="80000"/>
              </a:lnSpc>
              <a:spcBef>
                <a:spcPts val="0"/>
              </a:spcBef>
              <a:spcAft>
                <a:spcPts val="0"/>
              </a:spcAft>
              <a:buSzPts val="3600"/>
              <a:buNone/>
              <a:defRPr sz="3600"/>
            </a:lvl6pPr>
            <a:lvl7pPr lvl="6">
              <a:lnSpc>
                <a:spcPct val="80000"/>
              </a:lnSpc>
              <a:spcBef>
                <a:spcPts val="0"/>
              </a:spcBef>
              <a:spcAft>
                <a:spcPts val="0"/>
              </a:spcAft>
              <a:buSzPts val="3600"/>
              <a:buNone/>
              <a:defRPr sz="3600"/>
            </a:lvl7pPr>
            <a:lvl8pPr lvl="7">
              <a:lnSpc>
                <a:spcPct val="80000"/>
              </a:lnSpc>
              <a:spcBef>
                <a:spcPts val="0"/>
              </a:spcBef>
              <a:spcAft>
                <a:spcPts val="0"/>
              </a:spcAft>
              <a:buSzPts val="3600"/>
              <a:buNone/>
              <a:defRPr sz="3600"/>
            </a:lvl8pPr>
            <a:lvl9pPr lvl="8">
              <a:lnSpc>
                <a:spcPct val="80000"/>
              </a:lnSpc>
              <a:spcBef>
                <a:spcPts val="0"/>
              </a:spcBef>
              <a:spcAft>
                <a:spcPts val="0"/>
              </a:spcAft>
              <a:buSzPts val="3600"/>
              <a:buNone/>
              <a:defRPr sz="3600"/>
            </a:lvl9pPr>
          </a:lstStyle>
          <a:p>
            <a:endParaRPr/>
          </a:p>
        </p:txBody>
      </p:sp>
      <p:sp>
        <p:nvSpPr>
          <p:cNvPr id="10" name="Google Shape;10;p2"/>
          <p:cNvSpPr txBox="1">
            <a:spLocks noGrp="1"/>
          </p:cNvSpPr>
          <p:nvPr>
            <p:ph type="subTitle" idx="1"/>
          </p:nvPr>
        </p:nvSpPr>
        <p:spPr>
          <a:xfrm>
            <a:off x="4987075" y="2834125"/>
            <a:ext cx="2514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2">
  <p:cSld name="CAPTION_ONLY_1_1">
    <p:bg>
      <p:bgPr>
        <a:solidFill>
          <a:schemeClr val="accent1"/>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925800" y="3831950"/>
            <a:ext cx="3070200" cy="710700"/>
          </a:xfrm>
          <a:prstGeom prst="rect">
            <a:avLst/>
          </a:prstGeom>
          <a:solidFill>
            <a:schemeClr val="lt2"/>
          </a:solidFill>
        </p:spPr>
        <p:txBody>
          <a:bodyPr spcFirstLastPara="1" wrap="square" lIns="0" tIns="91425" rIns="365750" bIns="91425" anchor="ctr" anchorCtr="0">
            <a:noAutofit/>
          </a:bodyPr>
          <a:lstStyle>
            <a:lvl1pPr lvl="0" algn="r" rtl="0">
              <a:spcBef>
                <a:spcPts val="0"/>
              </a:spcBef>
              <a:spcAft>
                <a:spcPts val="0"/>
              </a:spcAft>
              <a:buSzPts val="1800"/>
              <a:buFont typeface="Montserrat ExtraBold"/>
              <a:buNone/>
              <a:defRPr sz="1800" b="0">
                <a:latin typeface="Montserrat ExtraBold"/>
                <a:ea typeface="Montserrat ExtraBold"/>
                <a:cs typeface="Montserrat ExtraBold"/>
                <a:sym typeface="Montserrat ExtraBold"/>
              </a:defRPr>
            </a:lvl1pPr>
            <a:lvl2pPr lvl="1"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2pPr>
            <a:lvl3pPr lvl="2"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3pPr>
            <a:lvl4pPr lvl="3"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4pPr>
            <a:lvl5pPr lvl="4"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5pPr>
            <a:lvl6pPr lvl="5"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6pPr>
            <a:lvl7pPr lvl="6"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7pPr>
            <a:lvl8pPr lvl="7"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8pPr>
            <a:lvl9pPr lvl="8" algn="r" rtl="0">
              <a:spcBef>
                <a:spcPts val="0"/>
              </a:spcBef>
              <a:spcAft>
                <a:spcPts val="0"/>
              </a:spcAft>
              <a:buClr>
                <a:schemeClr val="accent1"/>
              </a:buClr>
              <a:buSzPts val="1400"/>
              <a:buFont typeface="Montserrat ExtraBold"/>
              <a:buNone/>
              <a:defRPr sz="1400">
                <a:solidFill>
                  <a:schemeClr val="accent1"/>
                </a:solidFill>
                <a:latin typeface="Montserrat ExtraBold"/>
                <a:ea typeface="Montserrat ExtraBold"/>
                <a:cs typeface="Montserrat ExtraBold"/>
                <a:sym typeface="Montserrat ExtraBold"/>
              </a:defRPr>
            </a:lvl9pPr>
          </a:lstStyle>
          <a:p>
            <a:endParaRPr/>
          </a:p>
        </p:txBody>
      </p:sp>
      <p:sp>
        <p:nvSpPr>
          <p:cNvPr id="62" name="Google Shape;62;p15"/>
          <p:cNvSpPr txBox="1">
            <a:spLocks noGrp="1"/>
          </p:cNvSpPr>
          <p:nvPr>
            <p:ph type="title" idx="2"/>
          </p:nvPr>
        </p:nvSpPr>
        <p:spPr>
          <a:xfrm>
            <a:off x="818250" y="459775"/>
            <a:ext cx="6424500" cy="245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700"/>
              <a:buNone/>
              <a:defRPr sz="37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text">
  <p:cSld name="SECTION_TITLE_AND_DESCRIPTION_1">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674202" y="1469300"/>
            <a:ext cx="3795600" cy="1482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4800"/>
            </a:lvl1pPr>
            <a:lvl2pPr lvl="1" algn="ctr" rtl="0">
              <a:lnSpc>
                <a:spcPct val="80000"/>
              </a:lnSpc>
              <a:spcBef>
                <a:spcPts val="0"/>
              </a:spcBef>
              <a:spcAft>
                <a:spcPts val="0"/>
              </a:spcAft>
              <a:buClr>
                <a:schemeClr val="accent1"/>
              </a:buClr>
              <a:buSzPts val="4800"/>
              <a:buNone/>
              <a:defRPr sz="4800">
                <a:solidFill>
                  <a:schemeClr val="accent1"/>
                </a:solidFill>
              </a:defRPr>
            </a:lvl2pPr>
            <a:lvl3pPr lvl="2" algn="ctr" rtl="0">
              <a:lnSpc>
                <a:spcPct val="80000"/>
              </a:lnSpc>
              <a:spcBef>
                <a:spcPts val="0"/>
              </a:spcBef>
              <a:spcAft>
                <a:spcPts val="0"/>
              </a:spcAft>
              <a:buClr>
                <a:schemeClr val="accent1"/>
              </a:buClr>
              <a:buSzPts val="4800"/>
              <a:buNone/>
              <a:defRPr sz="4800">
                <a:solidFill>
                  <a:schemeClr val="accent1"/>
                </a:solidFill>
              </a:defRPr>
            </a:lvl3pPr>
            <a:lvl4pPr lvl="3" algn="ctr" rtl="0">
              <a:lnSpc>
                <a:spcPct val="80000"/>
              </a:lnSpc>
              <a:spcBef>
                <a:spcPts val="0"/>
              </a:spcBef>
              <a:spcAft>
                <a:spcPts val="0"/>
              </a:spcAft>
              <a:buClr>
                <a:schemeClr val="accent1"/>
              </a:buClr>
              <a:buSzPts val="4800"/>
              <a:buNone/>
              <a:defRPr sz="4800">
                <a:solidFill>
                  <a:schemeClr val="accent1"/>
                </a:solidFill>
              </a:defRPr>
            </a:lvl4pPr>
            <a:lvl5pPr lvl="4" algn="ctr" rtl="0">
              <a:lnSpc>
                <a:spcPct val="80000"/>
              </a:lnSpc>
              <a:spcBef>
                <a:spcPts val="0"/>
              </a:spcBef>
              <a:spcAft>
                <a:spcPts val="0"/>
              </a:spcAft>
              <a:buClr>
                <a:schemeClr val="accent1"/>
              </a:buClr>
              <a:buSzPts val="4800"/>
              <a:buNone/>
              <a:defRPr sz="4800">
                <a:solidFill>
                  <a:schemeClr val="accent1"/>
                </a:solidFill>
              </a:defRPr>
            </a:lvl5pPr>
            <a:lvl6pPr lvl="5" algn="ctr" rtl="0">
              <a:lnSpc>
                <a:spcPct val="80000"/>
              </a:lnSpc>
              <a:spcBef>
                <a:spcPts val="0"/>
              </a:spcBef>
              <a:spcAft>
                <a:spcPts val="0"/>
              </a:spcAft>
              <a:buClr>
                <a:schemeClr val="accent1"/>
              </a:buClr>
              <a:buSzPts val="4800"/>
              <a:buNone/>
              <a:defRPr sz="4800">
                <a:solidFill>
                  <a:schemeClr val="accent1"/>
                </a:solidFill>
              </a:defRPr>
            </a:lvl6pPr>
            <a:lvl7pPr lvl="6" algn="ctr" rtl="0">
              <a:lnSpc>
                <a:spcPct val="80000"/>
              </a:lnSpc>
              <a:spcBef>
                <a:spcPts val="0"/>
              </a:spcBef>
              <a:spcAft>
                <a:spcPts val="0"/>
              </a:spcAft>
              <a:buClr>
                <a:schemeClr val="accent1"/>
              </a:buClr>
              <a:buSzPts val="4800"/>
              <a:buNone/>
              <a:defRPr sz="4800">
                <a:solidFill>
                  <a:schemeClr val="accent1"/>
                </a:solidFill>
              </a:defRPr>
            </a:lvl7pPr>
            <a:lvl8pPr lvl="7" algn="ctr" rtl="0">
              <a:lnSpc>
                <a:spcPct val="80000"/>
              </a:lnSpc>
              <a:spcBef>
                <a:spcPts val="0"/>
              </a:spcBef>
              <a:spcAft>
                <a:spcPts val="0"/>
              </a:spcAft>
              <a:buClr>
                <a:schemeClr val="accent1"/>
              </a:buClr>
              <a:buSzPts val="4800"/>
              <a:buNone/>
              <a:defRPr sz="4800">
                <a:solidFill>
                  <a:schemeClr val="accent1"/>
                </a:solidFill>
              </a:defRPr>
            </a:lvl8pPr>
            <a:lvl9pPr lvl="8" algn="ctr" rtl="0">
              <a:lnSpc>
                <a:spcPct val="80000"/>
              </a:lnSpc>
              <a:spcBef>
                <a:spcPts val="0"/>
              </a:spcBef>
              <a:spcAft>
                <a:spcPts val="0"/>
              </a:spcAft>
              <a:buClr>
                <a:schemeClr val="accent1"/>
              </a:buClr>
              <a:buSzPts val="4800"/>
              <a:buNone/>
              <a:defRPr sz="4800">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title" idx="2"/>
          </p:nvPr>
        </p:nvSpPr>
        <p:spPr>
          <a:xfrm>
            <a:off x="1277050"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8" name="Google Shape;68;p17"/>
          <p:cNvSpPr txBox="1">
            <a:spLocks noGrp="1"/>
          </p:cNvSpPr>
          <p:nvPr>
            <p:ph type="subTitle" idx="1"/>
          </p:nvPr>
        </p:nvSpPr>
        <p:spPr>
          <a:xfrm>
            <a:off x="1277050"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69" name="Google Shape;69;p17"/>
          <p:cNvSpPr txBox="1">
            <a:spLocks noGrp="1"/>
          </p:cNvSpPr>
          <p:nvPr>
            <p:ph type="title" idx="3"/>
          </p:nvPr>
        </p:nvSpPr>
        <p:spPr>
          <a:xfrm>
            <a:off x="3634348"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0" name="Google Shape;70;p17"/>
          <p:cNvSpPr txBox="1">
            <a:spLocks noGrp="1"/>
          </p:cNvSpPr>
          <p:nvPr>
            <p:ph type="subTitle" idx="4"/>
          </p:nvPr>
        </p:nvSpPr>
        <p:spPr>
          <a:xfrm>
            <a:off x="3634348"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1" name="Google Shape;71;p17"/>
          <p:cNvSpPr txBox="1">
            <a:spLocks noGrp="1"/>
          </p:cNvSpPr>
          <p:nvPr>
            <p:ph type="title" idx="5"/>
          </p:nvPr>
        </p:nvSpPr>
        <p:spPr>
          <a:xfrm>
            <a:off x="5991647" y="30332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7"/>
          <p:cNvSpPr txBox="1">
            <a:spLocks noGrp="1"/>
          </p:cNvSpPr>
          <p:nvPr>
            <p:ph type="subTitle" idx="6"/>
          </p:nvPr>
        </p:nvSpPr>
        <p:spPr>
          <a:xfrm>
            <a:off x="5991647" y="33654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2">
  <p:cSld name="TITLE_AND_BODY_1_1_4">
    <p:spTree>
      <p:nvGrpSpPr>
        <p:cNvPr id="1" name="Shape 73"/>
        <p:cNvGrpSpPr/>
        <p:nvPr/>
      </p:nvGrpSpPr>
      <p:grpSpPr>
        <a:xfrm>
          <a:off x="0" y="0"/>
          <a:ext cx="0" cy="0"/>
          <a:chOff x="0" y="0"/>
          <a:chExt cx="0" cy="0"/>
        </a:xfrm>
      </p:grpSpPr>
      <p:sp>
        <p:nvSpPr>
          <p:cNvPr id="74" name="Google Shape;74;p18"/>
          <p:cNvSpPr/>
          <p:nvPr/>
        </p:nvSpPr>
        <p:spPr>
          <a:xfrm>
            <a:off x="-78000" y="3191450"/>
            <a:ext cx="9300000" cy="205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18"/>
          <p:cNvSpPr txBox="1">
            <a:spLocks noGrp="1"/>
          </p:cNvSpPr>
          <p:nvPr>
            <p:ph type="title" idx="2"/>
          </p:nvPr>
        </p:nvSpPr>
        <p:spPr>
          <a:xfrm>
            <a:off x="972250"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77" name="Google Shape;77;p18"/>
          <p:cNvSpPr txBox="1">
            <a:spLocks noGrp="1"/>
          </p:cNvSpPr>
          <p:nvPr>
            <p:ph type="subTitle" idx="1"/>
          </p:nvPr>
        </p:nvSpPr>
        <p:spPr>
          <a:xfrm>
            <a:off x="972250"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8" name="Google Shape;78;p18"/>
          <p:cNvSpPr txBox="1">
            <a:spLocks noGrp="1"/>
          </p:cNvSpPr>
          <p:nvPr>
            <p:ph type="title" idx="3"/>
          </p:nvPr>
        </p:nvSpPr>
        <p:spPr>
          <a:xfrm>
            <a:off x="3634350"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79" name="Google Shape;79;p18"/>
          <p:cNvSpPr txBox="1">
            <a:spLocks noGrp="1"/>
          </p:cNvSpPr>
          <p:nvPr>
            <p:ph type="subTitle" idx="4"/>
          </p:nvPr>
        </p:nvSpPr>
        <p:spPr>
          <a:xfrm>
            <a:off x="3634350"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0" name="Google Shape;80;p18"/>
          <p:cNvSpPr txBox="1">
            <a:spLocks noGrp="1"/>
          </p:cNvSpPr>
          <p:nvPr>
            <p:ph type="title" idx="5"/>
          </p:nvPr>
        </p:nvSpPr>
        <p:spPr>
          <a:xfrm>
            <a:off x="6296447" y="3490433"/>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sz="1400">
                <a:solidFill>
                  <a:schemeClr val="lt2"/>
                </a:solidFill>
              </a:defRPr>
            </a:lvl2pPr>
            <a:lvl3pPr lvl="2" algn="ctr" rtl="0">
              <a:spcBef>
                <a:spcPts val="0"/>
              </a:spcBef>
              <a:spcAft>
                <a:spcPts val="0"/>
              </a:spcAft>
              <a:buClr>
                <a:schemeClr val="lt2"/>
              </a:buClr>
              <a:buSzPts val="1400"/>
              <a:buNone/>
              <a:defRPr sz="1400">
                <a:solidFill>
                  <a:schemeClr val="lt2"/>
                </a:solidFill>
              </a:defRPr>
            </a:lvl3pPr>
            <a:lvl4pPr lvl="3" algn="ctr" rtl="0">
              <a:spcBef>
                <a:spcPts val="0"/>
              </a:spcBef>
              <a:spcAft>
                <a:spcPts val="0"/>
              </a:spcAft>
              <a:buClr>
                <a:schemeClr val="lt2"/>
              </a:buClr>
              <a:buSzPts val="1400"/>
              <a:buNone/>
              <a:defRPr sz="1400">
                <a:solidFill>
                  <a:schemeClr val="lt2"/>
                </a:solidFill>
              </a:defRPr>
            </a:lvl4pPr>
            <a:lvl5pPr lvl="4" algn="ctr" rtl="0">
              <a:spcBef>
                <a:spcPts val="0"/>
              </a:spcBef>
              <a:spcAft>
                <a:spcPts val="0"/>
              </a:spcAft>
              <a:buClr>
                <a:schemeClr val="lt2"/>
              </a:buClr>
              <a:buSzPts val="1400"/>
              <a:buNone/>
              <a:defRPr sz="1400">
                <a:solidFill>
                  <a:schemeClr val="lt2"/>
                </a:solidFill>
              </a:defRPr>
            </a:lvl5pPr>
            <a:lvl6pPr lvl="5" algn="ctr" rtl="0">
              <a:spcBef>
                <a:spcPts val="0"/>
              </a:spcBef>
              <a:spcAft>
                <a:spcPts val="0"/>
              </a:spcAft>
              <a:buClr>
                <a:schemeClr val="lt2"/>
              </a:buClr>
              <a:buSzPts val="1400"/>
              <a:buNone/>
              <a:defRPr sz="1400">
                <a:solidFill>
                  <a:schemeClr val="lt2"/>
                </a:solidFill>
              </a:defRPr>
            </a:lvl6pPr>
            <a:lvl7pPr lvl="6" algn="ctr" rtl="0">
              <a:spcBef>
                <a:spcPts val="0"/>
              </a:spcBef>
              <a:spcAft>
                <a:spcPts val="0"/>
              </a:spcAft>
              <a:buClr>
                <a:schemeClr val="lt2"/>
              </a:buClr>
              <a:buSzPts val="1400"/>
              <a:buNone/>
              <a:defRPr sz="1400">
                <a:solidFill>
                  <a:schemeClr val="lt2"/>
                </a:solidFill>
              </a:defRPr>
            </a:lvl7pPr>
            <a:lvl8pPr lvl="7" algn="ctr" rtl="0">
              <a:spcBef>
                <a:spcPts val="0"/>
              </a:spcBef>
              <a:spcAft>
                <a:spcPts val="0"/>
              </a:spcAft>
              <a:buClr>
                <a:schemeClr val="lt2"/>
              </a:buClr>
              <a:buSzPts val="1400"/>
              <a:buNone/>
              <a:defRPr sz="1400">
                <a:solidFill>
                  <a:schemeClr val="lt2"/>
                </a:solidFill>
              </a:defRPr>
            </a:lvl8pPr>
            <a:lvl9pPr lvl="8" algn="ctr" rtl="0">
              <a:spcBef>
                <a:spcPts val="0"/>
              </a:spcBef>
              <a:spcAft>
                <a:spcPts val="0"/>
              </a:spcAft>
              <a:buClr>
                <a:schemeClr val="lt2"/>
              </a:buClr>
              <a:buSzPts val="1400"/>
              <a:buNone/>
              <a:defRPr sz="1400">
                <a:solidFill>
                  <a:schemeClr val="lt2"/>
                </a:solidFill>
              </a:defRPr>
            </a:lvl9pPr>
          </a:lstStyle>
          <a:p>
            <a:endParaRPr/>
          </a:p>
        </p:txBody>
      </p:sp>
      <p:sp>
        <p:nvSpPr>
          <p:cNvPr id="81" name="Google Shape;81;p18"/>
          <p:cNvSpPr txBox="1">
            <a:spLocks noGrp="1"/>
          </p:cNvSpPr>
          <p:nvPr>
            <p:ph type="subTitle" idx="6"/>
          </p:nvPr>
        </p:nvSpPr>
        <p:spPr>
          <a:xfrm>
            <a:off x="6296447" y="3822650"/>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2">
  <p:cSld name="TITLE_AND_BODY_1_1_3">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84" name="Google Shape;84;p19"/>
          <p:cNvSpPr txBox="1">
            <a:spLocks noGrp="1"/>
          </p:cNvSpPr>
          <p:nvPr>
            <p:ph type="title" idx="2"/>
          </p:nvPr>
        </p:nvSpPr>
        <p:spPr>
          <a:xfrm>
            <a:off x="3561450" y="1280625"/>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5" name="Google Shape;85;p19"/>
          <p:cNvSpPr txBox="1">
            <a:spLocks noGrp="1"/>
          </p:cNvSpPr>
          <p:nvPr>
            <p:ph type="subTitle" idx="1"/>
          </p:nvPr>
        </p:nvSpPr>
        <p:spPr>
          <a:xfrm>
            <a:off x="3561450" y="1612843"/>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86" name="Google Shape;86;p19"/>
          <p:cNvSpPr txBox="1">
            <a:spLocks noGrp="1"/>
          </p:cNvSpPr>
          <p:nvPr>
            <p:ph type="title" idx="3"/>
          </p:nvPr>
        </p:nvSpPr>
        <p:spPr>
          <a:xfrm>
            <a:off x="3561450" y="2405454"/>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7" name="Google Shape;87;p19"/>
          <p:cNvSpPr txBox="1">
            <a:spLocks noGrp="1"/>
          </p:cNvSpPr>
          <p:nvPr>
            <p:ph type="subTitle" idx="4"/>
          </p:nvPr>
        </p:nvSpPr>
        <p:spPr>
          <a:xfrm>
            <a:off x="3561450" y="2737672"/>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88" name="Google Shape;88;p19"/>
          <p:cNvSpPr txBox="1">
            <a:spLocks noGrp="1"/>
          </p:cNvSpPr>
          <p:nvPr>
            <p:ph type="title" idx="5"/>
          </p:nvPr>
        </p:nvSpPr>
        <p:spPr>
          <a:xfrm>
            <a:off x="3561450" y="3530282"/>
            <a:ext cx="428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9" name="Google Shape;89;p19"/>
          <p:cNvSpPr txBox="1">
            <a:spLocks noGrp="1"/>
          </p:cNvSpPr>
          <p:nvPr>
            <p:ph type="subTitle" idx="6"/>
          </p:nvPr>
        </p:nvSpPr>
        <p:spPr>
          <a:xfrm>
            <a:off x="3561450" y="3862500"/>
            <a:ext cx="4287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3">
  <p:cSld name="TITLE_AND_BODY_1_1_3_1">
    <p:bg>
      <p:bgPr>
        <a:solidFill>
          <a:schemeClr val="accent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92" name="Google Shape;92;p20"/>
          <p:cNvSpPr txBox="1">
            <a:spLocks noGrp="1"/>
          </p:cNvSpPr>
          <p:nvPr>
            <p:ph type="title" idx="2"/>
          </p:nvPr>
        </p:nvSpPr>
        <p:spPr>
          <a:xfrm>
            <a:off x="965700"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93" name="Google Shape;93;p20"/>
          <p:cNvSpPr txBox="1">
            <a:spLocks noGrp="1"/>
          </p:cNvSpPr>
          <p:nvPr>
            <p:ph type="subTitle" idx="1"/>
          </p:nvPr>
        </p:nvSpPr>
        <p:spPr>
          <a:xfrm>
            <a:off x="965700"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94" name="Google Shape;94;p20"/>
          <p:cNvSpPr txBox="1">
            <a:spLocks noGrp="1"/>
          </p:cNvSpPr>
          <p:nvPr>
            <p:ph type="title" idx="3"/>
          </p:nvPr>
        </p:nvSpPr>
        <p:spPr>
          <a:xfrm>
            <a:off x="3573147"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95" name="Google Shape;95;p20"/>
          <p:cNvSpPr txBox="1">
            <a:spLocks noGrp="1"/>
          </p:cNvSpPr>
          <p:nvPr>
            <p:ph type="subTitle" idx="4"/>
          </p:nvPr>
        </p:nvSpPr>
        <p:spPr>
          <a:xfrm>
            <a:off x="3573147"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96" name="Google Shape;96;p20"/>
          <p:cNvSpPr txBox="1">
            <a:spLocks noGrp="1"/>
          </p:cNvSpPr>
          <p:nvPr>
            <p:ph type="title" idx="5"/>
          </p:nvPr>
        </p:nvSpPr>
        <p:spPr>
          <a:xfrm>
            <a:off x="6180589" y="2822800"/>
            <a:ext cx="199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97" name="Google Shape;97;p20"/>
          <p:cNvSpPr txBox="1">
            <a:spLocks noGrp="1"/>
          </p:cNvSpPr>
          <p:nvPr>
            <p:ph type="subTitle" idx="6"/>
          </p:nvPr>
        </p:nvSpPr>
        <p:spPr>
          <a:xfrm>
            <a:off x="6180589" y="3155019"/>
            <a:ext cx="199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2">
  <p:cSld name="BIG_NUMBER_1_1">
    <p:bg>
      <p:bgPr>
        <a:solidFill>
          <a:schemeClr val="accent1"/>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11" name="Google Shape;111;p22"/>
          <p:cNvSpPr txBox="1">
            <a:spLocks noGrp="1"/>
          </p:cNvSpPr>
          <p:nvPr>
            <p:ph type="title" idx="2" hasCustomPrompt="1"/>
          </p:nvPr>
        </p:nvSpPr>
        <p:spPr>
          <a:xfrm>
            <a:off x="720027" y="1551500"/>
            <a:ext cx="29262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2" name="Google Shape;112;p22"/>
          <p:cNvSpPr txBox="1">
            <a:spLocks noGrp="1"/>
          </p:cNvSpPr>
          <p:nvPr>
            <p:ph type="title" idx="3" hasCustomPrompt="1"/>
          </p:nvPr>
        </p:nvSpPr>
        <p:spPr>
          <a:xfrm>
            <a:off x="2781000" y="2703125"/>
            <a:ext cx="29262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3" name="Google Shape;113;p22"/>
          <p:cNvSpPr txBox="1">
            <a:spLocks noGrp="1"/>
          </p:cNvSpPr>
          <p:nvPr>
            <p:ph type="ctrTitle" idx="4"/>
          </p:nvPr>
        </p:nvSpPr>
        <p:spPr>
          <a:xfrm>
            <a:off x="3231365" y="40696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a:endParaRPr/>
          </a:p>
        </p:txBody>
      </p:sp>
      <p:sp>
        <p:nvSpPr>
          <p:cNvPr id="114" name="Google Shape;114;p22"/>
          <p:cNvSpPr txBox="1">
            <a:spLocks noGrp="1"/>
          </p:cNvSpPr>
          <p:nvPr>
            <p:ph type="title" idx="5" hasCustomPrompt="1"/>
          </p:nvPr>
        </p:nvSpPr>
        <p:spPr>
          <a:xfrm>
            <a:off x="719975" y="3854700"/>
            <a:ext cx="2928000" cy="858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4700"/>
              <a:buNone/>
              <a:defRPr sz="4700">
                <a:solidFill>
                  <a:schemeClr val="lt2"/>
                </a:solidFill>
              </a:defRPr>
            </a:lvl1pPr>
            <a:lvl2pPr lvl="1"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2pPr>
            <a:lvl3pPr lvl="2"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3pPr>
            <a:lvl4pPr lvl="3"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4pPr>
            <a:lvl5pPr lvl="4"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5pPr>
            <a:lvl6pPr lvl="5"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6pPr>
            <a:lvl7pPr lvl="6"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7pPr>
            <a:lvl8pPr lvl="7"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8pPr>
            <a:lvl9pPr lvl="8" rtl="0">
              <a:spcBef>
                <a:spcPts val="0"/>
              </a:spcBef>
              <a:spcAft>
                <a:spcPts val="0"/>
              </a:spcAft>
              <a:buClr>
                <a:schemeClr val="lt2"/>
              </a:buClr>
              <a:buSzPts val="4700"/>
              <a:buFont typeface="Righteous"/>
              <a:buNone/>
              <a:defRPr sz="4700">
                <a:solidFill>
                  <a:schemeClr val="lt2"/>
                </a:solidFill>
                <a:latin typeface="Righteous"/>
                <a:ea typeface="Righteous"/>
                <a:cs typeface="Righteous"/>
                <a:sym typeface="Righteous"/>
              </a:defRPr>
            </a:lvl9pPr>
          </a:lstStyle>
          <a:p>
            <a:r>
              <a:t>xx%</a:t>
            </a:r>
          </a:p>
        </p:txBody>
      </p:sp>
      <p:sp>
        <p:nvSpPr>
          <p:cNvPr id="115" name="Google Shape;115;p22"/>
          <p:cNvSpPr txBox="1">
            <a:spLocks noGrp="1"/>
          </p:cNvSpPr>
          <p:nvPr>
            <p:ph type="ctrTitle" idx="6"/>
          </p:nvPr>
        </p:nvSpPr>
        <p:spPr>
          <a:xfrm>
            <a:off x="3231365" y="17606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a:endParaRPr/>
          </a:p>
        </p:txBody>
      </p:sp>
      <p:sp>
        <p:nvSpPr>
          <p:cNvPr id="116" name="Google Shape;116;p22"/>
          <p:cNvSpPr txBox="1">
            <a:spLocks noGrp="1"/>
          </p:cNvSpPr>
          <p:nvPr>
            <p:ph type="ctrTitle" idx="7"/>
          </p:nvPr>
        </p:nvSpPr>
        <p:spPr>
          <a:xfrm>
            <a:off x="5294376" y="2938750"/>
            <a:ext cx="26202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000">
                <a:solidFill>
                  <a:schemeClr val="lt2"/>
                </a:solidFill>
              </a:defRPr>
            </a:lvl1pPr>
            <a:lvl2pPr lvl="1"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2pPr>
            <a:lvl3pPr lvl="2"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3pPr>
            <a:lvl4pPr lvl="3"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4pPr>
            <a:lvl5pPr lvl="4"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5pPr>
            <a:lvl6pPr lvl="5"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6pPr>
            <a:lvl7pPr lvl="6"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7pPr>
            <a:lvl8pPr lvl="7"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8pPr>
            <a:lvl9pPr lvl="8" rtl="0">
              <a:spcBef>
                <a:spcPts val="0"/>
              </a:spcBef>
              <a:spcAft>
                <a:spcPts val="0"/>
              </a:spcAft>
              <a:buClr>
                <a:schemeClr val="lt2"/>
              </a:buClr>
              <a:buSzPts val="1700"/>
              <a:buFont typeface="Righteous"/>
              <a:buNone/>
              <a:defRPr sz="1700">
                <a:solidFill>
                  <a:schemeClr val="lt2"/>
                </a:solidFill>
                <a:latin typeface="Righteous"/>
                <a:ea typeface="Righteous"/>
                <a:cs typeface="Righteous"/>
                <a:sym typeface="Righteous"/>
              </a:defRPr>
            </a:lvl9pPr>
          </a:lstStyle>
          <a:p>
            <a:endParaRPr/>
          </a:p>
        </p:txBody>
      </p:sp>
      <p:sp>
        <p:nvSpPr>
          <p:cNvPr id="117" name="Google Shape;117;p22"/>
          <p:cNvSpPr/>
          <p:nvPr/>
        </p:nvSpPr>
        <p:spPr>
          <a:xfrm>
            <a:off x="454800" y="1531975"/>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2520863" y="2670100"/>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468675" y="3808225"/>
            <a:ext cx="6042900" cy="924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3">
  <p:cSld name="BIG_NUMBER_1_1_1">
    <p:bg>
      <p:bgPr>
        <a:solidFill>
          <a:schemeClr val="accent1"/>
        </a:solid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22" name="Google Shape;122;p23"/>
          <p:cNvSpPr txBox="1">
            <a:spLocks noGrp="1"/>
          </p:cNvSpPr>
          <p:nvPr>
            <p:ph type="title" idx="2" hasCustomPrompt="1"/>
          </p:nvPr>
        </p:nvSpPr>
        <p:spPr>
          <a:xfrm>
            <a:off x="1843050" y="1465775"/>
            <a:ext cx="5457900" cy="85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700"/>
              <a:buNone/>
              <a:defRPr sz="4700">
                <a:solidFill>
                  <a:schemeClr val="accent3"/>
                </a:solidFill>
              </a:defRPr>
            </a:lvl1pPr>
            <a:lvl2pPr lvl="1"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2pPr>
            <a:lvl3pPr lvl="2"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3pPr>
            <a:lvl4pPr lvl="3"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4pPr>
            <a:lvl5pPr lvl="4"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5pPr>
            <a:lvl6pPr lvl="5"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6pPr>
            <a:lvl7pPr lvl="6"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7pPr>
            <a:lvl8pPr lvl="7"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8pPr>
            <a:lvl9pPr lvl="8"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9pPr>
          </a:lstStyle>
          <a:p>
            <a:r>
              <a:t>xx%</a:t>
            </a:r>
          </a:p>
        </p:txBody>
      </p:sp>
      <p:sp>
        <p:nvSpPr>
          <p:cNvPr id="123" name="Google Shape;123;p23"/>
          <p:cNvSpPr txBox="1">
            <a:spLocks noGrp="1"/>
          </p:cNvSpPr>
          <p:nvPr>
            <p:ph type="title" idx="3" hasCustomPrompt="1"/>
          </p:nvPr>
        </p:nvSpPr>
        <p:spPr>
          <a:xfrm>
            <a:off x="1843050" y="2922200"/>
            <a:ext cx="5457900" cy="85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700"/>
              <a:buNone/>
              <a:defRPr sz="4700">
                <a:solidFill>
                  <a:schemeClr val="accent3"/>
                </a:solidFill>
              </a:defRPr>
            </a:lvl1pPr>
            <a:lvl2pPr lvl="1"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2pPr>
            <a:lvl3pPr lvl="2"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3pPr>
            <a:lvl4pPr lvl="3"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4pPr>
            <a:lvl5pPr lvl="4"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5pPr>
            <a:lvl6pPr lvl="5"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6pPr>
            <a:lvl7pPr lvl="6"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7pPr>
            <a:lvl8pPr lvl="7"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8pPr>
            <a:lvl9pPr lvl="8" algn="ctr" rtl="0">
              <a:spcBef>
                <a:spcPts val="0"/>
              </a:spcBef>
              <a:spcAft>
                <a:spcPts val="0"/>
              </a:spcAft>
              <a:buClr>
                <a:schemeClr val="accent3"/>
              </a:buClr>
              <a:buSzPts val="4700"/>
              <a:buFont typeface="Righteous"/>
              <a:buNone/>
              <a:defRPr sz="4700">
                <a:solidFill>
                  <a:schemeClr val="accent3"/>
                </a:solidFill>
                <a:latin typeface="Righteous"/>
                <a:ea typeface="Righteous"/>
                <a:cs typeface="Righteous"/>
                <a:sym typeface="Righteous"/>
              </a:defRPr>
            </a:lvl9pPr>
          </a:lstStyle>
          <a:p>
            <a:r>
              <a:t>xx%</a:t>
            </a:r>
          </a:p>
        </p:txBody>
      </p:sp>
      <p:sp>
        <p:nvSpPr>
          <p:cNvPr id="124" name="Google Shape;124;p23"/>
          <p:cNvSpPr txBox="1">
            <a:spLocks noGrp="1"/>
          </p:cNvSpPr>
          <p:nvPr>
            <p:ph type="ctrTitle" idx="4"/>
          </p:nvPr>
        </p:nvSpPr>
        <p:spPr>
          <a:xfrm>
            <a:off x="2128500" y="2324075"/>
            <a:ext cx="48870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400"/>
              <a:buFont typeface="Montserrat Medium"/>
              <a:buNone/>
              <a:defRPr sz="1400" b="0">
                <a:solidFill>
                  <a:schemeClr val="lt2"/>
                </a:solidFill>
                <a:latin typeface="Montserrat Medium"/>
                <a:ea typeface="Montserrat Medium"/>
                <a:cs typeface="Montserrat Medium"/>
                <a:sym typeface="Montserrat Medium"/>
              </a:defRPr>
            </a:lvl1pPr>
            <a:lvl2pPr lvl="1"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9pPr>
          </a:lstStyle>
          <a:p>
            <a:endParaRPr/>
          </a:p>
        </p:txBody>
      </p:sp>
      <p:sp>
        <p:nvSpPr>
          <p:cNvPr id="125" name="Google Shape;125;p23"/>
          <p:cNvSpPr txBox="1">
            <a:spLocks noGrp="1"/>
          </p:cNvSpPr>
          <p:nvPr>
            <p:ph type="ctrTitle" idx="5"/>
          </p:nvPr>
        </p:nvSpPr>
        <p:spPr>
          <a:xfrm>
            <a:off x="2128500" y="3780500"/>
            <a:ext cx="48870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400"/>
              <a:buFont typeface="Montserrat Medium"/>
              <a:buNone/>
              <a:defRPr sz="1400" b="0">
                <a:solidFill>
                  <a:schemeClr val="lt2"/>
                </a:solidFill>
                <a:latin typeface="Montserrat Medium"/>
                <a:ea typeface="Montserrat Medium"/>
                <a:cs typeface="Montserrat Medium"/>
                <a:sym typeface="Montserrat Medium"/>
              </a:defRPr>
            </a:lvl1pPr>
            <a:lvl2pPr lvl="1"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2pPr>
            <a:lvl3pPr lvl="2"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3pPr>
            <a:lvl4pPr lvl="3"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4pPr>
            <a:lvl5pPr lvl="4"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5pPr>
            <a:lvl6pPr lvl="5"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6pPr>
            <a:lvl7pPr lvl="6"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7pPr>
            <a:lvl8pPr lvl="7"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8pPr>
            <a:lvl9pPr lvl="8" algn="ctr" rtl="0">
              <a:spcBef>
                <a:spcPts val="0"/>
              </a:spcBef>
              <a:spcAft>
                <a:spcPts val="0"/>
              </a:spcAft>
              <a:buClr>
                <a:schemeClr val="lt2"/>
              </a:buClr>
              <a:buSzPts val="1400"/>
              <a:buFont typeface="Montserrat Medium"/>
              <a:buNone/>
              <a:defRPr sz="1400">
                <a:solidFill>
                  <a:schemeClr val="lt2"/>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3 1">
  <p:cSld name="BIG_NUMBER_1_1_1_1">
    <p:bg>
      <p:bgPr>
        <a:solidFill>
          <a:schemeClr val="accen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28" name="Google Shape;128;p24"/>
          <p:cNvSpPr txBox="1">
            <a:spLocks noGrp="1"/>
          </p:cNvSpPr>
          <p:nvPr>
            <p:ph type="title" idx="2" hasCustomPrompt="1"/>
          </p:nvPr>
        </p:nvSpPr>
        <p:spPr>
          <a:xfrm>
            <a:off x="3675900"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29" name="Google Shape;129;p24"/>
          <p:cNvSpPr txBox="1">
            <a:spLocks noGrp="1"/>
          </p:cNvSpPr>
          <p:nvPr>
            <p:ph type="title" idx="3"/>
          </p:nvPr>
        </p:nvSpPr>
        <p:spPr>
          <a:xfrm>
            <a:off x="3358650"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30" name="Google Shape;130;p24"/>
          <p:cNvSpPr txBox="1">
            <a:spLocks noGrp="1"/>
          </p:cNvSpPr>
          <p:nvPr>
            <p:ph type="subTitle" idx="1"/>
          </p:nvPr>
        </p:nvSpPr>
        <p:spPr>
          <a:xfrm>
            <a:off x="3642600" y="3979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1" name="Google Shape;131;p24"/>
          <p:cNvSpPr txBox="1">
            <a:spLocks noGrp="1"/>
          </p:cNvSpPr>
          <p:nvPr>
            <p:ph type="title" idx="4" hasCustomPrompt="1"/>
          </p:nvPr>
        </p:nvSpPr>
        <p:spPr>
          <a:xfrm>
            <a:off x="6162775"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32" name="Google Shape;132;p24"/>
          <p:cNvSpPr txBox="1">
            <a:spLocks noGrp="1"/>
          </p:cNvSpPr>
          <p:nvPr>
            <p:ph type="title" idx="5"/>
          </p:nvPr>
        </p:nvSpPr>
        <p:spPr>
          <a:xfrm>
            <a:off x="5845525"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33" name="Google Shape;133;p24"/>
          <p:cNvSpPr txBox="1">
            <a:spLocks noGrp="1"/>
          </p:cNvSpPr>
          <p:nvPr>
            <p:ph type="subTitle" idx="6"/>
          </p:nvPr>
        </p:nvSpPr>
        <p:spPr>
          <a:xfrm>
            <a:off x="6130825" y="3979650"/>
            <a:ext cx="18561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4" name="Google Shape;134;p24"/>
          <p:cNvSpPr txBox="1">
            <a:spLocks noGrp="1"/>
          </p:cNvSpPr>
          <p:nvPr>
            <p:ph type="title" idx="7" hasCustomPrompt="1"/>
          </p:nvPr>
        </p:nvSpPr>
        <p:spPr>
          <a:xfrm>
            <a:off x="1189025" y="3199300"/>
            <a:ext cx="1792200" cy="61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35" name="Google Shape;135;p24"/>
          <p:cNvSpPr txBox="1">
            <a:spLocks noGrp="1"/>
          </p:cNvSpPr>
          <p:nvPr>
            <p:ph type="title" idx="8"/>
          </p:nvPr>
        </p:nvSpPr>
        <p:spPr>
          <a:xfrm>
            <a:off x="871775" y="3703900"/>
            <a:ext cx="2426700" cy="34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36" name="Google Shape;136;p24"/>
          <p:cNvSpPr txBox="1">
            <a:spLocks noGrp="1"/>
          </p:cNvSpPr>
          <p:nvPr>
            <p:ph type="subTitle" idx="9"/>
          </p:nvPr>
        </p:nvSpPr>
        <p:spPr>
          <a:xfrm>
            <a:off x="1155725" y="3979650"/>
            <a:ext cx="18588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2">
  <p:cSld name="SECTION_TITLE_AND_DESCRIPTION_1_1">
    <p:spTree>
      <p:nvGrpSpPr>
        <p:cNvPr id="1" name="Shape 137"/>
        <p:cNvGrpSpPr/>
        <p:nvPr/>
      </p:nvGrpSpPr>
      <p:grpSpPr>
        <a:xfrm>
          <a:off x="0" y="0"/>
          <a:ext cx="0" cy="0"/>
          <a:chOff x="0" y="0"/>
          <a:chExt cx="0" cy="0"/>
        </a:xfrm>
      </p:grpSpPr>
      <p:sp>
        <p:nvSpPr>
          <p:cNvPr id="138" name="Google Shape;138;p25"/>
          <p:cNvSpPr/>
          <p:nvPr/>
        </p:nvSpPr>
        <p:spPr>
          <a:xfrm>
            <a:off x="-31750" y="-39675"/>
            <a:ext cx="6127800" cy="518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title"/>
          </p:nvPr>
        </p:nvSpPr>
        <p:spPr>
          <a:xfrm>
            <a:off x="774850" y="1698650"/>
            <a:ext cx="4129200" cy="14823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lt1"/>
              </a:buClr>
              <a:buSzPts val="3600"/>
              <a:buNone/>
              <a:defRPr sz="3600">
                <a:solidFill>
                  <a:schemeClr val="lt1"/>
                </a:solidFill>
              </a:defRPr>
            </a:lvl1pPr>
            <a:lvl2pPr lvl="1" algn="r" rtl="0">
              <a:lnSpc>
                <a:spcPct val="80000"/>
              </a:lnSpc>
              <a:spcBef>
                <a:spcPts val="0"/>
              </a:spcBef>
              <a:spcAft>
                <a:spcPts val="0"/>
              </a:spcAft>
              <a:buClr>
                <a:schemeClr val="lt1"/>
              </a:buClr>
              <a:buSzPts val="3600"/>
              <a:buNone/>
              <a:defRPr sz="3600">
                <a:solidFill>
                  <a:schemeClr val="lt1"/>
                </a:solidFill>
              </a:defRPr>
            </a:lvl2pPr>
            <a:lvl3pPr lvl="2" algn="r" rtl="0">
              <a:lnSpc>
                <a:spcPct val="80000"/>
              </a:lnSpc>
              <a:spcBef>
                <a:spcPts val="0"/>
              </a:spcBef>
              <a:spcAft>
                <a:spcPts val="0"/>
              </a:spcAft>
              <a:buClr>
                <a:schemeClr val="lt1"/>
              </a:buClr>
              <a:buSzPts val="3600"/>
              <a:buNone/>
              <a:defRPr sz="3600">
                <a:solidFill>
                  <a:schemeClr val="lt1"/>
                </a:solidFill>
              </a:defRPr>
            </a:lvl3pPr>
            <a:lvl4pPr lvl="3" algn="r" rtl="0">
              <a:lnSpc>
                <a:spcPct val="80000"/>
              </a:lnSpc>
              <a:spcBef>
                <a:spcPts val="0"/>
              </a:spcBef>
              <a:spcAft>
                <a:spcPts val="0"/>
              </a:spcAft>
              <a:buClr>
                <a:schemeClr val="lt1"/>
              </a:buClr>
              <a:buSzPts val="3600"/>
              <a:buNone/>
              <a:defRPr sz="3600">
                <a:solidFill>
                  <a:schemeClr val="lt1"/>
                </a:solidFill>
              </a:defRPr>
            </a:lvl4pPr>
            <a:lvl5pPr lvl="4" algn="r" rtl="0">
              <a:lnSpc>
                <a:spcPct val="80000"/>
              </a:lnSpc>
              <a:spcBef>
                <a:spcPts val="0"/>
              </a:spcBef>
              <a:spcAft>
                <a:spcPts val="0"/>
              </a:spcAft>
              <a:buClr>
                <a:schemeClr val="lt1"/>
              </a:buClr>
              <a:buSzPts val="3600"/>
              <a:buNone/>
              <a:defRPr sz="3600">
                <a:solidFill>
                  <a:schemeClr val="lt1"/>
                </a:solidFill>
              </a:defRPr>
            </a:lvl5pPr>
            <a:lvl6pPr lvl="5" algn="r" rtl="0">
              <a:lnSpc>
                <a:spcPct val="80000"/>
              </a:lnSpc>
              <a:spcBef>
                <a:spcPts val="0"/>
              </a:spcBef>
              <a:spcAft>
                <a:spcPts val="0"/>
              </a:spcAft>
              <a:buClr>
                <a:schemeClr val="lt1"/>
              </a:buClr>
              <a:buSzPts val="3600"/>
              <a:buNone/>
              <a:defRPr sz="3600">
                <a:solidFill>
                  <a:schemeClr val="lt1"/>
                </a:solidFill>
              </a:defRPr>
            </a:lvl6pPr>
            <a:lvl7pPr lvl="6" algn="r" rtl="0">
              <a:lnSpc>
                <a:spcPct val="80000"/>
              </a:lnSpc>
              <a:spcBef>
                <a:spcPts val="0"/>
              </a:spcBef>
              <a:spcAft>
                <a:spcPts val="0"/>
              </a:spcAft>
              <a:buClr>
                <a:schemeClr val="lt1"/>
              </a:buClr>
              <a:buSzPts val="3600"/>
              <a:buNone/>
              <a:defRPr sz="3600">
                <a:solidFill>
                  <a:schemeClr val="lt1"/>
                </a:solidFill>
              </a:defRPr>
            </a:lvl7pPr>
            <a:lvl8pPr lvl="7" algn="r" rtl="0">
              <a:lnSpc>
                <a:spcPct val="80000"/>
              </a:lnSpc>
              <a:spcBef>
                <a:spcPts val="0"/>
              </a:spcBef>
              <a:spcAft>
                <a:spcPts val="0"/>
              </a:spcAft>
              <a:buClr>
                <a:schemeClr val="lt1"/>
              </a:buClr>
              <a:buSzPts val="3600"/>
              <a:buNone/>
              <a:defRPr sz="3600">
                <a:solidFill>
                  <a:schemeClr val="lt1"/>
                </a:solidFill>
              </a:defRPr>
            </a:lvl8pPr>
            <a:lvl9pPr lvl="8" algn="r" rtl="0">
              <a:lnSpc>
                <a:spcPct val="80000"/>
              </a:lnSpc>
              <a:spcBef>
                <a:spcPts val="0"/>
              </a:spcBef>
              <a:spcAft>
                <a:spcPts val="0"/>
              </a:spcAft>
              <a:buClr>
                <a:schemeClr val="lt1"/>
              </a:buClr>
              <a:buSzPts val="3600"/>
              <a:buNone/>
              <a:defRPr sz="3600">
                <a:solidFill>
                  <a:schemeClr val="lt1"/>
                </a:solidFill>
              </a:defRPr>
            </a:lvl9pPr>
          </a:lstStyle>
          <a:p>
            <a:endParaRPr/>
          </a:p>
        </p:txBody>
      </p:sp>
      <p:sp>
        <p:nvSpPr>
          <p:cNvPr id="140" name="Google Shape;140;p25"/>
          <p:cNvSpPr txBox="1">
            <a:spLocks noGrp="1"/>
          </p:cNvSpPr>
          <p:nvPr>
            <p:ph type="subTitle" idx="1"/>
          </p:nvPr>
        </p:nvSpPr>
        <p:spPr>
          <a:xfrm>
            <a:off x="1656850" y="3108204"/>
            <a:ext cx="32472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600"/>
              <a:buNone/>
              <a:defRPr sz="1600">
                <a:solidFill>
                  <a:schemeClr val="lt1"/>
                </a:solidFill>
              </a:defRPr>
            </a:lvl1pPr>
            <a:lvl2pPr lvl="1" algn="r" rtl="0">
              <a:lnSpc>
                <a:spcPct val="100000"/>
              </a:lnSpc>
              <a:spcBef>
                <a:spcPts val="0"/>
              </a:spcBef>
              <a:spcAft>
                <a:spcPts val="0"/>
              </a:spcAft>
              <a:buClr>
                <a:schemeClr val="lt1"/>
              </a:buClr>
              <a:buSzPts val="1600"/>
              <a:buNone/>
              <a:defRPr sz="1600">
                <a:solidFill>
                  <a:schemeClr val="lt1"/>
                </a:solidFill>
              </a:defRPr>
            </a:lvl2pPr>
            <a:lvl3pPr lvl="2" algn="r" rtl="0">
              <a:lnSpc>
                <a:spcPct val="100000"/>
              </a:lnSpc>
              <a:spcBef>
                <a:spcPts val="0"/>
              </a:spcBef>
              <a:spcAft>
                <a:spcPts val="0"/>
              </a:spcAft>
              <a:buClr>
                <a:schemeClr val="lt1"/>
              </a:buClr>
              <a:buSzPts val="1600"/>
              <a:buNone/>
              <a:defRPr sz="1600">
                <a:solidFill>
                  <a:schemeClr val="lt1"/>
                </a:solidFill>
              </a:defRPr>
            </a:lvl3pPr>
            <a:lvl4pPr lvl="3" algn="r" rtl="0">
              <a:lnSpc>
                <a:spcPct val="100000"/>
              </a:lnSpc>
              <a:spcBef>
                <a:spcPts val="0"/>
              </a:spcBef>
              <a:spcAft>
                <a:spcPts val="0"/>
              </a:spcAft>
              <a:buClr>
                <a:schemeClr val="lt1"/>
              </a:buClr>
              <a:buSzPts val="1600"/>
              <a:buNone/>
              <a:defRPr sz="1600">
                <a:solidFill>
                  <a:schemeClr val="lt1"/>
                </a:solidFill>
              </a:defRPr>
            </a:lvl4pPr>
            <a:lvl5pPr lvl="4" algn="r" rtl="0">
              <a:lnSpc>
                <a:spcPct val="100000"/>
              </a:lnSpc>
              <a:spcBef>
                <a:spcPts val="0"/>
              </a:spcBef>
              <a:spcAft>
                <a:spcPts val="0"/>
              </a:spcAft>
              <a:buClr>
                <a:schemeClr val="lt1"/>
              </a:buClr>
              <a:buSzPts val="1600"/>
              <a:buNone/>
              <a:defRPr sz="1600">
                <a:solidFill>
                  <a:schemeClr val="lt1"/>
                </a:solidFill>
              </a:defRPr>
            </a:lvl5pPr>
            <a:lvl6pPr lvl="5" algn="r" rtl="0">
              <a:lnSpc>
                <a:spcPct val="100000"/>
              </a:lnSpc>
              <a:spcBef>
                <a:spcPts val="0"/>
              </a:spcBef>
              <a:spcAft>
                <a:spcPts val="0"/>
              </a:spcAft>
              <a:buClr>
                <a:schemeClr val="lt1"/>
              </a:buClr>
              <a:buSzPts val="1600"/>
              <a:buNone/>
              <a:defRPr sz="1600">
                <a:solidFill>
                  <a:schemeClr val="lt1"/>
                </a:solidFill>
              </a:defRPr>
            </a:lvl6pPr>
            <a:lvl7pPr lvl="6" algn="r" rtl="0">
              <a:lnSpc>
                <a:spcPct val="100000"/>
              </a:lnSpc>
              <a:spcBef>
                <a:spcPts val="0"/>
              </a:spcBef>
              <a:spcAft>
                <a:spcPts val="0"/>
              </a:spcAft>
              <a:buClr>
                <a:schemeClr val="lt1"/>
              </a:buClr>
              <a:buSzPts val="1600"/>
              <a:buNone/>
              <a:defRPr sz="1600">
                <a:solidFill>
                  <a:schemeClr val="lt1"/>
                </a:solidFill>
              </a:defRPr>
            </a:lvl7pPr>
            <a:lvl8pPr lvl="7" algn="r" rtl="0">
              <a:lnSpc>
                <a:spcPct val="100000"/>
              </a:lnSpc>
              <a:spcBef>
                <a:spcPts val="0"/>
              </a:spcBef>
              <a:spcAft>
                <a:spcPts val="0"/>
              </a:spcAft>
              <a:buClr>
                <a:schemeClr val="lt1"/>
              </a:buClr>
              <a:buSzPts val="1600"/>
              <a:buNone/>
              <a:defRPr sz="1600">
                <a:solidFill>
                  <a:schemeClr val="lt1"/>
                </a:solidFill>
              </a:defRPr>
            </a:lvl8pPr>
            <a:lvl9pPr lvl="8" algn="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41" name="Google Shape;141;p25"/>
          <p:cNvSpPr txBox="1">
            <a:spLocks noGrp="1"/>
          </p:cNvSpPr>
          <p:nvPr>
            <p:ph type="title" idx="2" hasCustomPrompt="1"/>
          </p:nvPr>
        </p:nvSpPr>
        <p:spPr>
          <a:xfrm>
            <a:off x="3149350" y="1367754"/>
            <a:ext cx="1754700" cy="60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12000"/>
              <a:buNone/>
              <a:defRPr sz="12000">
                <a:solidFill>
                  <a:schemeClr val="lt1"/>
                </a:solidFill>
              </a:defRPr>
            </a:lvl2pPr>
            <a:lvl3pPr lvl="2" algn="r" rtl="0">
              <a:spcBef>
                <a:spcPts val="0"/>
              </a:spcBef>
              <a:spcAft>
                <a:spcPts val="0"/>
              </a:spcAft>
              <a:buClr>
                <a:schemeClr val="lt1"/>
              </a:buClr>
              <a:buSzPts val="12000"/>
              <a:buNone/>
              <a:defRPr sz="12000">
                <a:solidFill>
                  <a:schemeClr val="lt1"/>
                </a:solidFill>
              </a:defRPr>
            </a:lvl3pPr>
            <a:lvl4pPr lvl="3" algn="r" rtl="0">
              <a:spcBef>
                <a:spcPts val="0"/>
              </a:spcBef>
              <a:spcAft>
                <a:spcPts val="0"/>
              </a:spcAft>
              <a:buClr>
                <a:schemeClr val="lt1"/>
              </a:buClr>
              <a:buSzPts val="12000"/>
              <a:buNone/>
              <a:defRPr sz="12000">
                <a:solidFill>
                  <a:schemeClr val="lt1"/>
                </a:solidFill>
              </a:defRPr>
            </a:lvl4pPr>
            <a:lvl5pPr lvl="4" algn="r" rtl="0">
              <a:spcBef>
                <a:spcPts val="0"/>
              </a:spcBef>
              <a:spcAft>
                <a:spcPts val="0"/>
              </a:spcAft>
              <a:buClr>
                <a:schemeClr val="lt1"/>
              </a:buClr>
              <a:buSzPts val="12000"/>
              <a:buNone/>
              <a:defRPr sz="12000">
                <a:solidFill>
                  <a:schemeClr val="lt1"/>
                </a:solidFill>
              </a:defRPr>
            </a:lvl5pPr>
            <a:lvl6pPr lvl="5" algn="r" rtl="0">
              <a:spcBef>
                <a:spcPts val="0"/>
              </a:spcBef>
              <a:spcAft>
                <a:spcPts val="0"/>
              </a:spcAft>
              <a:buClr>
                <a:schemeClr val="lt1"/>
              </a:buClr>
              <a:buSzPts val="12000"/>
              <a:buNone/>
              <a:defRPr sz="12000">
                <a:solidFill>
                  <a:schemeClr val="lt1"/>
                </a:solidFill>
              </a:defRPr>
            </a:lvl6pPr>
            <a:lvl7pPr lvl="6" algn="r" rtl="0">
              <a:spcBef>
                <a:spcPts val="0"/>
              </a:spcBef>
              <a:spcAft>
                <a:spcPts val="0"/>
              </a:spcAft>
              <a:buClr>
                <a:schemeClr val="lt1"/>
              </a:buClr>
              <a:buSzPts val="12000"/>
              <a:buNone/>
              <a:defRPr sz="12000">
                <a:solidFill>
                  <a:schemeClr val="lt1"/>
                </a:solidFill>
              </a:defRPr>
            </a:lvl7pPr>
            <a:lvl8pPr lvl="7" algn="r" rtl="0">
              <a:spcBef>
                <a:spcPts val="0"/>
              </a:spcBef>
              <a:spcAft>
                <a:spcPts val="0"/>
              </a:spcAft>
              <a:buClr>
                <a:schemeClr val="lt1"/>
              </a:buClr>
              <a:buSzPts val="12000"/>
              <a:buNone/>
              <a:defRPr sz="12000">
                <a:solidFill>
                  <a:schemeClr val="lt1"/>
                </a:solidFill>
              </a:defRPr>
            </a:lvl8pPr>
            <a:lvl9pPr lvl="8" algn="r" rtl="0">
              <a:spcBef>
                <a:spcPts val="0"/>
              </a:spcBef>
              <a:spcAft>
                <a:spcPts val="0"/>
              </a:spcAft>
              <a:buClr>
                <a:schemeClr val="lt1"/>
              </a:buClr>
              <a:buSzPts val="12000"/>
              <a:buNone/>
              <a:defRPr sz="12000">
                <a:solidFill>
                  <a:schemeClr val="lt1"/>
                </a:solidFill>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95163" y="1690704"/>
            <a:ext cx="3247200" cy="1482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3600"/>
              <a:buNone/>
              <a:defRPr sz="3600"/>
            </a:lvl1pPr>
            <a:lvl2pPr lvl="1" algn="ctr" rtl="0">
              <a:lnSpc>
                <a:spcPct val="80000"/>
              </a:lnSpc>
              <a:spcBef>
                <a:spcPts val="0"/>
              </a:spcBef>
              <a:spcAft>
                <a:spcPts val="0"/>
              </a:spcAft>
              <a:buClr>
                <a:schemeClr val="accent1"/>
              </a:buClr>
              <a:buSzPts val="3600"/>
              <a:buNone/>
              <a:defRPr sz="3600">
                <a:solidFill>
                  <a:schemeClr val="accent1"/>
                </a:solidFill>
              </a:defRPr>
            </a:lvl2pPr>
            <a:lvl3pPr lvl="2" algn="ctr" rtl="0">
              <a:lnSpc>
                <a:spcPct val="80000"/>
              </a:lnSpc>
              <a:spcBef>
                <a:spcPts val="0"/>
              </a:spcBef>
              <a:spcAft>
                <a:spcPts val="0"/>
              </a:spcAft>
              <a:buClr>
                <a:schemeClr val="accent1"/>
              </a:buClr>
              <a:buSzPts val="3600"/>
              <a:buNone/>
              <a:defRPr sz="3600">
                <a:solidFill>
                  <a:schemeClr val="accent1"/>
                </a:solidFill>
              </a:defRPr>
            </a:lvl3pPr>
            <a:lvl4pPr lvl="3" algn="ctr" rtl="0">
              <a:lnSpc>
                <a:spcPct val="80000"/>
              </a:lnSpc>
              <a:spcBef>
                <a:spcPts val="0"/>
              </a:spcBef>
              <a:spcAft>
                <a:spcPts val="0"/>
              </a:spcAft>
              <a:buClr>
                <a:schemeClr val="accent1"/>
              </a:buClr>
              <a:buSzPts val="3600"/>
              <a:buNone/>
              <a:defRPr sz="3600">
                <a:solidFill>
                  <a:schemeClr val="accent1"/>
                </a:solidFill>
              </a:defRPr>
            </a:lvl4pPr>
            <a:lvl5pPr lvl="4" algn="ctr" rtl="0">
              <a:lnSpc>
                <a:spcPct val="80000"/>
              </a:lnSpc>
              <a:spcBef>
                <a:spcPts val="0"/>
              </a:spcBef>
              <a:spcAft>
                <a:spcPts val="0"/>
              </a:spcAft>
              <a:buClr>
                <a:schemeClr val="accent1"/>
              </a:buClr>
              <a:buSzPts val="3600"/>
              <a:buNone/>
              <a:defRPr sz="3600">
                <a:solidFill>
                  <a:schemeClr val="accent1"/>
                </a:solidFill>
              </a:defRPr>
            </a:lvl5pPr>
            <a:lvl6pPr lvl="5" algn="ctr" rtl="0">
              <a:lnSpc>
                <a:spcPct val="80000"/>
              </a:lnSpc>
              <a:spcBef>
                <a:spcPts val="0"/>
              </a:spcBef>
              <a:spcAft>
                <a:spcPts val="0"/>
              </a:spcAft>
              <a:buClr>
                <a:schemeClr val="accent1"/>
              </a:buClr>
              <a:buSzPts val="3600"/>
              <a:buNone/>
              <a:defRPr sz="3600">
                <a:solidFill>
                  <a:schemeClr val="accent1"/>
                </a:solidFill>
              </a:defRPr>
            </a:lvl6pPr>
            <a:lvl7pPr lvl="6" algn="ctr" rtl="0">
              <a:lnSpc>
                <a:spcPct val="80000"/>
              </a:lnSpc>
              <a:spcBef>
                <a:spcPts val="0"/>
              </a:spcBef>
              <a:spcAft>
                <a:spcPts val="0"/>
              </a:spcAft>
              <a:buClr>
                <a:schemeClr val="accent1"/>
              </a:buClr>
              <a:buSzPts val="3600"/>
              <a:buNone/>
              <a:defRPr sz="3600">
                <a:solidFill>
                  <a:schemeClr val="accent1"/>
                </a:solidFill>
              </a:defRPr>
            </a:lvl7pPr>
            <a:lvl8pPr lvl="7" algn="ctr" rtl="0">
              <a:lnSpc>
                <a:spcPct val="80000"/>
              </a:lnSpc>
              <a:spcBef>
                <a:spcPts val="0"/>
              </a:spcBef>
              <a:spcAft>
                <a:spcPts val="0"/>
              </a:spcAft>
              <a:buClr>
                <a:schemeClr val="accent1"/>
              </a:buClr>
              <a:buSzPts val="3600"/>
              <a:buNone/>
              <a:defRPr sz="3600">
                <a:solidFill>
                  <a:schemeClr val="accent1"/>
                </a:solidFill>
              </a:defRPr>
            </a:lvl8pPr>
            <a:lvl9pPr lvl="8" algn="ctr" rtl="0">
              <a:lnSpc>
                <a:spcPct val="80000"/>
              </a:lnSpc>
              <a:spcBef>
                <a:spcPts val="0"/>
              </a:spcBef>
              <a:spcAft>
                <a:spcPts val="0"/>
              </a:spcAft>
              <a:buClr>
                <a:schemeClr val="accent1"/>
              </a:buClr>
              <a:buSzPts val="3600"/>
              <a:buNone/>
              <a:defRPr sz="3600">
                <a:solidFill>
                  <a:schemeClr val="accent1"/>
                </a:solidFill>
              </a:defRPr>
            </a:lvl9pPr>
          </a:lstStyle>
          <a:p>
            <a:endParaRPr/>
          </a:p>
        </p:txBody>
      </p:sp>
      <p:sp>
        <p:nvSpPr>
          <p:cNvPr id="13" name="Google Shape;13;p3"/>
          <p:cNvSpPr txBox="1">
            <a:spLocks noGrp="1"/>
          </p:cNvSpPr>
          <p:nvPr>
            <p:ph type="subTitle" idx="1"/>
          </p:nvPr>
        </p:nvSpPr>
        <p:spPr>
          <a:xfrm>
            <a:off x="895163" y="3108204"/>
            <a:ext cx="3247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4" name="Google Shape;14;p3"/>
          <p:cNvSpPr txBox="1">
            <a:spLocks noGrp="1"/>
          </p:cNvSpPr>
          <p:nvPr>
            <p:ph type="title" idx="2" hasCustomPrompt="1"/>
          </p:nvPr>
        </p:nvSpPr>
        <p:spPr>
          <a:xfrm>
            <a:off x="1641413" y="1367754"/>
            <a:ext cx="17547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p:cSld name="TITLE_AND_BODY_1_2">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26"/>
          <p:cNvSpPr txBox="1">
            <a:spLocks noGrp="1"/>
          </p:cNvSpPr>
          <p:nvPr>
            <p:ph type="title" idx="2"/>
          </p:nvPr>
        </p:nvSpPr>
        <p:spPr>
          <a:xfrm>
            <a:off x="848400"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5" name="Google Shape;145;p26"/>
          <p:cNvSpPr txBox="1">
            <a:spLocks noGrp="1"/>
          </p:cNvSpPr>
          <p:nvPr>
            <p:ph type="subTitle" idx="1"/>
          </p:nvPr>
        </p:nvSpPr>
        <p:spPr>
          <a:xfrm>
            <a:off x="848400"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26"/>
          <p:cNvSpPr txBox="1">
            <a:spLocks noGrp="1"/>
          </p:cNvSpPr>
          <p:nvPr>
            <p:ph type="title" idx="3"/>
          </p:nvPr>
        </p:nvSpPr>
        <p:spPr>
          <a:xfrm>
            <a:off x="2765499"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7" name="Google Shape;147;p26"/>
          <p:cNvSpPr txBox="1">
            <a:spLocks noGrp="1"/>
          </p:cNvSpPr>
          <p:nvPr>
            <p:ph type="subTitle" idx="4"/>
          </p:nvPr>
        </p:nvSpPr>
        <p:spPr>
          <a:xfrm>
            <a:off x="2765499"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26"/>
          <p:cNvSpPr txBox="1">
            <a:spLocks noGrp="1"/>
          </p:cNvSpPr>
          <p:nvPr>
            <p:ph type="title" idx="5"/>
          </p:nvPr>
        </p:nvSpPr>
        <p:spPr>
          <a:xfrm>
            <a:off x="4682598"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9" name="Google Shape;149;p26"/>
          <p:cNvSpPr txBox="1">
            <a:spLocks noGrp="1"/>
          </p:cNvSpPr>
          <p:nvPr>
            <p:ph type="subTitle" idx="6"/>
          </p:nvPr>
        </p:nvSpPr>
        <p:spPr>
          <a:xfrm>
            <a:off x="4682598"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50" name="Google Shape;150;p26"/>
          <p:cNvSpPr txBox="1">
            <a:spLocks noGrp="1"/>
          </p:cNvSpPr>
          <p:nvPr>
            <p:ph type="title" idx="7"/>
          </p:nvPr>
        </p:nvSpPr>
        <p:spPr>
          <a:xfrm>
            <a:off x="6599697" y="30135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51" name="Google Shape;151;p26"/>
          <p:cNvSpPr txBox="1">
            <a:spLocks noGrp="1"/>
          </p:cNvSpPr>
          <p:nvPr>
            <p:ph type="subTitle" idx="8"/>
          </p:nvPr>
        </p:nvSpPr>
        <p:spPr>
          <a:xfrm>
            <a:off x="6599697"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four columns 2">
  <p:cSld name="TITLE_AND_BODY_1_2_1">
    <p:bg>
      <p:bgPr>
        <a:solidFill>
          <a:schemeClr val="accent1"/>
        </a:solidFill>
        <a:effectLst/>
      </p:bgPr>
    </p:bg>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a:endParaRPr/>
          </a:p>
        </p:txBody>
      </p:sp>
      <p:sp>
        <p:nvSpPr>
          <p:cNvPr id="154" name="Google Shape;154;p27"/>
          <p:cNvSpPr txBox="1">
            <a:spLocks noGrp="1"/>
          </p:cNvSpPr>
          <p:nvPr>
            <p:ph type="title" idx="2"/>
          </p:nvPr>
        </p:nvSpPr>
        <p:spPr>
          <a:xfrm>
            <a:off x="848400" y="31659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55" name="Google Shape;155;p27"/>
          <p:cNvSpPr txBox="1">
            <a:spLocks noGrp="1"/>
          </p:cNvSpPr>
          <p:nvPr>
            <p:ph type="subTitle" idx="1"/>
          </p:nvPr>
        </p:nvSpPr>
        <p:spPr>
          <a:xfrm>
            <a:off x="848400" y="35178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56" name="Google Shape;156;p27"/>
          <p:cNvSpPr txBox="1">
            <a:spLocks noGrp="1"/>
          </p:cNvSpPr>
          <p:nvPr>
            <p:ph type="title" idx="3"/>
          </p:nvPr>
        </p:nvSpPr>
        <p:spPr>
          <a:xfrm>
            <a:off x="2765499" y="15657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57" name="Google Shape;157;p27"/>
          <p:cNvSpPr txBox="1">
            <a:spLocks noGrp="1"/>
          </p:cNvSpPr>
          <p:nvPr>
            <p:ph type="subTitle" idx="4"/>
          </p:nvPr>
        </p:nvSpPr>
        <p:spPr>
          <a:xfrm>
            <a:off x="2765499" y="19176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58" name="Google Shape;158;p27"/>
          <p:cNvSpPr txBox="1">
            <a:spLocks noGrp="1"/>
          </p:cNvSpPr>
          <p:nvPr>
            <p:ph type="title" idx="5"/>
          </p:nvPr>
        </p:nvSpPr>
        <p:spPr>
          <a:xfrm>
            <a:off x="4682598" y="31659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59" name="Google Shape;159;p27"/>
          <p:cNvSpPr txBox="1">
            <a:spLocks noGrp="1"/>
          </p:cNvSpPr>
          <p:nvPr>
            <p:ph type="subTitle" idx="6"/>
          </p:nvPr>
        </p:nvSpPr>
        <p:spPr>
          <a:xfrm>
            <a:off x="4682598" y="35178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60" name="Google Shape;160;p27"/>
          <p:cNvSpPr txBox="1">
            <a:spLocks noGrp="1"/>
          </p:cNvSpPr>
          <p:nvPr>
            <p:ph type="title" idx="7"/>
          </p:nvPr>
        </p:nvSpPr>
        <p:spPr>
          <a:xfrm>
            <a:off x="6599697" y="15657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61" name="Google Shape;161;p27"/>
          <p:cNvSpPr txBox="1">
            <a:spLocks noGrp="1"/>
          </p:cNvSpPr>
          <p:nvPr>
            <p:ph type="subTitle" idx="8"/>
          </p:nvPr>
        </p:nvSpPr>
        <p:spPr>
          <a:xfrm>
            <a:off x="6599697" y="19176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4">
  <p:cSld name="SECTION_TITLE_AND_DESCRIPTION_1_2_1">
    <p:bg>
      <p:bgPr>
        <a:solidFill>
          <a:schemeClr val="accent1"/>
        </a:solidFill>
        <a:effectLst/>
      </p:bgPr>
    </p:bg>
    <p:spTree>
      <p:nvGrpSpPr>
        <p:cNvPr id="1" name="Shape 167"/>
        <p:cNvGrpSpPr/>
        <p:nvPr/>
      </p:nvGrpSpPr>
      <p:grpSpPr>
        <a:xfrm>
          <a:off x="0" y="0"/>
          <a:ext cx="0" cy="0"/>
          <a:chOff x="0" y="0"/>
          <a:chExt cx="0" cy="0"/>
        </a:xfrm>
      </p:grpSpPr>
      <p:sp>
        <p:nvSpPr>
          <p:cNvPr id="168" name="Google Shape;168;p29"/>
          <p:cNvSpPr/>
          <p:nvPr/>
        </p:nvSpPr>
        <p:spPr>
          <a:xfrm>
            <a:off x="2473875" y="724050"/>
            <a:ext cx="5744400" cy="36954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title"/>
          </p:nvPr>
        </p:nvSpPr>
        <p:spPr>
          <a:xfrm>
            <a:off x="3528004" y="1153700"/>
            <a:ext cx="4309200" cy="14823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chemeClr val="lt2"/>
              </a:buClr>
              <a:buSzPts val="3500"/>
              <a:buNone/>
              <a:defRPr sz="3500">
                <a:solidFill>
                  <a:schemeClr val="lt2"/>
                </a:solidFill>
              </a:defRPr>
            </a:lvl1pPr>
            <a:lvl2pPr lvl="1" algn="r" rtl="0">
              <a:lnSpc>
                <a:spcPct val="80000"/>
              </a:lnSpc>
              <a:spcBef>
                <a:spcPts val="0"/>
              </a:spcBef>
              <a:spcAft>
                <a:spcPts val="0"/>
              </a:spcAft>
              <a:buClr>
                <a:schemeClr val="lt2"/>
              </a:buClr>
              <a:buSzPts val="3500"/>
              <a:buNone/>
              <a:defRPr sz="3500">
                <a:solidFill>
                  <a:schemeClr val="lt2"/>
                </a:solidFill>
              </a:defRPr>
            </a:lvl2pPr>
            <a:lvl3pPr lvl="2" algn="r" rtl="0">
              <a:lnSpc>
                <a:spcPct val="80000"/>
              </a:lnSpc>
              <a:spcBef>
                <a:spcPts val="0"/>
              </a:spcBef>
              <a:spcAft>
                <a:spcPts val="0"/>
              </a:spcAft>
              <a:buClr>
                <a:schemeClr val="lt2"/>
              </a:buClr>
              <a:buSzPts val="3500"/>
              <a:buNone/>
              <a:defRPr sz="3500">
                <a:solidFill>
                  <a:schemeClr val="lt2"/>
                </a:solidFill>
              </a:defRPr>
            </a:lvl3pPr>
            <a:lvl4pPr lvl="3" algn="r" rtl="0">
              <a:lnSpc>
                <a:spcPct val="80000"/>
              </a:lnSpc>
              <a:spcBef>
                <a:spcPts val="0"/>
              </a:spcBef>
              <a:spcAft>
                <a:spcPts val="0"/>
              </a:spcAft>
              <a:buClr>
                <a:schemeClr val="lt2"/>
              </a:buClr>
              <a:buSzPts val="3500"/>
              <a:buNone/>
              <a:defRPr sz="3500">
                <a:solidFill>
                  <a:schemeClr val="lt2"/>
                </a:solidFill>
              </a:defRPr>
            </a:lvl4pPr>
            <a:lvl5pPr lvl="4" algn="r" rtl="0">
              <a:lnSpc>
                <a:spcPct val="80000"/>
              </a:lnSpc>
              <a:spcBef>
                <a:spcPts val="0"/>
              </a:spcBef>
              <a:spcAft>
                <a:spcPts val="0"/>
              </a:spcAft>
              <a:buClr>
                <a:schemeClr val="lt2"/>
              </a:buClr>
              <a:buSzPts val="3500"/>
              <a:buNone/>
              <a:defRPr sz="3500">
                <a:solidFill>
                  <a:schemeClr val="lt2"/>
                </a:solidFill>
              </a:defRPr>
            </a:lvl5pPr>
            <a:lvl6pPr lvl="5" algn="r" rtl="0">
              <a:lnSpc>
                <a:spcPct val="80000"/>
              </a:lnSpc>
              <a:spcBef>
                <a:spcPts val="0"/>
              </a:spcBef>
              <a:spcAft>
                <a:spcPts val="0"/>
              </a:spcAft>
              <a:buClr>
                <a:schemeClr val="lt2"/>
              </a:buClr>
              <a:buSzPts val="3500"/>
              <a:buNone/>
              <a:defRPr sz="3500">
                <a:solidFill>
                  <a:schemeClr val="lt2"/>
                </a:solidFill>
              </a:defRPr>
            </a:lvl6pPr>
            <a:lvl7pPr lvl="6" algn="r" rtl="0">
              <a:lnSpc>
                <a:spcPct val="80000"/>
              </a:lnSpc>
              <a:spcBef>
                <a:spcPts val="0"/>
              </a:spcBef>
              <a:spcAft>
                <a:spcPts val="0"/>
              </a:spcAft>
              <a:buClr>
                <a:schemeClr val="lt2"/>
              </a:buClr>
              <a:buSzPts val="3500"/>
              <a:buNone/>
              <a:defRPr sz="3500">
                <a:solidFill>
                  <a:schemeClr val="lt2"/>
                </a:solidFill>
              </a:defRPr>
            </a:lvl7pPr>
            <a:lvl8pPr lvl="7" algn="r" rtl="0">
              <a:lnSpc>
                <a:spcPct val="80000"/>
              </a:lnSpc>
              <a:spcBef>
                <a:spcPts val="0"/>
              </a:spcBef>
              <a:spcAft>
                <a:spcPts val="0"/>
              </a:spcAft>
              <a:buClr>
                <a:schemeClr val="lt2"/>
              </a:buClr>
              <a:buSzPts val="3500"/>
              <a:buNone/>
              <a:defRPr sz="3500">
                <a:solidFill>
                  <a:schemeClr val="lt2"/>
                </a:solidFill>
              </a:defRPr>
            </a:lvl8pPr>
            <a:lvl9pPr lvl="8" algn="r" rtl="0">
              <a:lnSpc>
                <a:spcPct val="80000"/>
              </a:lnSpc>
              <a:spcBef>
                <a:spcPts val="0"/>
              </a:spcBef>
              <a:spcAft>
                <a:spcPts val="0"/>
              </a:spcAft>
              <a:buClr>
                <a:schemeClr val="lt2"/>
              </a:buClr>
              <a:buSzPts val="3500"/>
              <a:buNone/>
              <a:defRPr sz="3500">
                <a:solidFill>
                  <a:schemeClr val="lt2"/>
                </a:solidFill>
              </a:defRPr>
            </a:lvl9pPr>
          </a:lstStyle>
          <a:p>
            <a:endParaRPr/>
          </a:p>
        </p:txBody>
      </p:sp>
      <p:sp>
        <p:nvSpPr>
          <p:cNvPr id="170" name="Google Shape;170;p29"/>
          <p:cNvSpPr txBox="1">
            <a:spLocks noGrp="1"/>
          </p:cNvSpPr>
          <p:nvPr>
            <p:ph type="subTitle" idx="1"/>
          </p:nvPr>
        </p:nvSpPr>
        <p:spPr>
          <a:xfrm>
            <a:off x="4589988" y="2418804"/>
            <a:ext cx="3247200" cy="123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600"/>
              <a:buNone/>
              <a:defRPr sz="1600">
                <a:solidFill>
                  <a:schemeClr val="lt2"/>
                </a:solidFill>
              </a:defRPr>
            </a:lvl1pPr>
            <a:lvl2pPr lvl="1" algn="r" rtl="0">
              <a:lnSpc>
                <a:spcPct val="100000"/>
              </a:lnSpc>
              <a:spcBef>
                <a:spcPts val="0"/>
              </a:spcBef>
              <a:spcAft>
                <a:spcPts val="0"/>
              </a:spcAft>
              <a:buClr>
                <a:schemeClr val="lt2"/>
              </a:buClr>
              <a:buSzPts val="1600"/>
              <a:buNone/>
              <a:defRPr sz="1600">
                <a:solidFill>
                  <a:schemeClr val="lt2"/>
                </a:solidFill>
              </a:defRPr>
            </a:lvl2pPr>
            <a:lvl3pPr lvl="2" algn="r" rtl="0">
              <a:lnSpc>
                <a:spcPct val="100000"/>
              </a:lnSpc>
              <a:spcBef>
                <a:spcPts val="0"/>
              </a:spcBef>
              <a:spcAft>
                <a:spcPts val="0"/>
              </a:spcAft>
              <a:buClr>
                <a:schemeClr val="lt2"/>
              </a:buClr>
              <a:buSzPts val="1600"/>
              <a:buNone/>
              <a:defRPr sz="1600">
                <a:solidFill>
                  <a:schemeClr val="lt2"/>
                </a:solidFill>
              </a:defRPr>
            </a:lvl3pPr>
            <a:lvl4pPr lvl="3" algn="r" rtl="0">
              <a:lnSpc>
                <a:spcPct val="100000"/>
              </a:lnSpc>
              <a:spcBef>
                <a:spcPts val="0"/>
              </a:spcBef>
              <a:spcAft>
                <a:spcPts val="0"/>
              </a:spcAft>
              <a:buClr>
                <a:schemeClr val="lt2"/>
              </a:buClr>
              <a:buSzPts val="1600"/>
              <a:buNone/>
              <a:defRPr sz="1600">
                <a:solidFill>
                  <a:schemeClr val="lt2"/>
                </a:solidFill>
              </a:defRPr>
            </a:lvl4pPr>
            <a:lvl5pPr lvl="4" algn="r" rtl="0">
              <a:lnSpc>
                <a:spcPct val="100000"/>
              </a:lnSpc>
              <a:spcBef>
                <a:spcPts val="0"/>
              </a:spcBef>
              <a:spcAft>
                <a:spcPts val="0"/>
              </a:spcAft>
              <a:buClr>
                <a:schemeClr val="lt2"/>
              </a:buClr>
              <a:buSzPts val="1600"/>
              <a:buNone/>
              <a:defRPr sz="1600">
                <a:solidFill>
                  <a:schemeClr val="lt2"/>
                </a:solidFill>
              </a:defRPr>
            </a:lvl5pPr>
            <a:lvl6pPr lvl="5" algn="r" rtl="0">
              <a:lnSpc>
                <a:spcPct val="100000"/>
              </a:lnSpc>
              <a:spcBef>
                <a:spcPts val="0"/>
              </a:spcBef>
              <a:spcAft>
                <a:spcPts val="0"/>
              </a:spcAft>
              <a:buClr>
                <a:schemeClr val="lt2"/>
              </a:buClr>
              <a:buSzPts val="1600"/>
              <a:buNone/>
              <a:defRPr sz="1600">
                <a:solidFill>
                  <a:schemeClr val="lt2"/>
                </a:solidFill>
              </a:defRPr>
            </a:lvl6pPr>
            <a:lvl7pPr lvl="6" algn="r" rtl="0">
              <a:lnSpc>
                <a:spcPct val="100000"/>
              </a:lnSpc>
              <a:spcBef>
                <a:spcPts val="0"/>
              </a:spcBef>
              <a:spcAft>
                <a:spcPts val="0"/>
              </a:spcAft>
              <a:buClr>
                <a:schemeClr val="lt2"/>
              </a:buClr>
              <a:buSzPts val="1600"/>
              <a:buNone/>
              <a:defRPr sz="1600">
                <a:solidFill>
                  <a:schemeClr val="lt2"/>
                </a:solidFill>
              </a:defRPr>
            </a:lvl7pPr>
            <a:lvl8pPr lvl="7" algn="r" rtl="0">
              <a:lnSpc>
                <a:spcPct val="100000"/>
              </a:lnSpc>
              <a:spcBef>
                <a:spcPts val="0"/>
              </a:spcBef>
              <a:spcAft>
                <a:spcPts val="0"/>
              </a:spcAft>
              <a:buClr>
                <a:schemeClr val="lt2"/>
              </a:buClr>
              <a:buSzPts val="1600"/>
              <a:buNone/>
              <a:defRPr sz="1600">
                <a:solidFill>
                  <a:schemeClr val="lt2"/>
                </a:solidFill>
              </a:defRPr>
            </a:lvl8pPr>
            <a:lvl9pPr lvl="8" algn="r"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1" name="Google Shape;171;p29"/>
          <p:cNvSpPr txBox="1">
            <a:spLocks noGrp="1"/>
          </p:cNvSpPr>
          <p:nvPr>
            <p:ph type="title" idx="2" hasCustomPrompt="1"/>
          </p:nvPr>
        </p:nvSpPr>
        <p:spPr>
          <a:xfrm>
            <a:off x="925725" y="1468350"/>
            <a:ext cx="2902200" cy="22068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accent3"/>
              </a:buClr>
              <a:buSzPts val="13400"/>
              <a:buNone/>
              <a:defRPr sz="13400">
                <a:solidFill>
                  <a:schemeClr val="accent3"/>
                </a:solidFill>
              </a:defRPr>
            </a:lvl1pPr>
            <a:lvl2pPr lvl="1" algn="ctr" rtl="0">
              <a:spcBef>
                <a:spcPts val="0"/>
              </a:spcBef>
              <a:spcAft>
                <a:spcPts val="0"/>
              </a:spcAft>
              <a:buClr>
                <a:schemeClr val="lt2"/>
              </a:buClr>
              <a:buSzPts val="15000"/>
              <a:buNone/>
              <a:defRPr sz="15000">
                <a:solidFill>
                  <a:schemeClr val="lt2"/>
                </a:solidFill>
              </a:defRPr>
            </a:lvl2pPr>
            <a:lvl3pPr lvl="2" algn="ctr" rtl="0">
              <a:spcBef>
                <a:spcPts val="0"/>
              </a:spcBef>
              <a:spcAft>
                <a:spcPts val="0"/>
              </a:spcAft>
              <a:buClr>
                <a:schemeClr val="lt2"/>
              </a:buClr>
              <a:buSzPts val="15000"/>
              <a:buNone/>
              <a:defRPr sz="15000">
                <a:solidFill>
                  <a:schemeClr val="lt2"/>
                </a:solidFill>
              </a:defRPr>
            </a:lvl3pPr>
            <a:lvl4pPr lvl="3" algn="ctr" rtl="0">
              <a:spcBef>
                <a:spcPts val="0"/>
              </a:spcBef>
              <a:spcAft>
                <a:spcPts val="0"/>
              </a:spcAft>
              <a:buClr>
                <a:schemeClr val="lt2"/>
              </a:buClr>
              <a:buSzPts val="15000"/>
              <a:buNone/>
              <a:defRPr sz="15000">
                <a:solidFill>
                  <a:schemeClr val="lt2"/>
                </a:solidFill>
              </a:defRPr>
            </a:lvl4pPr>
            <a:lvl5pPr lvl="4" algn="ctr" rtl="0">
              <a:spcBef>
                <a:spcPts val="0"/>
              </a:spcBef>
              <a:spcAft>
                <a:spcPts val="0"/>
              </a:spcAft>
              <a:buClr>
                <a:schemeClr val="lt2"/>
              </a:buClr>
              <a:buSzPts val="15000"/>
              <a:buNone/>
              <a:defRPr sz="15000">
                <a:solidFill>
                  <a:schemeClr val="lt2"/>
                </a:solidFill>
              </a:defRPr>
            </a:lvl5pPr>
            <a:lvl6pPr lvl="5" algn="ctr" rtl="0">
              <a:spcBef>
                <a:spcPts val="0"/>
              </a:spcBef>
              <a:spcAft>
                <a:spcPts val="0"/>
              </a:spcAft>
              <a:buClr>
                <a:schemeClr val="lt2"/>
              </a:buClr>
              <a:buSzPts val="15000"/>
              <a:buNone/>
              <a:defRPr sz="15000">
                <a:solidFill>
                  <a:schemeClr val="lt2"/>
                </a:solidFill>
              </a:defRPr>
            </a:lvl6pPr>
            <a:lvl7pPr lvl="6" algn="ctr" rtl="0">
              <a:spcBef>
                <a:spcPts val="0"/>
              </a:spcBef>
              <a:spcAft>
                <a:spcPts val="0"/>
              </a:spcAft>
              <a:buClr>
                <a:schemeClr val="lt2"/>
              </a:buClr>
              <a:buSzPts val="15000"/>
              <a:buNone/>
              <a:defRPr sz="15000">
                <a:solidFill>
                  <a:schemeClr val="lt2"/>
                </a:solidFill>
              </a:defRPr>
            </a:lvl7pPr>
            <a:lvl8pPr lvl="7" algn="ctr" rtl="0">
              <a:spcBef>
                <a:spcPts val="0"/>
              </a:spcBef>
              <a:spcAft>
                <a:spcPts val="0"/>
              </a:spcAft>
              <a:buClr>
                <a:schemeClr val="lt2"/>
              </a:buClr>
              <a:buSzPts val="15000"/>
              <a:buNone/>
              <a:defRPr sz="15000">
                <a:solidFill>
                  <a:schemeClr val="lt2"/>
                </a:solidFill>
              </a:defRPr>
            </a:lvl8pPr>
            <a:lvl9pPr lvl="8" algn="ctr" rtl="0">
              <a:spcBef>
                <a:spcPts val="0"/>
              </a:spcBef>
              <a:spcAft>
                <a:spcPts val="0"/>
              </a:spcAft>
              <a:buClr>
                <a:schemeClr val="lt2"/>
              </a:buClr>
              <a:buSzPts val="15000"/>
              <a:buNone/>
              <a:defRPr sz="15000">
                <a:solidFill>
                  <a:schemeClr val="lt2"/>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six columns ">
  <p:cSld name="TITLE_AND_BODY_1_1_2">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30"/>
          <p:cNvSpPr txBox="1">
            <a:spLocks noGrp="1"/>
          </p:cNvSpPr>
          <p:nvPr>
            <p:ph type="title" idx="2"/>
          </p:nvPr>
        </p:nvSpPr>
        <p:spPr>
          <a:xfrm>
            <a:off x="66990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75" name="Google Shape;175;p30"/>
          <p:cNvSpPr txBox="1">
            <a:spLocks noGrp="1"/>
          </p:cNvSpPr>
          <p:nvPr>
            <p:ph type="subTitle" idx="1"/>
          </p:nvPr>
        </p:nvSpPr>
        <p:spPr>
          <a:xfrm>
            <a:off x="66990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76" name="Google Shape;176;p30"/>
          <p:cNvSpPr txBox="1">
            <a:spLocks noGrp="1"/>
          </p:cNvSpPr>
          <p:nvPr>
            <p:ph type="title" idx="3"/>
          </p:nvPr>
        </p:nvSpPr>
        <p:spPr>
          <a:xfrm>
            <a:off x="2646198"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77" name="Google Shape;177;p30"/>
          <p:cNvSpPr txBox="1">
            <a:spLocks noGrp="1"/>
          </p:cNvSpPr>
          <p:nvPr>
            <p:ph type="subTitle" idx="4"/>
          </p:nvPr>
        </p:nvSpPr>
        <p:spPr>
          <a:xfrm>
            <a:off x="2646198"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78" name="Google Shape;178;p30"/>
          <p:cNvSpPr txBox="1">
            <a:spLocks noGrp="1"/>
          </p:cNvSpPr>
          <p:nvPr>
            <p:ph type="title" idx="5"/>
          </p:nvPr>
        </p:nvSpPr>
        <p:spPr>
          <a:xfrm>
            <a:off x="4622497"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79" name="Google Shape;179;p30"/>
          <p:cNvSpPr txBox="1">
            <a:spLocks noGrp="1"/>
          </p:cNvSpPr>
          <p:nvPr>
            <p:ph type="subTitle" idx="6"/>
          </p:nvPr>
        </p:nvSpPr>
        <p:spPr>
          <a:xfrm>
            <a:off x="4622497"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0" name="Google Shape;180;p30"/>
          <p:cNvSpPr txBox="1">
            <a:spLocks noGrp="1"/>
          </p:cNvSpPr>
          <p:nvPr>
            <p:ph type="title" idx="7"/>
          </p:nvPr>
        </p:nvSpPr>
        <p:spPr>
          <a:xfrm>
            <a:off x="264620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81" name="Google Shape;181;p30"/>
          <p:cNvSpPr txBox="1">
            <a:spLocks noGrp="1"/>
          </p:cNvSpPr>
          <p:nvPr>
            <p:ph type="subTitle" idx="8"/>
          </p:nvPr>
        </p:nvSpPr>
        <p:spPr>
          <a:xfrm>
            <a:off x="264620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2" name="Google Shape;182;p30"/>
          <p:cNvSpPr txBox="1">
            <a:spLocks noGrp="1"/>
          </p:cNvSpPr>
          <p:nvPr>
            <p:ph type="title" idx="9"/>
          </p:nvPr>
        </p:nvSpPr>
        <p:spPr>
          <a:xfrm>
            <a:off x="4622498"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83" name="Google Shape;183;p30"/>
          <p:cNvSpPr txBox="1">
            <a:spLocks noGrp="1"/>
          </p:cNvSpPr>
          <p:nvPr>
            <p:ph type="subTitle" idx="13"/>
          </p:nvPr>
        </p:nvSpPr>
        <p:spPr>
          <a:xfrm>
            <a:off x="4622498"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4" name="Google Shape;184;p30"/>
          <p:cNvSpPr txBox="1">
            <a:spLocks noGrp="1"/>
          </p:cNvSpPr>
          <p:nvPr>
            <p:ph type="title" idx="14"/>
          </p:nvPr>
        </p:nvSpPr>
        <p:spPr>
          <a:xfrm>
            <a:off x="6598797"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85" name="Google Shape;185;p30"/>
          <p:cNvSpPr txBox="1">
            <a:spLocks noGrp="1"/>
          </p:cNvSpPr>
          <p:nvPr>
            <p:ph type="subTitle" idx="15"/>
          </p:nvPr>
        </p:nvSpPr>
        <p:spPr>
          <a:xfrm>
            <a:off x="6598797"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ix columns  1">
  <p:cSld name="TITLE_AND_BODY_1_1_2_1">
    <p:bg>
      <p:bgPr>
        <a:solidFill>
          <a:schemeClr val="accent1"/>
        </a:soli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88" name="Google Shape;188;p31"/>
          <p:cNvSpPr txBox="1">
            <a:spLocks noGrp="1"/>
          </p:cNvSpPr>
          <p:nvPr>
            <p:ph type="title" idx="2"/>
          </p:nvPr>
        </p:nvSpPr>
        <p:spPr>
          <a:xfrm>
            <a:off x="97470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89" name="Google Shape;189;p31"/>
          <p:cNvSpPr txBox="1">
            <a:spLocks noGrp="1"/>
          </p:cNvSpPr>
          <p:nvPr>
            <p:ph type="subTitle" idx="1"/>
          </p:nvPr>
        </p:nvSpPr>
        <p:spPr>
          <a:xfrm>
            <a:off x="97470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0" name="Google Shape;190;p31"/>
          <p:cNvSpPr txBox="1">
            <a:spLocks noGrp="1"/>
          </p:cNvSpPr>
          <p:nvPr>
            <p:ph type="title" idx="3"/>
          </p:nvPr>
        </p:nvSpPr>
        <p:spPr>
          <a:xfrm>
            <a:off x="3634350"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1" name="Google Shape;191;p31"/>
          <p:cNvSpPr txBox="1">
            <a:spLocks noGrp="1"/>
          </p:cNvSpPr>
          <p:nvPr>
            <p:ph type="subTitle" idx="4"/>
          </p:nvPr>
        </p:nvSpPr>
        <p:spPr>
          <a:xfrm>
            <a:off x="3634350"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2" name="Google Shape;192;p31"/>
          <p:cNvSpPr txBox="1">
            <a:spLocks noGrp="1"/>
          </p:cNvSpPr>
          <p:nvPr>
            <p:ph type="title" idx="5"/>
          </p:nvPr>
        </p:nvSpPr>
        <p:spPr>
          <a:xfrm>
            <a:off x="6293997" y="34538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3" name="Google Shape;193;p31"/>
          <p:cNvSpPr txBox="1">
            <a:spLocks noGrp="1"/>
          </p:cNvSpPr>
          <p:nvPr>
            <p:ph type="subTitle" idx="6"/>
          </p:nvPr>
        </p:nvSpPr>
        <p:spPr>
          <a:xfrm>
            <a:off x="6293997" y="37860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4" name="Google Shape;194;p31"/>
          <p:cNvSpPr txBox="1">
            <a:spLocks noGrp="1"/>
          </p:cNvSpPr>
          <p:nvPr>
            <p:ph type="title" idx="7"/>
          </p:nvPr>
        </p:nvSpPr>
        <p:spPr>
          <a:xfrm>
            <a:off x="97470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5" name="Google Shape;195;p31"/>
          <p:cNvSpPr txBox="1">
            <a:spLocks noGrp="1"/>
          </p:cNvSpPr>
          <p:nvPr>
            <p:ph type="subTitle" idx="8"/>
          </p:nvPr>
        </p:nvSpPr>
        <p:spPr>
          <a:xfrm>
            <a:off x="97470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6" name="Google Shape;196;p31"/>
          <p:cNvSpPr txBox="1">
            <a:spLocks noGrp="1"/>
          </p:cNvSpPr>
          <p:nvPr>
            <p:ph type="title" idx="9"/>
          </p:nvPr>
        </p:nvSpPr>
        <p:spPr>
          <a:xfrm>
            <a:off x="3634350"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7" name="Google Shape;197;p31"/>
          <p:cNvSpPr txBox="1">
            <a:spLocks noGrp="1"/>
          </p:cNvSpPr>
          <p:nvPr>
            <p:ph type="subTitle" idx="13"/>
          </p:nvPr>
        </p:nvSpPr>
        <p:spPr>
          <a:xfrm>
            <a:off x="3634350"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198" name="Google Shape;198;p31"/>
          <p:cNvSpPr txBox="1">
            <a:spLocks noGrp="1"/>
          </p:cNvSpPr>
          <p:nvPr>
            <p:ph type="title" idx="14"/>
          </p:nvPr>
        </p:nvSpPr>
        <p:spPr>
          <a:xfrm>
            <a:off x="6293997" y="1778458"/>
            <a:ext cx="187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99" name="Google Shape;199;p31"/>
          <p:cNvSpPr txBox="1">
            <a:spLocks noGrp="1"/>
          </p:cNvSpPr>
          <p:nvPr>
            <p:ph type="subTitle" idx="15"/>
          </p:nvPr>
        </p:nvSpPr>
        <p:spPr>
          <a:xfrm>
            <a:off x="6293997" y="2110675"/>
            <a:ext cx="187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wo columns 2">
  <p:cSld name="TITLE_AND_BODY_1_1_1">
    <p:bg>
      <p:bgPr>
        <a:solidFill>
          <a:schemeClr val="accent1"/>
        </a:solidFill>
        <a:effectLst/>
      </p:bgPr>
    </p:bg>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1454388" y="15171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600"/>
              <a:buNone/>
              <a:defRPr sz="2600">
                <a:solidFill>
                  <a:schemeClr val="accent3"/>
                </a:solidFill>
              </a:defRPr>
            </a:lvl1pPr>
            <a:lvl2pPr lvl="1" algn="ctr" rtl="0">
              <a:spcBef>
                <a:spcPts val="0"/>
              </a:spcBef>
              <a:spcAft>
                <a:spcPts val="0"/>
              </a:spcAft>
              <a:buClr>
                <a:schemeClr val="accent3"/>
              </a:buClr>
              <a:buSzPts val="2600"/>
              <a:buNone/>
              <a:defRPr sz="2600">
                <a:solidFill>
                  <a:schemeClr val="accent3"/>
                </a:solidFill>
              </a:defRPr>
            </a:lvl2pPr>
            <a:lvl3pPr lvl="2" algn="ctr" rtl="0">
              <a:spcBef>
                <a:spcPts val="0"/>
              </a:spcBef>
              <a:spcAft>
                <a:spcPts val="0"/>
              </a:spcAft>
              <a:buClr>
                <a:schemeClr val="accent3"/>
              </a:buClr>
              <a:buSzPts val="2600"/>
              <a:buNone/>
              <a:defRPr sz="2600">
                <a:solidFill>
                  <a:schemeClr val="accent3"/>
                </a:solidFill>
              </a:defRPr>
            </a:lvl3pPr>
            <a:lvl4pPr lvl="3" algn="ctr" rtl="0">
              <a:spcBef>
                <a:spcPts val="0"/>
              </a:spcBef>
              <a:spcAft>
                <a:spcPts val="0"/>
              </a:spcAft>
              <a:buClr>
                <a:schemeClr val="accent3"/>
              </a:buClr>
              <a:buSzPts val="2600"/>
              <a:buNone/>
              <a:defRPr sz="2600">
                <a:solidFill>
                  <a:schemeClr val="accent3"/>
                </a:solidFill>
              </a:defRPr>
            </a:lvl4pPr>
            <a:lvl5pPr lvl="4" algn="ctr" rtl="0">
              <a:spcBef>
                <a:spcPts val="0"/>
              </a:spcBef>
              <a:spcAft>
                <a:spcPts val="0"/>
              </a:spcAft>
              <a:buClr>
                <a:schemeClr val="accent3"/>
              </a:buClr>
              <a:buSzPts val="2600"/>
              <a:buNone/>
              <a:defRPr sz="2600">
                <a:solidFill>
                  <a:schemeClr val="accent3"/>
                </a:solidFill>
              </a:defRPr>
            </a:lvl5pPr>
            <a:lvl6pPr lvl="5" algn="ctr" rtl="0">
              <a:spcBef>
                <a:spcPts val="0"/>
              </a:spcBef>
              <a:spcAft>
                <a:spcPts val="0"/>
              </a:spcAft>
              <a:buClr>
                <a:schemeClr val="accent3"/>
              </a:buClr>
              <a:buSzPts val="2600"/>
              <a:buNone/>
              <a:defRPr sz="2600">
                <a:solidFill>
                  <a:schemeClr val="accent3"/>
                </a:solidFill>
              </a:defRPr>
            </a:lvl6pPr>
            <a:lvl7pPr lvl="6" algn="ctr" rtl="0">
              <a:spcBef>
                <a:spcPts val="0"/>
              </a:spcBef>
              <a:spcAft>
                <a:spcPts val="0"/>
              </a:spcAft>
              <a:buClr>
                <a:schemeClr val="accent3"/>
              </a:buClr>
              <a:buSzPts val="2600"/>
              <a:buNone/>
              <a:defRPr sz="2600">
                <a:solidFill>
                  <a:schemeClr val="accent3"/>
                </a:solidFill>
              </a:defRPr>
            </a:lvl7pPr>
            <a:lvl8pPr lvl="7" algn="ctr" rtl="0">
              <a:spcBef>
                <a:spcPts val="0"/>
              </a:spcBef>
              <a:spcAft>
                <a:spcPts val="0"/>
              </a:spcAft>
              <a:buClr>
                <a:schemeClr val="accent3"/>
              </a:buClr>
              <a:buSzPts val="2600"/>
              <a:buNone/>
              <a:defRPr sz="2600">
                <a:solidFill>
                  <a:schemeClr val="accent3"/>
                </a:solidFill>
              </a:defRPr>
            </a:lvl8pPr>
            <a:lvl9pPr lvl="8" algn="ctr" rtl="0">
              <a:spcBef>
                <a:spcPts val="0"/>
              </a:spcBef>
              <a:spcAft>
                <a:spcPts val="0"/>
              </a:spcAft>
              <a:buClr>
                <a:schemeClr val="accent3"/>
              </a:buClr>
              <a:buSzPts val="2600"/>
              <a:buNone/>
              <a:defRPr sz="2600">
                <a:solidFill>
                  <a:schemeClr val="accent3"/>
                </a:solidFill>
              </a:defRPr>
            </a:lvl9pPr>
          </a:lstStyle>
          <a:p>
            <a:endParaRPr/>
          </a:p>
        </p:txBody>
      </p:sp>
      <p:sp>
        <p:nvSpPr>
          <p:cNvPr id="202" name="Google Shape;202;p32"/>
          <p:cNvSpPr txBox="1">
            <a:spLocks noGrp="1"/>
          </p:cNvSpPr>
          <p:nvPr>
            <p:ph type="subTitle" idx="1"/>
          </p:nvPr>
        </p:nvSpPr>
        <p:spPr>
          <a:xfrm>
            <a:off x="1454388" y="23065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203" name="Google Shape;203;p32"/>
          <p:cNvSpPr txBox="1">
            <a:spLocks noGrp="1"/>
          </p:cNvSpPr>
          <p:nvPr>
            <p:ph type="title" idx="2"/>
          </p:nvPr>
        </p:nvSpPr>
        <p:spPr>
          <a:xfrm>
            <a:off x="5196323" y="15171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600"/>
              <a:buNone/>
              <a:defRPr sz="2600">
                <a:solidFill>
                  <a:schemeClr val="accent3"/>
                </a:solidFill>
              </a:defRPr>
            </a:lvl1pPr>
            <a:lvl2pPr lvl="1" algn="ctr" rtl="0">
              <a:spcBef>
                <a:spcPts val="0"/>
              </a:spcBef>
              <a:spcAft>
                <a:spcPts val="0"/>
              </a:spcAft>
              <a:buClr>
                <a:schemeClr val="accent3"/>
              </a:buClr>
              <a:buSzPts val="2600"/>
              <a:buNone/>
              <a:defRPr sz="2600">
                <a:solidFill>
                  <a:schemeClr val="accent3"/>
                </a:solidFill>
              </a:defRPr>
            </a:lvl2pPr>
            <a:lvl3pPr lvl="2" algn="ctr" rtl="0">
              <a:spcBef>
                <a:spcPts val="0"/>
              </a:spcBef>
              <a:spcAft>
                <a:spcPts val="0"/>
              </a:spcAft>
              <a:buClr>
                <a:schemeClr val="accent3"/>
              </a:buClr>
              <a:buSzPts val="2600"/>
              <a:buNone/>
              <a:defRPr sz="2600">
                <a:solidFill>
                  <a:schemeClr val="accent3"/>
                </a:solidFill>
              </a:defRPr>
            </a:lvl3pPr>
            <a:lvl4pPr lvl="3" algn="ctr" rtl="0">
              <a:spcBef>
                <a:spcPts val="0"/>
              </a:spcBef>
              <a:spcAft>
                <a:spcPts val="0"/>
              </a:spcAft>
              <a:buClr>
                <a:schemeClr val="accent3"/>
              </a:buClr>
              <a:buSzPts val="2600"/>
              <a:buNone/>
              <a:defRPr sz="2600">
                <a:solidFill>
                  <a:schemeClr val="accent3"/>
                </a:solidFill>
              </a:defRPr>
            </a:lvl4pPr>
            <a:lvl5pPr lvl="4" algn="ctr" rtl="0">
              <a:spcBef>
                <a:spcPts val="0"/>
              </a:spcBef>
              <a:spcAft>
                <a:spcPts val="0"/>
              </a:spcAft>
              <a:buClr>
                <a:schemeClr val="accent3"/>
              </a:buClr>
              <a:buSzPts val="2600"/>
              <a:buNone/>
              <a:defRPr sz="2600">
                <a:solidFill>
                  <a:schemeClr val="accent3"/>
                </a:solidFill>
              </a:defRPr>
            </a:lvl5pPr>
            <a:lvl6pPr lvl="5" algn="ctr" rtl="0">
              <a:spcBef>
                <a:spcPts val="0"/>
              </a:spcBef>
              <a:spcAft>
                <a:spcPts val="0"/>
              </a:spcAft>
              <a:buClr>
                <a:schemeClr val="accent3"/>
              </a:buClr>
              <a:buSzPts val="2600"/>
              <a:buNone/>
              <a:defRPr sz="2600">
                <a:solidFill>
                  <a:schemeClr val="accent3"/>
                </a:solidFill>
              </a:defRPr>
            </a:lvl6pPr>
            <a:lvl7pPr lvl="6" algn="ctr" rtl="0">
              <a:spcBef>
                <a:spcPts val="0"/>
              </a:spcBef>
              <a:spcAft>
                <a:spcPts val="0"/>
              </a:spcAft>
              <a:buClr>
                <a:schemeClr val="accent3"/>
              </a:buClr>
              <a:buSzPts val="2600"/>
              <a:buNone/>
              <a:defRPr sz="2600">
                <a:solidFill>
                  <a:schemeClr val="accent3"/>
                </a:solidFill>
              </a:defRPr>
            </a:lvl7pPr>
            <a:lvl8pPr lvl="7" algn="ctr" rtl="0">
              <a:spcBef>
                <a:spcPts val="0"/>
              </a:spcBef>
              <a:spcAft>
                <a:spcPts val="0"/>
              </a:spcAft>
              <a:buClr>
                <a:schemeClr val="accent3"/>
              </a:buClr>
              <a:buSzPts val="2600"/>
              <a:buNone/>
              <a:defRPr sz="2600">
                <a:solidFill>
                  <a:schemeClr val="accent3"/>
                </a:solidFill>
              </a:defRPr>
            </a:lvl8pPr>
            <a:lvl9pPr lvl="8" algn="ctr" rtl="0">
              <a:spcBef>
                <a:spcPts val="0"/>
              </a:spcBef>
              <a:spcAft>
                <a:spcPts val="0"/>
              </a:spcAft>
              <a:buClr>
                <a:schemeClr val="accent3"/>
              </a:buClr>
              <a:buSzPts val="2600"/>
              <a:buNone/>
              <a:defRPr sz="2600">
                <a:solidFill>
                  <a:schemeClr val="accent3"/>
                </a:solidFill>
              </a:defRPr>
            </a:lvl9pPr>
          </a:lstStyle>
          <a:p>
            <a:endParaRPr/>
          </a:p>
        </p:txBody>
      </p:sp>
      <p:sp>
        <p:nvSpPr>
          <p:cNvPr id="204" name="Google Shape;204;p32"/>
          <p:cNvSpPr txBox="1">
            <a:spLocks noGrp="1"/>
          </p:cNvSpPr>
          <p:nvPr>
            <p:ph type="subTitle" idx="3"/>
          </p:nvPr>
        </p:nvSpPr>
        <p:spPr>
          <a:xfrm>
            <a:off x="5196323" y="23065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200">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wo columns  3">
  <p:cSld name="TITLE_AND_BODY_1_1_1_3">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33"/>
          <p:cNvSpPr txBox="1">
            <a:spLocks noGrp="1"/>
          </p:cNvSpPr>
          <p:nvPr>
            <p:ph type="title" idx="2"/>
          </p:nvPr>
        </p:nvSpPr>
        <p:spPr>
          <a:xfrm>
            <a:off x="1454388"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08" name="Google Shape;208;p33"/>
          <p:cNvSpPr txBox="1">
            <a:spLocks noGrp="1"/>
          </p:cNvSpPr>
          <p:nvPr>
            <p:ph type="subTitle" idx="1"/>
          </p:nvPr>
        </p:nvSpPr>
        <p:spPr>
          <a:xfrm>
            <a:off x="1454388"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09" name="Google Shape;209;p33"/>
          <p:cNvSpPr txBox="1">
            <a:spLocks noGrp="1"/>
          </p:cNvSpPr>
          <p:nvPr>
            <p:ph type="title" idx="3"/>
          </p:nvPr>
        </p:nvSpPr>
        <p:spPr>
          <a:xfrm>
            <a:off x="5196323" y="2583950"/>
            <a:ext cx="2493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10" name="Google Shape;210;p33"/>
          <p:cNvSpPr txBox="1">
            <a:spLocks noGrp="1"/>
          </p:cNvSpPr>
          <p:nvPr>
            <p:ph type="subTitle" idx="4"/>
          </p:nvPr>
        </p:nvSpPr>
        <p:spPr>
          <a:xfrm>
            <a:off x="5196323" y="2916172"/>
            <a:ext cx="2493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33"/>
          <p:cNvSpPr txBox="1">
            <a:spLocks noGrp="1"/>
          </p:cNvSpPr>
          <p:nvPr>
            <p:ph type="title" idx="5" hasCustomPrompt="1"/>
          </p:nvPr>
        </p:nvSpPr>
        <p:spPr>
          <a:xfrm>
            <a:off x="1853100"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12" name="Google Shape;212;p33"/>
          <p:cNvSpPr txBox="1">
            <a:spLocks noGrp="1"/>
          </p:cNvSpPr>
          <p:nvPr>
            <p:ph type="title" idx="6" hasCustomPrompt="1"/>
          </p:nvPr>
        </p:nvSpPr>
        <p:spPr>
          <a:xfrm>
            <a:off x="5595025" y="18686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wo columns  4">
  <p:cSld name="TITLE_AND_BODY_1_1_1_3_1">
    <p:bg>
      <p:bgPr>
        <a:solidFill>
          <a:schemeClr val="accent1"/>
        </a:solidFill>
        <a:effectLst/>
      </p:bgPr>
    </p:bg>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15" name="Google Shape;215;p34"/>
          <p:cNvSpPr txBox="1">
            <a:spLocks noGrp="1"/>
          </p:cNvSpPr>
          <p:nvPr>
            <p:ph type="title" idx="2"/>
          </p:nvPr>
        </p:nvSpPr>
        <p:spPr>
          <a:xfrm>
            <a:off x="1143875" y="1440950"/>
            <a:ext cx="2741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16" name="Google Shape;216;p34"/>
          <p:cNvSpPr txBox="1">
            <a:spLocks noGrp="1"/>
          </p:cNvSpPr>
          <p:nvPr>
            <p:ph type="subTitle" idx="1"/>
          </p:nvPr>
        </p:nvSpPr>
        <p:spPr>
          <a:xfrm>
            <a:off x="1143875" y="2077974"/>
            <a:ext cx="274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17" name="Google Shape;217;p34"/>
          <p:cNvSpPr txBox="1">
            <a:spLocks noGrp="1"/>
          </p:cNvSpPr>
          <p:nvPr>
            <p:ph type="title" idx="3"/>
          </p:nvPr>
        </p:nvSpPr>
        <p:spPr>
          <a:xfrm>
            <a:off x="5029827" y="1440950"/>
            <a:ext cx="2741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18" name="Google Shape;218;p34"/>
          <p:cNvSpPr txBox="1">
            <a:spLocks noGrp="1"/>
          </p:cNvSpPr>
          <p:nvPr>
            <p:ph type="subTitle" idx="4"/>
          </p:nvPr>
        </p:nvSpPr>
        <p:spPr>
          <a:xfrm>
            <a:off x="5029827" y="2077974"/>
            <a:ext cx="2741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wo columns  5">
  <p:cSld name="TITLE_AND_BODY_1_1_1_3_1_1">
    <p:bg>
      <p:bgPr>
        <a:solidFill>
          <a:schemeClr val="accent1"/>
        </a:solidFill>
        <a:effectLst/>
      </p:bgPr>
    </p:bg>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21" name="Google Shape;221;p35"/>
          <p:cNvSpPr txBox="1">
            <a:spLocks noGrp="1"/>
          </p:cNvSpPr>
          <p:nvPr>
            <p:ph type="title" idx="2"/>
          </p:nvPr>
        </p:nvSpPr>
        <p:spPr>
          <a:xfrm>
            <a:off x="1157850" y="1821950"/>
            <a:ext cx="284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22" name="Google Shape;222;p35"/>
          <p:cNvSpPr txBox="1">
            <a:spLocks noGrp="1"/>
          </p:cNvSpPr>
          <p:nvPr>
            <p:ph type="subTitle" idx="1"/>
          </p:nvPr>
        </p:nvSpPr>
        <p:spPr>
          <a:xfrm>
            <a:off x="1157850" y="2458974"/>
            <a:ext cx="2846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23" name="Google Shape;223;p35"/>
          <p:cNvSpPr txBox="1">
            <a:spLocks noGrp="1"/>
          </p:cNvSpPr>
          <p:nvPr>
            <p:ph type="title" idx="3"/>
          </p:nvPr>
        </p:nvSpPr>
        <p:spPr>
          <a:xfrm>
            <a:off x="5139475" y="1821950"/>
            <a:ext cx="284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a:endParaRPr/>
          </a:p>
        </p:txBody>
      </p:sp>
      <p:sp>
        <p:nvSpPr>
          <p:cNvPr id="224" name="Google Shape;224;p35"/>
          <p:cNvSpPr txBox="1">
            <a:spLocks noGrp="1"/>
          </p:cNvSpPr>
          <p:nvPr>
            <p:ph type="subTitle" idx="4"/>
          </p:nvPr>
        </p:nvSpPr>
        <p:spPr>
          <a:xfrm>
            <a:off x="5139475" y="2458974"/>
            <a:ext cx="2846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s 2">
  <p:cSld name="TITLE_AND_BODY_1_1_1_2">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4314825" y="459775"/>
            <a:ext cx="4011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27" name="Google Shape;227;p36"/>
          <p:cNvSpPr txBox="1">
            <a:spLocks noGrp="1"/>
          </p:cNvSpPr>
          <p:nvPr>
            <p:ph type="subTitle" idx="1"/>
          </p:nvPr>
        </p:nvSpPr>
        <p:spPr>
          <a:xfrm>
            <a:off x="5724900" y="1230247"/>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28" name="Google Shape;228;p36"/>
          <p:cNvSpPr txBox="1">
            <a:spLocks noGrp="1"/>
          </p:cNvSpPr>
          <p:nvPr>
            <p:ph type="subTitle" idx="2"/>
          </p:nvPr>
        </p:nvSpPr>
        <p:spPr>
          <a:xfrm>
            <a:off x="5724900" y="2068372"/>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29" name="Google Shape;229;p36"/>
          <p:cNvSpPr txBox="1">
            <a:spLocks noGrp="1"/>
          </p:cNvSpPr>
          <p:nvPr>
            <p:ph type="subTitle" idx="3"/>
          </p:nvPr>
        </p:nvSpPr>
        <p:spPr>
          <a:xfrm>
            <a:off x="5724900" y="2906497"/>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30" name="Google Shape;230;p36"/>
          <p:cNvSpPr txBox="1">
            <a:spLocks noGrp="1"/>
          </p:cNvSpPr>
          <p:nvPr>
            <p:ph type="subTitle" idx="4"/>
          </p:nvPr>
        </p:nvSpPr>
        <p:spPr>
          <a:xfrm>
            <a:off x="5724900" y="3744622"/>
            <a:ext cx="2493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s 3">
  <p:cSld name="TITLE_AND_BODY_1_1_1_2_1">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4989025" y="459775"/>
            <a:ext cx="3336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33" name="Google Shape;233;p37"/>
          <p:cNvSpPr txBox="1">
            <a:spLocks noGrp="1"/>
          </p:cNvSpPr>
          <p:nvPr>
            <p:ph type="subTitle" idx="1"/>
          </p:nvPr>
        </p:nvSpPr>
        <p:spPr>
          <a:xfrm>
            <a:off x="5098075" y="1916050"/>
            <a:ext cx="31200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exts 4">
  <p:cSld name="TITLE_AND_BODY_1_1_1_2_1_2">
    <p:bg>
      <p:bgPr>
        <a:solidFill>
          <a:schemeClr val="accent1"/>
        </a:solidFill>
        <a:effectLst/>
      </p:bgPr>
    </p:bg>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1102825" y="1297975"/>
            <a:ext cx="3336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200"/>
              <a:buNone/>
              <a:defRPr sz="3200">
                <a:solidFill>
                  <a:schemeClr val="lt1"/>
                </a:solidFill>
              </a:defRPr>
            </a:lvl2pPr>
            <a:lvl3pPr lvl="2" rtl="0">
              <a:spcBef>
                <a:spcPts val="0"/>
              </a:spcBef>
              <a:spcAft>
                <a:spcPts val="0"/>
              </a:spcAft>
              <a:buClr>
                <a:schemeClr val="lt1"/>
              </a:buClr>
              <a:buSzPts val="3200"/>
              <a:buNone/>
              <a:defRPr sz="3200">
                <a:solidFill>
                  <a:schemeClr val="lt1"/>
                </a:solidFill>
              </a:defRPr>
            </a:lvl3pPr>
            <a:lvl4pPr lvl="3" rtl="0">
              <a:spcBef>
                <a:spcPts val="0"/>
              </a:spcBef>
              <a:spcAft>
                <a:spcPts val="0"/>
              </a:spcAft>
              <a:buClr>
                <a:schemeClr val="lt1"/>
              </a:buClr>
              <a:buSzPts val="3200"/>
              <a:buNone/>
              <a:defRPr sz="3200">
                <a:solidFill>
                  <a:schemeClr val="lt1"/>
                </a:solidFill>
              </a:defRPr>
            </a:lvl4pPr>
            <a:lvl5pPr lvl="4" rtl="0">
              <a:spcBef>
                <a:spcPts val="0"/>
              </a:spcBef>
              <a:spcAft>
                <a:spcPts val="0"/>
              </a:spcAft>
              <a:buClr>
                <a:schemeClr val="lt1"/>
              </a:buClr>
              <a:buSzPts val="3200"/>
              <a:buNone/>
              <a:defRPr sz="3200">
                <a:solidFill>
                  <a:schemeClr val="lt1"/>
                </a:solidFill>
              </a:defRPr>
            </a:lvl5pPr>
            <a:lvl6pPr lvl="5" rtl="0">
              <a:spcBef>
                <a:spcPts val="0"/>
              </a:spcBef>
              <a:spcAft>
                <a:spcPts val="0"/>
              </a:spcAft>
              <a:buClr>
                <a:schemeClr val="lt1"/>
              </a:buClr>
              <a:buSzPts val="3200"/>
              <a:buNone/>
              <a:defRPr sz="3200">
                <a:solidFill>
                  <a:schemeClr val="lt1"/>
                </a:solidFill>
              </a:defRPr>
            </a:lvl6pPr>
            <a:lvl7pPr lvl="6" rtl="0">
              <a:spcBef>
                <a:spcPts val="0"/>
              </a:spcBef>
              <a:spcAft>
                <a:spcPts val="0"/>
              </a:spcAft>
              <a:buClr>
                <a:schemeClr val="lt1"/>
              </a:buClr>
              <a:buSzPts val="3200"/>
              <a:buNone/>
              <a:defRPr sz="3200">
                <a:solidFill>
                  <a:schemeClr val="lt1"/>
                </a:solidFill>
              </a:defRPr>
            </a:lvl7pPr>
            <a:lvl8pPr lvl="7" rtl="0">
              <a:spcBef>
                <a:spcPts val="0"/>
              </a:spcBef>
              <a:spcAft>
                <a:spcPts val="0"/>
              </a:spcAft>
              <a:buClr>
                <a:schemeClr val="lt1"/>
              </a:buClr>
              <a:buSzPts val="3200"/>
              <a:buNone/>
              <a:defRPr sz="3200">
                <a:solidFill>
                  <a:schemeClr val="lt1"/>
                </a:solidFill>
              </a:defRPr>
            </a:lvl8pPr>
            <a:lvl9pPr lvl="8" rtl="0">
              <a:spcBef>
                <a:spcPts val="0"/>
              </a:spcBef>
              <a:spcAft>
                <a:spcPts val="0"/>
              </a:spcAft>
              <a:buClr>
                <a:schemeClr val="lt1"/>
              </a:buClr>
              <a:buSzPts val="3200"/>
              <a:buNone/>
              <a:defRPr sz="3200">
                <a:solidFill>
                  <a:schemeClr val="lt1"/>
                </a:solidFill>
              </a:defRPr>
            </a:lvl9pPr>
          </a:lstStyle>
          <a:p>
            <a:endParaRPr/>
          </a:p>
        </p:txBody>
      </p:sp>
      <p:sp>
        <p:nvSpPr>
          <p:cNvPr id="236" name="Google Shape;236;p38"/>
          <p:cNvSpPr txBox="1">
            <a:spLocks noGrp="1"/>
          </p:cNvSpPr>
          <p:nvPr>
            <p:ph type="subTitle" idx="1"/>
          </p:nvPr>
        </p:nvSpPr>
        <p:spPr>
          <a:xfrm>
            <a:off x="1102825" y="1992250"/>
            <a:ext cx="34479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exts 4">
  <p:cSld name="TITLE_AND_BODY_1_1_1_2_1_1">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950425" y="459775"/>
            <a:ext cx="333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39"/>
          <p:cNvSpPr txBox="1">
            <a:spLocks noGrp="1"/>
          </p:cNvSpPr>
          <p:nvPr>
            <p:ph type="subTitle" idx="1"/>
          </p:nvPr>
        </p:nvSpPr>
        <p:spPr>
          <a:xfrm>
            <a:off x="950425" y="1916050"/>
            <a:ext cx="312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and credits">
  <p:cSld name="SECTION_TITLE_AND_DESCRIPTION_2">
    <p:spTree>
      <p:nvGrpSpPr>
        <p:cNvPr id="1" name="Shape 240"/>
        <p:cNvGrpSpPr/>
        <p:nvPr/>
      </p:nvGrpSpPr>
      <p:grpSpPr>
        <a:xfrm>
          <a:off x="0" y="0"/>
          <a:ext cx="0" cy="0"/>
          <a:chOff x="0" y="0"/>
          <a:chExt cx="0" cy="0"/>
        </a:xfrm>
      </p:grpSpPr>
      <p:sp>
        <p:nvSpPr>
          <p:cNvPr id="241" name="Google Shape;241;p40"/>
          <p:cNvSpPr txBox="1">
            <a:spLocks noGrp="1"/>
          </p:cNvSpPr>
          <p:nvPr>
            <p:ph type="subTitle" idx="1"/>
          </p:nvPr>
        </p:nvSpPr>
        <p:spPr>
          <a:xfrm>
            <a:off x="818250" y="1106038"/>
            <a:ext cx="34926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40"/>
          <p:cNvSpPr txBox="1">
            <a:spLocks noGrp="1"/>
          </p:cNvSpPr>
          <p:nvPr>
            <p:ph type="title"/>
          </p:nvPr>
        </p:nvSpPr>
        <p:spPr>
          <a:xfrm>
            <a:off x="818250" y="459775"/>
            <a:ext cx="35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3" name="Google Shape;243;p40"/>
          <p:cNvSpPr txBox="1"/>
          <p:nvPr/>
        </p:nvSpPr>
        <p:spPr>
          <a:xfrm>
            <a:off x="818250" y="3303950"/>
            <a:ext cx="3062400" cy="101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chemeClr val="accent1"/>
                </a:solidFill>
                <a:latin typeface="Montserrat"/>
                <a:ea typeface="Montserrat"/>
                <a:cs typeface="Montserrat"/>
                <a:sym typeface="Montserrat"/>
              </a:rPr>
              <a:t>CREDITS: This presentation template was created by </a:t>
            </a:r>
            <a:r>
              <a:rPr lang="en" sz="900">
                <a:solidFill>
                  <a:schemeClr val="accen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chemeClr val="accent1"/>
                </a:solidFill>
                <a:latin typeface="Montserrat"/>
                <a:ea typeface="Montserrat"/>
                <a:cs typeface="Montserrat"/>
                <a:sym typeface="Montserrat"/>
              </a:rPr>
              <a:t>, including icons by </a:t>
            </a:r>
            <a:r>
              <a:rPr lang="en" sz="900">
                <a:solidFill>
                  <a:schemeClr val="accen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chemeClr val="accent1"/>
                </a:solidFill>
                <a:latin typeface="Montserrat"/>
                <a:ea typeface="Montserrat"/>
                <a:cs typeface="Montserrat"/>
                <a:sym typeface="Montserrat"/>
              </a:rPr>
              <a:t>, and infographics &amp; images by </a:t>
            </a:r>
            <a:r>
              <a:rPr lang="en" sz="900">
                <a:solidFill>
                  <a:schemeClr val="accen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chemeClr val="accent1"/>
                </a:solidFill>
                <a:latin typeface="Montserrat"/>
                <a:ea typeface="Montserrat"/>
                <a:cs typeface="Montserrat"/>
                <a:sym typeface="Montserrat"/>
              </a:rPr>
              <a:t>. </a:t>
            </a:r>
            <a:endParaRPr sz="900">
              <a:solidFill>
                <a:schemeClr val="accent1"/>
              </a:solidFill>
              <a:latin typeface="Montserrat"/>
              <a:ea typeface="Montserrat"/>
              <a:cs typeface="Montserrat"/>
              <a:sym typeface="Montserrat"/>
            </a:endParaRPr>
          </a:p>
          <a:p>
            <a:pPr marL="0" lvl="0" indent="0" algn="l" rtl="0">
              <a:spcBef>
                <a:spcPts val="300"/>
              </a:spcBef>
              <a:spcAft>
                <a:spcPts val="0"/>
              </a:spcAft>
              <a:buNone/>
            </a:pPr>
            <a:endParaRPr sz="900">
              <a:solidFill>
                <a:schemeClr val="accent1"/>
              </a:solidFill>
              <a:latin typeface="Montserrat"/>
              <a:ea typeface="Montserrat"/>
              <a:cs typeface="Montserrat"/>
              <a:sym typeface="Montserra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 2">
  <p:cSld name="CUSTOM_1">
    <p:spTree>
      <p:nvGrpSpPr>
        <p:cNvPr id="1" name="Shape 248"/>
        <p:cNvGrpSpPr/>
        <p:nvPr/>
      </p:nvGrpSpPr>
      <p:grpSpPr>
        <a:xfrm>
          <a:off x="0" y="0"/>
          <a:ext cx="0" cy="0"/>
          <a:chOff x="0" y="0"/>
          <a:chExt cx="0" cy="0"/>
        </a:xfrm>
      </p:grpSpPr>
      <p:sp>
        <p:nvSpPr>
          <p:cNvPr id="249" name="Google Shape;249;p42"/>
          <p:cNvSpPr/>
          <p:nvPr/>
        </p:nvSpPr>
        <p:spPr>
          <a:xfrm>
            <a:off x="4826725" y="159125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2"/>
          <p:cNvSpPr/>
          <p:nvPr/>
        </p:nvSpPr>
        <p:spPr>
          <a:xfrm>
            <a:off x="4826725" y="328460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2"/>
          <p:cNvSpPr/>
          <p:nvPr/>
        </p:nvSpPr>
        <p:spPr>
          <a:xfrm>
            <a:off x="1057275" y="159125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2"/>
          <p:cNvSpPr/>
          <p:nvPr/>
        </p:nvSpPr>
        <p:spPr>
          <a:xfrm>
            <a:off x="1057275" y="3284600"/>
            <a:ext cx="1031100" cy="103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2"/>
          <p:cNvSpPr txBox="1">
            <a:spLocks noGrp="1"/>
          </p:cNvSpPr>
          <p:nvPr>
            <p:ph type="subTitle" idx="1"/>
          </p:nvPr>
        </p:nvSpPr>
        <p:spPr>
          <a:xfrm>
            <a:off x="2088370" y="208235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54" name="Google Shape;254;p42"/>
          <p:cNvSpPr txBox="1">
            <a:spLocks noGrp="1"/>
          </p:cNvSpPr>
          <p:nvPr>
            <p:ph type="title" hasCustomPrompt="1"/>
          </p:nvPr>
        </p:nvSpPr>
        <p:spPr>
          <a:xfrm>
            <a:off x="1057275" y="162515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55" name="Google Shape;255;p42"/>
          <p:cNvSpPr txBox="1">
            <a:spLocks noGrp="1"/>
          </p:cNvSpPr>
          <p:nvPr>
            <p:ph type="subTitle" idx="2"/>
          </p:nvPr>
        </p:nvSpPr>
        <p:spPr>
          <a:xfrm>
            <a:off x="5857826" y="208235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56" name="Google Shape;256;p42"/>
          <p:cNvSpPr txBox="1">
            <a:spLocks noGrp="1"/>
          </p:cNvSpPr>
          <p:nvPr>
            <p:ph type="title" idx="3" hasCustomPrompt="1"/>
          </p:nvPr>
        </p:nvSpPr>
        <p:spPr>
          <a:xfrm>
            <a:off x="4826725" y="162515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57" name="Google Shape;257;p42"/>
          <p:cNvSpPr txBox="1">
            <a:spLocks noGrp="1"/>
          </p:cNvSpPr>
          <p:nvPr>
            <p:ph type="ctrTitle" idx="4"/>
          </p:nvPr>
        </p:nvSpPr>
        <p:spPr>
          <a:xfrm>
            <a:off x="2088365" y="33185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58" name="Google Shape;258;p42"/>
          <p:cNvSpPr txBox="1">
            <a:spLocks noGrp="1"/>
          </p:cNvSpPr>
          <p:nvPr>
            <p:ph type="subTitle" idx="5"/>
          </p:nvPr>
        </p:nvSpPr>
        <p:spPr>
          <a:xfrm>
            <a:off x="2088369" y="37757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59" name="Google Shape;259;p42"/>
          <p:cNvSpPr txBox="1">
            <a:spLocks noGrp="1"/>
          </p:cNvSpPr>
          <p:nvPr>
            <p:ph type="title" idx="6" hasCustomPrompt="1"/>
          </p:nvPr>
        </p:nvSpPr>
        <p:spPr>
          <a:xfrm>
            <a:off x="1057275" y="33185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60" name="Google Shape;260;p42"/>
          <p:cNvSpPr txBox="1">
            <a:spLocks noGrp="1"/>
          </p:cNvSpPr>
          <p:nvPr>
            <p:ph type="ctrTitle" idx="7"/>
          </p:nvPr>
        </p:nvSpPr>
        <p:spPr>
          <a:xfrm>
            <a:off x="5857821" y="3318500"/>
            <a:ext cx="21114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61" name="Google Shape;261;p42"/>
          <p:cNvSpPr txBox="1">
            <a:spLocks noGrp="1"/>
          </p:cNvSpPr>
          <p:nvPr>
            <p:ph type="subTitle" idx="8"/>
          </p:nvPr>
        </p:nvSpPr>
        <p:spPr>
          <a:xfrm>
            <a:off x="5857827" y="37757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300"/>
              <a:buNone/>
              <a:defRPr sz="1300">
                <a:solidFill>
                  <a:schemeClr val="dk2"/>
                </a:solidFill>
              </a:defRPr>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a:endParaRPr/>
          </a:p>
        </p:txBody>
      </p:sp>
      <p:sp>
        <p:nvSpPr>
          <p:cNvPr id="262" name="Google Shape;262;p42"/>
          <p:cNvSpPr txBox="1">
            <a:spLocks noGrp="1"/>
          </p:cNvSpPr>
          <p:nvPr>
            <p:ph type="title" idx="9" hasCustomPrompt="1"/>
          </p:nvPr>
        </p:nvSpPr>
        <p:spPr>
          <a:xfrm>
            <a:off x="4826725" y="33185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4700"/>
              <a:buNone/>
              <a:defRPr sz="4700">
                <a:solidFill>
                  <a:schemeClr val="lt2"/>
                </a:solidFill>
              </a:defRPr>
            </a:lvl1pPr>
            <a:lvl2pPr lvl="1"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4700"/>
              <a:buFont typeface="Montserrat"/>
              <a:buNone/>
              <a:defRPr sz="4700" b="1">
                <a:solidFill>
                  <a:schemeClr val="lt2"/>
                </a:solidFill>
                <a:latin typeface="Montserrat"/>
                <a:ea typeface="Montserrat"/>
                <a:cs typeface="Montserrat"/>
                <a:sym typeface="Montserrat"/>
              </a:defRPr>
            </a:lvl9pPr>
          </a:lstStyle>
          <a:p>
            <a:r>
              <a:t>xx%</a:t>
            </a:r>
          </a:p>
        </p:txBody>
      </p:sp>
      <p:sp>
        <p:nvSpPr>
          <p:cNvPr id="263" name="Google Shape;263;p42"/>
          <p:cNvSpPr txBox="1">
            <a:spLocks noGrp="1"/>
          </p:cNvSpPr>
          <p:nvPr>
            <p:ph type="ctrTitle" idx="13"/>
          </p:nvPr>
        </p:nvSpPr>
        <p:spPr>
          <a:xfrm>
            <a:off x="2088365" y="16251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64" name="Google Shape;264;p42"/>
          <p:cNvSpPr txBox="1">
            <a:spLocks noGrp="1"/>
          </p:cNvSpPr>
          <p:nvPr>
            <p:ph type="ctrTitle" idx="14"/>
          </p:nvPr>
        </p:nvSpPr>
        <p:spPr>
          <a:xfrm>
            <a:off x="5857821" y="162515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None/>
              <a:defRPr sz="2000"/>
            </a:lvl1pPr>
            <a:lvl2pPr lvl="1"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1700"/>
              <a:buFont typeface="Montserrat"/>
              <a:buNone/>
              <a:defRPr sz="1700" b="1">
                <a:solidFill>
                  <a:schemeClr val="accent1"/>
                </a:solidFill>
                <a:latin typeface="Montserrat"/>
                <a:ea typeface="Montserrat"/>
                <a:cs typeface="Montserrat"/>
                <a:sym typeface="Montserrat"/>
              </a:defRPr>
            </a:lvl9pPr>
          </a:lstStyle>
          <a:p>
            <a:endParaRPr/>
          </a:p>
        </p:txBody>
      </p:sp>
      <p:sp>
        <p:nvSpPr>
          <p:cNvPr id="265" name="Google Shape;265;p42"/>
          <p:cNvSpPr txBox="1">
            <a:spLocks noGrp="1"/>
          </p:cNvSpPr>
          <p:nvPr>
            <p:ph type="title" idx="15"/>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2">
  <p:cSld name="TITLE_AND_TWO_COLUMNS_1_1">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3">
  <p:cSld name="TITLE_AND_TWO_COLUMNS_1_1_1">
    <p:bg>
      <p:bgPr>
        <a:solidFill>
          <a:schemeClr val="accent1"/>
        </a:solidFill>
        <a:effectLst/>
      </p:bgPr>
    </p:bg>
    <p:spTree>
      <p:nvGrpSpPr>
        <p:cNvPr id="1" name="Shape 268"/>
        <p:cNvGrpSpPr/>
        <p:nvPr/>
      </p:nvGrpSpPr>
      <p:grpSpPr>
        <a:xfrm>
          <a:off x="0" y="0"/>
          <a:ext cx="0" cy="0"/>
          <a:chOff x="0" y="0"/>
          <a:chExt cx="0" cy="0"/>
        </a:xfrm>
      </p:grpSpPr>
      <p:sp>
        <p:nvSpPr>
          <p:cNvPr id="269" name="Google Shape;269;p44"/>
          <p:cNvSpPr txBox="1">
            <a:spLocks noGrp="1"/>
          </p:cNvSpPr>
          <p:nvPr>
            <p:ph type="title"/>
          </p:nvPr>
        </p:nvSpPr>
        <p:spPr>
          <a:xfrm>
            <a:off x="818250" y="459775"/>
            <a:ext cx="7487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600"/>
              <a:buNone/>
              <a:defRPr sz="2600">
                <a:solidFill>
                  <a:schemeClr val="l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5">
  <p:cSld name="CUSTOM_2">
    <p:bg>
      <p:bgPr>
        <a:solidFill>
          <a:schemeClr val="accent1"/>
        </a:solidFill>
        <a:effectLst/>
      </p:bgPr>
    </p:bg>
    <p:spTree>
      <p:nvGrpSpPr>
        <p:cNvPr id="1" name="Shape 270"/>
        <p:cNvGrpSpPr/>
        <p:nvPr/>
      </p:nvGrpSpPr>
      <p:grpSpPr>
        <a:xfrm>
          <a:off x="0" y="0"/>
          <a:ext cx="0" cy="0"/>
          <a:chOff x="0" y="0"/>
          <a:chExt cx="0" cy="0"/>
        </a:xfrm>
      </p:grpSpPr>
      <p:sp>
        <p:nvSpPr>
          <p:cNvPr id="271" name="Google Shape;271;p45"/>
          <p:cNvSpPr txBox="1">
            <a:spLocks noGrp="1"/>
          </p:cNvSpPr>
          <p:nvPr>
            <p:ph type="subTitle" idx="1"/>
          </p:nvPr>
        </p:nvSpPr>
        <p:spPr>
          <a:xfrm>
            <a:off x="2370825" y="2334800"/>
            <a:ext cx="5630100" cy="64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272" name="Google Shape;272;p45"/>
          <p:cNvSpPr txBox="1">
            <a:spLocks noGrp="1"/>
          </p:cNvSpPr>
          <p:nvPr>
            <p:ph type="title"/>
          </p:nvPr>
        </p:nvSpPr>
        <p:spPr>
          <a:xfrm>
            <a:off x="818250" y="459775"/>
            <a:ext cx="3610800" cy="5727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Clr>
                <a:schemeClr val="lt2"/>
              </a:buClr>
              <a:buSzPts val="2600"/>
              <a:buNone/>
              <a:defRPr sz="26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2">
  <p:cSld name="TITLE_AND_TWO_COLUMNS_1_1_1_1">
    <p:bg>
      <p:bgPr>
        <a:solidFill>
          <a:schemeClr val="accent1"/>
        </a:solidFill>
        <a:effectLst/>
      </p:bgPr>
    </p:bg>
    <p:spTree>
      <p:nvGrpSpPr>
        <p:cNvPr id="1" name="Shape 273"/>
        <p:cNvGrpSpPr/>
        <p:nvPr/>
      </p:nvGrpSpPr>
      <p:grpSpPr>
        <a:xfrm>
          <a:off x="0" y="0"/>
          <a:ext cx="0" cy="0"/>
          <a:chOff x="0" y="0"/>
          <a:chExt cx="0" cy="0"/>
        </a:xfrm>
      </p:grpSpPr>
      <p:sp>
        <p:nvSpPr>
          <p:cNvPr id="274" name="Google Shape;274;p46"/>
          <p:cNvSpPr/>
          <p:nvPr/>
        </p:nvSpPr>
        <p:spPr>
          <a:xfrm>
            <a:off x="2324100" y="647700"/>
            <a:ext cx="5276700" cy="3810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6"/>
          <p:cNvSpPr/>
          <p:nvPr/>
        </p:nvSpPr>
        <p:spPr>
          <a:xfrm>
            <a:off x="914400" y="1276350"/>
            <a:ext cx="3524400" cy="270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6"/>
          <p:cNvSpPr txBox="1">
            <a:spLocks noGrp="1"/>
          </p:cNvSpPr>
          <p:nvPr>
            <p:ph type="title" hasCustomPrompt="1"/>
          </p:nvPr>
        </p:nvSpPr>
        <p:spPr>
          <a:xfrm>
            <a:off x="925800" y="1859625"/>
            <a:ext cx="4751100" cy="1122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10000"/>
              <a:buNone/>
              <a:defRPr sz="10000">
                <a:solidFill>
                  <a:schemeClr val="lt2"/>
                </a:solidFill>
              </a:defRPr>
            </a:lvl1pPr>
            <a:lvl2pPr lvl="1" rtl="0">
              <a:spcBef>
                <a:spcPts val="0"/>
              </a:spcBef>
              <a:spcAft>
                <a:spcPts val="0"/>
              </a:spcAft>
              <a:buClr>
                <a:schemeClr val="lt2"/>
              </a:buClr>
              <a:buSzPts val="6000"/>
              <a:buNone/>
              <a:defRPr sz="6000">
                <a:solidFill>
                  <a:schemeClr val="lt2"/>
                </a:solidFill>
              </a:defRPr>
            </a:lvl2pPr>
            <a:lvl3pPr lvl="2" rtl="0">
              <a:spcBef>
                <a:spcPts val="0"/>
              </a:spcBef>
              <a:spcAft>
                <a:spcPts val="0"/>
              </a:spcAft>
              <a:buClr>
                <a:schemeClr val="lt2"/>
              </a:buClr>
              <a:buSzPts val="6000"/>
              <a:buNone/>
              <a:defRPr sz="6000">
                <a:solidFill>
                  <a:schemeClr val="lt2"/>
                </a:solidFill>
              </a:defRPr>
            </a:lvl3pPr>
            <a:lvl4pPr lvl="3" rtl="0">
              <a:spcBef>
                <a:spcPts val="0"/>
              </a:spcBef>
              <a:spcAft>
                <a:spcPts val="0"/>
              </a:spcAft>
              <a:buClr>
                <a:schemeClr val="lt2"/>
              </a:buClr>
              <a:buSzPts val="6000"/>
              <a:buNone/>
              <a:defRPr sz="6000">
                <a:solidFill>
                  <a:schemeClr val="lt2"/>
                </a:solidFill>
              </a:defRPr>
            </a:lvl4pPr>
            <a:lvl5pPr lvl="4" rtl="0">
              <a:spcBef>
                <a:spcPts val="0"/>
              </a:spcBef>
              <a:spcAft>
                <a:spcPts val="0"/>
              </a:spcAft>
              <a:buClr>
                <a:schemeClr val="lt2"/>
              </a:buClr>
              <a:buSzPts val="6000"/>
              <a:buNone/>
              <a:defRPr sz="6000">
                <a:solidFill>
                  <a:schemeClr val="lt2"/>
                </a:solidFill>
              </a:defRPr>
            </a:lvl5pPr>
            <a:lvl6pPr lvl="5" rtl="0">
              <a:spcBef>
                <a:spcPts val="0"/>
              </a:spcBef>
              <a:spcAft>
                <a:spcPts val="0"/>
              </a:spcAft>
              <a:buClr>
                <a:schemeClr val="lt2"/>
              </a:buClr>
              <a:buSzPts val="6000"/>
              <a:buNone/>
              <a:defRPr sz="6000">
                <a:solidFill>
                  <a:schemeClr val="lt2"/>
                </a:solidFill>
              </a:defRPr>
            </a:lvl6pPr>
            <a:lvl7pPr lvl="6" rtl="0">
              <a:spcBef>
                <a:spcPts val="0"/>
              </a:spcBef>
              <a:spcAft>
                <a:spcPts val="0"/>
              </a:spcAft>
              <a:buClr>
                <a:schemeClr val="lt2"/>
              </a:buClr>
              <a:buSzPts val="6000"/>
              <a:buNone/>
              <a:defRPr sz="6000">
                <a:solidFill>
                  <a:schemeClr val="lt2"/>
                </a:solidFill>
              </a:defRPr>
            </a:lvl7pPr>
            <a:lvl8pPr lvl="7" rtl="0">
              <a:spcBef>
                <a:spcPts val="0"/>
              </a:spcBef>
              <a:spcAft>
                <a:spcPts val="0"/>
              </a:spcAft>
              <a:buClr>
                <a:schemeClr val="lt2"/>
              </a:buClr>
              <a:buSzPts val="6000"/>
              <a:buNone/>
              <a:defRPr sz="6000">
                <a:solidFill>
                  <a:schemeClr val="lt2"/>
                </a:solidFill>
              </a:defRPr>
            </a:lvl8pPr>
            <a:lvl9pPr lvl="8" rtl="0">
              <a:spcBef>
                <a:spcPts val="0"/>
              </a:spcBef>
              <a:spcAft>
                <a:spcPts val="0"/>
              </a:spcAft>
              <a:buClr>
                <a:schemeClr val="lt2"/>
              </a:buClr>
              <a:buSzPts val="6000"/>
              <a:buNone/>
              <a:defRPr sz="6000">
                <a:solidFill>
                  <a:schemeClr val="lt2"/>
                </a:solidFill>
              </a:defRPr>
            </a:lvl9pPr>
          </a:lstStyle>
          <a:p>
            <a:r>
              <a:t>xx%</a:t>
            </a:r>
          </a:p>
        </p:txBody>
      </p:sp>
      <p:sp>
        <p:nvSpPr>
          <p:cNvPr id="277" name="Google Shape;277;p46"/>
          <p:cNvSpPr txBox="1">
            <a:spLocks noGrp="1"/>
          </p:cNvSpPr>
          <p:nvPr>
            <p:ph type="subTitle" idx="1"/>
          </p:nvPr>
        </p:nvSpPr>
        <p:spPr>
          <a:xfrm>
            <a:off x="925800" y="2906300"/>
            <a:ext cx="3379500" cy="64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idea">
  <p:cSld name="TITLE_AND_TWO_COLUMNS_1_1_1_1_1">
    <p:bg>
      <p:bgPr>
        <a:solidFill>
          <a:schemeClr val="accent1"/>
        </a:solidFill>
        <a:effectLst/>
      </p:bgPr>
    </p:bg>
    <p:spTree>
      <p:nvGrpSpPr>
        <p:cNvPr id="1" name="Shape 278"/>
        <p:cNvGrpSpPr/>
        <p:nvPr/>
      </p:nvGrpSpPr>
      <p:grpSpPr>
        <a:xfrm>
          <a:off x="0" y="0"/>
          <a:ext cx="0" cy="0"/>
          <a:chOff x="0" y="0"/>
          <a:chExt cx="0" cy="0"/>
        </a:xfrm>
      </p:grpSpPr>
      <p:sp>
        <p:nvSpPr>
          <p:cNvPr id="279" name="Google Shape;279;p47"/>
          <p:cNvSpPr/>
          <p:nvPr/>
        </p:nvSpPr>
        <p:spPr>
          <a:xfrm>
            <a:off x="1409700" y="647700"/>
            <a:ext cx="6191100" cy="38100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7"/>
          <p:cNvSpPr/>
          <p:nvPr/>
        </p:nvSpPr>
        <p:spPr>
          <a:xfrm>
            <a:off x="3314550" y="1390650"/>
            <a:ext cx="4991100" cy="23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7"/>
          <p:cNvSpPr txBox="1">
            <a:spLocks noGrp="1"/>
          </p:cNvSpPr>
          <p:nvPr>
            <p:ph type="title"/>
          </p:nvPr>
        </p:nvSpPr>
        <p:spPr>
          <a:xfrm>
            <a:off x="818250" y="1409700"/>
            <a:ext cx="7487400" cy="224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7000"/>
              <a:buNone/>
              <a:defRPr sz="7000">
                <a:solidFill>
                  <a:schemeClr val="lt2"/>
                </a:solidFill>
              </a:defRPr>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818250" y="1345650"/>
            <a:ext cx="2808000" cy="290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2">
  <p:cSld name="CUSTOM">
    <p:spTree>
      <p:nvGrpSpPr>
        <p:cNvPr id="1" name="Shape 282"/>
        <p:cNvGrpSpPr/>
        <p:nvPr/>
      </p:nvGrpSpPr>
      <p:grpSpPr>
        <a:xfrm>
          <a:off x="0" y="0"/>
          <a:ext cx="0" cy="0"/>
          <a:chOff x="0" y="0"/>
          <a:chExt cx="0" cy="0"/>
        </a:xfrm>
      </p:grpSpPr>
      <p:sp>
        <p:nvSpPr>
          <p:cNvPr id="283" name="Google Shape;283;p48"/>
          <p:cNvSpPr/>
          <p:nvPr/>
        </p:nvSpPr>
        <p:spPr>
          <a:xfrm>
            <a:off x="638175" y="-142875"/>
            <a:ext cx="2314500" cy="293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txBox="1">
            <a:spLocks noGrp="1"/>
          </p:cNvSpPr>
          <p:nvPr>
            <p:ph type="title"/>
          </p:nvPr>
        </p:nvSpPr>
        <p:spPr>
          <a:xfrm>
            <a:off x="818250" y="688375"/>
            <a:ext cx="2030400" cy="1911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TITLE_AND_BODY_1_1_1_1">
    <p:spTree>
      <p:nvGrpSpPr>
        <p:cNvPr id="1" name="Shape 2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18250" y="450150"/>
            <a:ext cx="3070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Clr>
                <a:schemeClr val="accent4"/>
              </a:buClr>
              <a:buSzPts val="3600"/>
              <a:buNone/>
              <a:defRPr sz="3600">
                <a:solidFill>
                  <a:schemeClr val="accent4"/>
                </a:solidFill>
              </a:defRPr>
            </a:lvl2pPr>
            <a:lvl3pPr lvl="2" rtl="0">
              <a:spcBef>
                <a:spcPts val="0"/>
              </a:spcBef>
              <a:spcAft>
                <a:spcPts val="0"/>
              </a:spcAft>
              <a:buClr>
                <a:schemeClr val="accent4"/>
              </a:buClr>
              <a:buSzPts val="3600"/>
              <a:buNone/>
              <a:defRPr sz="3600">
                <a:solidFill>
                  <a:schemeClr val="accent4"/>
                </a:solidFill>
              </a:defRPr>
            </a:lvl3pPr>
            <a:lvl4pPr lvl="3" rtl="0">
              <a:spcBef>
                <a:spcPts val="0"/>
              </a:spcBef>
              <a:spcAft>
                <a:spcPts val="0"/>
              </a:spcAft>
              <a:buClr>
                <a:schemeClr val="accent4"/>
              </a:buClr>
              <a:buSzPts val="3600"/>
              <a:buNone/>
              <a:defRPr sz="3600">
                <a:solidFill>
                  <a:schemeClr val="accent4"/>
                </a:solidFill>
              </a:defRPr>
            </a:lvl4pPr>
            <a:lvl5pPr lvl="4" rtl="0">
              <a:spcBef>
                <a:spcPts val="0"/>
              </a:spcBef>
              <a:spcAft>
                <a:spcPts val="0"/>
              </a:spcAft>
              <a:buClr>
                <a:schemeClr val="accent4"/>
              </a:buClr>
              <a:buSzPts val="3600"/>
              <a:buNone/>
              <a:defRPr sz="3600">
                <a:solidFill>
                  <a:schemeClr val="accent4"/>
                </a:solidFill>
              </a:defRPr>
            </a:lvl5pPr>
            <a:lvl6pPr lvl="5" rtl="0">
              <a:spcBef>
                <a:spcPts val="0"/>
              </a:spcBef>
              <a:spcAft>
                <a:spcPts val="0"/>
              </a:spcAft>
              <a:buClr>
                <a:schemeClr val="accent4"/>
              </a:buClr>
              <a:buSzPts val="3600"/>
              <a:buNone/>
              <a:defRPr sz="3600">
                <a:solidFill>
                  <a:schemeClr val="accent4"/>
                </a:solidFill>
              </a:defRPr>
            </a:lvl6pPr>
            <a:lvl7pPr lvl="6" rtl="0">
              <a:spcBef>
                <a:spcPts val="0"/>
              </a:spcBef>
              <a:spcAft>
                <a:spcPts val="0"/>
              </a:spcAft>
              <a:buClr>
                <a:schemeClr val="accent4"/>
              </a:buClr>
              <a:buSzPts val="3600"/>
              <a:buNone/>
              <a:defRPr sz="3600">
                <a:solidFill>
                  <a:schemeClr val="accent4"/>
                </a:solidFill>
              </a:defRPr>
            </a:lvl7pPr>
            <a:lvl8pPr lvl="7" rtl="0">
              <a:spcBef>
                <a:spcPts val="0"/>
              </a:spcBef>
              <a:spcAft>
                <a:spcPts val="0"/>
              </a:spcAft>
              <a:buClr>
                <a:schemeClr val="accent4"/>
              </a:buClr>
              <a:buSzPts val="3600"/>
              <a:buNone/>
              <a:defRPr sz="3600">
                <a:solidFill>
                  <a:schemeClr val="accent4"/>
                </a:solidFill>
              </a:defRPr>
            </a:lvl8pPr>
            <a:lvl9pPr lvl="8" rtl="0">
              <a:spcBef>
                <a:spcPts val="0"/>
              </a:spcBef>
              <a:spcAft>
                <a:spcPts val="0"/>
              </a:spcAft>
              <a:buClr>
                <a:schemeClr val="accent4"/>
              </a:buClr>
              <a:buSzPts val="3600"/>
              <a:buNone/>
              <a:defRPr sz="3600">
                <a:solidFill>
                  <a:schemeClr val="accent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417700" y="1859620"/>
            <a:ext cx="4308600" cy="1122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40" name="Google Shape;40;p11"/>
          <p:cNvSpPr txBox="1">
            <a:spLocks noGrp="1"/>
          </p:cNvSpPr>
          <p:nvPr>
            <p:ph type="subTitle" idx="1"/>
          </p:nvPr>
        </p:nvSpPr>
        <p:spPr>
          <a:xfrm>
            <a:off x="2799450" y="3211100"/>
            <a:ext cx="3545100" cy="6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1" name="Google Shape;41;p11"/>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3"/>
          <p:cNvSpPr txBox="1">
            <a:spLocks noGrp="1"/>
          </p:cNvSpPr>
          <p:nvPr>
            <p:ph type="title" idx="2" hasCustomPrompt="1"/>
          </p:nvPr>
        </p:nvSpPr>
        <p:spPr>
          <a:xfrm>
            <a:off x="848400"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6" name="Google Shape;46;p13"/>
          <p:cNvSpPr txBox="1">
            <a:spLocks noGrp="1"/>
          </p:cNvSpPr>
          <p:nvPr>
            <p:ph type="title" idx="3"/>
          </p:nvPr>
        </p:nvSpPr>
        <p:spPr>
          <a:xfrm>
            <a:off x="848400"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7" name="Google Shape;47;p13"/>
          <p:cNvSpPr txBox="1">
            <a:spLocks noGrp="1"/>
          </p:cNvSpPr>
          <p:nvPr>
            <p:ph type="subTitle" idx="1"/>
          </p:nvPr>
        </p:nvSpPr>
        <p:spPr>
          <a:xfrm>
            <a:off x="848400"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8" name="Google Shape;48;p13"/>
          <p:cNvSpPr txBox="1">
            <a:spLocks noGrp="1"/>
          </p:cNvSpPr>
          <p:nvPr>
            <p:ph type="title" idx="4" hasCustomPrompt="1"/>
          </p:nvPr>
        </p:nvSpPr>
        <p:spPr>
          <a:xfrm>
            <a:off x="2765499"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9" name="Google Shape;49;p13"/>
          <p:cNvSpPr txBox="1">
            <a:spLocks noGrp="1"/>
          </p:cNvSpPr>
          <p:nvPr>
            <p:ph type="title" idx="5"/>
          </p:nvPr>
        </p:nvSpPr>
        <p:spPr>
          <a:xfrm>
            <a:off x="2765499"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0" name="Google Shape;50;p13"/>
          <p:cNvSpPr txBox="1">
            <a:spLocks noGrp="1"/>
          </p:cNvSpPr>
          <p:nvPr>
            <p:ph type="subTitle" idx="6"/>
          </p:nvPr>
        </p:nvSpPr>
        <p:spPr>
          <a:xfrm>
            <a:off x="2765499"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1" name="Google Shape;51;p13"/>
          <p:cNvSpPr txBox="1">
            <a:spLocks noGrp="1"/>
          </p:cNvSpPr>
          <p:nvPr>
            <p:ph type="title" idx="7" hasCustomPrompt="1"/>
          </p:nvPr>
        </p:nvSpPr>
        <p:spPr>
          <a:xfrm>
            <a:off x="4682598"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2" name="Google Shape;52;p13"/>
          <p:cNvSpPr txBox="1">
            <a:spLocks noGrp="1"/>
          </p:cNvSpPr>
          <p:nvPr>
            <p:ph type="title" idx="8"/>
          </p:nvPr>
        </p:nvSpPr>
        <p:spPr>
          <a:xfrm>
            <a:off x="4682598"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3" name="Google Shape;53;p13"/>
          <p:cNvSpPr txBox="1">
            <a:spLocks noGrp="1"/>
          </p:cNvSpPr>
          <p:nvPr>
            <p:ph type="subTitle" idx="9"/>
          </p:nvPr>
        </p:nvSpPr>
        <p:spPr>
          <a:xfrm>
            <a:off x="4682598"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4" name="Google Shape;54;p13"/>
          <p:cNvSpPr txBox="1">
            <a:spLocks noGrp="1"/>
          </p:cNvSpPr>
          <p:nvPr>
            <p:ph type="title" idx="13" hasCustomPrompt="1"/>
          </p:nvPr>
        </p:nvSpPr>
        <p:spPr>
          <a:xfrm>
            <a:off x="6599697" y="2019475"/>
            <a:ext cx="16959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5" name="Google Shape;55;p13"/>
          <p:cNvSpPr txBox="1">
            <a:spLocks noGrp="1"/>
          </p:cNvSpPr>
          <p:nvPr>
            <p:ph type="title" idx="14"/>
          </p:nvPr>
        </p:nvSpPr>
        <p:spPr>
          <a:xfrm>
            <a:off x="6599697" y="2861100"/>
            <a:ext cx="169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56" name="Google Shape;56;p13"/>
          <p:cNvSpPr txBox="1">
            <a:spLocks noGrp="1"/>
          </p:cNvSpPr>
          <p:nvPr>
            <p:ph type="subTitle" idx="15"/>
          </p:nvPr>
        </p:nvSpPr>
        <p:spPr>
          <a:xfrm>
            <a:off x="6599697" y="3365450"/>
            <a:ext cx="1695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5786451" y="3831950"/>
            <a:ext cx="2522400" cy="71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b="0"/>
            </a:lvl1pPr>
            <a:lvl2pPr lvl="1" algn="r" rtl="0">
              <a:spcBef>
                <a:spcPts val="0"/>
              </a:spcBef>
              <a:spcAft>
                <a:spcPts val="0"/>
              </a:spcAft>
              <a:buClr>
                <a:schemeClr val="accent1"/>
              </a:buClr>
              <a:buSzPts val="1400"/>
              <a:buNone/>
              <a:defRPr sz="1400">
                <a:solidFill>
                  <a:schemeClr val="accent1"/>
                </a:solidFill>
              </a:defRPr>
            </a:lvl2pPr>
            <a:lvl3pPr lvl="2" algn="r" rtl="0">
              <a:spcBef>
                <a:spcPts val="0"/>
              </a:spcBef>
              <a:spcAft>
                <a:spcPts val="0"/>
              </a:spcAft>
              <a:buClr>
                <a:schemeClr val="accent1"/>
              </a:buClr>
              <a:buSzPts val="1400"/>
              <a:buNone/>
              <a:defRPr sz="1400">
                <a:solidFill>
                  <a:schemeClr val="accent1"/>
                </a:solidFill>
              </a:defRPr>
            </a:lvl3pPr>
            <a:lvl4pPr lvl="3" algn="r" rtl="0">
              <a:spcBef>
                <a:spcPts val="0"/>
              </a:spcBef>
              <a:spcAft>
                <a:spcPts val="0"/>
              </a:spcAft>
              <a:buClr>
                <a:schemeClr val="accent1"/>
              </a:buClr>
              <a:buSzPts val="1400"/>
              <a:buNone/>
              <a:defRPr sz="1400">
                <a:solidFill>
                  <a:schemeClr val="accent1"/>
                </a:solidFill>
              </a:defRPr>
            </a:lvl4pPr>
            <a:lvl5pPr lvl="4" algn="r" rtl="0">
              <a:spcBef>
                <a:spcPts val="0"/>
              </a:spcBef>
              <a:spcAft>
                <a:spcPts val="0"/>
              </a:spcAft>
              <a:buClr>
                <a:schemeClr val="accent1"/>
              </a:buClr>
              <a:buSzPts val="1400"/>
              <a:buNone/>
              <a:defRPr sz="1400">
                <a:solidFill>
                  <a:schemeClr val="accent1"/>
                </a:solidFill>
              </a:defRPr>
            </a:lvl5pPr>
            <a:lvl6pPr lvl="5" algn="r" rtl="0">
              <a:spcBef>
                <a:spcPts val="0"/>
              </a:spcBef>
              <a:spcAft>
                <a:spcPts val="0"/>
              </a:spcAft>
              <a:buClr>
                <a:schemeClr val="accent1"/>
              </a:buClr>
              <a:buSzPts val="1400"/>
              <a:buNone/>
              <a:defRPr sz="1400">
                <a:solidFill>
                  <a:schemeClr val="accent1"/>
                </a:solidFill>
              </a:defRPr>
            </a:lvl6pPr>
            <a:lvl7pPr lvl="6" algn="r" rtl="0">
              <a:spcBef>
                <a:spcPts val="0"/>
              </a:spcBef>
              <a:spcAft>
                <a:spcPts val="0"/>
              </a:spcAft>
              <a:buClr>
                <a:schemeClr val="accent1"/>
              </a:buClr>
              <a:buSzPts val="1400"/>
              <a:buNone/>
              <a:defRPr sz="1400">
                <a:solidFill>
                  <a:schemeClr val="accent1"/>
                </a:solidFill>
              </a:defRPr>
            </a:lvl7pPr>
            <a:lvl8pPr lvl="7" algn="r" rtl="0">
              <a:spcBef>
                <a:spcPts val="0"/>
              </a:spcBef>
              <a:spcAft>
                <a:spcPts val="0"/>
              </a:spcAft>
              <a:buClr>
                <a:schemeClr val="accent1"/>
              </a:buClr>
              <a:buSzPts val="1400"/>
              <a:buNone/>
              <a:defRPr sz="1400">
                <a:solidFill>
                  <a:schemeClr val="accent1"/>
                </a:solidFill>
              </a:defRPr>
            </a:lvl8pPr>
            <a:lvl9pPr lvl="8" algn="r" rtl="0">
              <a:spcBef>
                <a:spcPts val="0"/>
              </a:spcBef>
              <a:spcAft>
                <a:spcPts val="0"/>
              </a:spcAft>
              <a:buClr>
                <a:schemeClr val="accent1"/>
              </a:buClr>
              <a:buSzPts val="1400"/>
              <a:buNone/>
              <a:defRPr sz="1400">
                <a:solidFill>
                  <a:schemeClr val="accent1"/>
                </a:solidFill>
              </a:defRPr>
            </a:lvl9pPr>
          </a:lstStyle>
          <a:p>
            <a:endParaRPr/>
          </a:p>
        </p:txBody>
      </p:sp>
      <p:sp>
        <p:nvSpPr>
          <p:cNvPr id="59" name="Google Shape;59;p14"/>
          <p:cNvSpPr txBox="1">
            <a:spLocks noGrp="1"/>
          </p:cNvSpPr>
          <p:nvPr>
            <p:ph type="title" idx="2"/>
          </p:nvPr>
        </p:nvSpPr>
        <p:spPr>
          <a:xfrm>
            <a:off x="818250" y="459775"/>
            <a:ext cx="4579200" cy="24579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2"/>
              </a:buClr>
              <a:buSzPts val="1800"/>
              <a:buFont typeface="Montserrat"/>
              <a:buChar char="●"/>
              <a:defRPr sz="1800">
                <a:solidFill>
                  <a:schemeClr val="accent2"/>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2"/>
              </a:buClr>
              <a:buSzPts val="1400"/>
              <a:buFont typeface="Montserrat"/>
              <a:buChar char="■"/>
              <a:defRPr>
                <a:solidFill>
                  <a:schemeClr val="accen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8" r:id="rId16"/>
    <p:sldLayoutId id="2147483669" r:id="rId17"/>
    <p:sldLayoutId id="2147483670" r:id="rId18"/>
    <p:sldLayoutId id="2147483671" r:id="rId19"/>
    <p:sldLayoutId id="2147483672" r:id="rId20"/>
    <p:sldLayoutId id="2147483673"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5"/>
        <p:cNvGrpSpPr/>
        <p:nvPr/>
      </p:nvGrpSpPr>
      <p:grpSpPr>
        <a:xfrm>
          <a:off x="0" y="0"/>
          <a:ext cx="0" cy="0"/>
          <a:chOff x="0" y="0"/>
          <a:chExt cx="0" cy="0"/>
        </a:xfrm>
      </p:grpSpPr>
      <p:sp>
        <p:nvSpPr>
          <p:cNvPr id="296" name="Google Shape;296;p53"/>
          <p:cNvSpPr txBox="1">
            <a:spLocks noGrp="1"/>
          </p:cNvSpPr>
          <p:nvPr>
            <p:ph type="ctrTitle"/>
          </p:nvPr>
        </p:nvSpPr>
        <p:spPr>
          <a:xfrm>
            <a:off x="4987075" y="781525"/>
            <a:ext cx="3703442"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APOYO AL DIAGNÓSTICO DE PACIENTES</a:t>
            </a:r>
            <a:endParaRPr dirty="0"/>
          </a:p>
        </p:txBody>
      </p:sp>
      <p:sp>
        <p:nvSpPr>
          <p:cNvPr id="297" name="Google Shape;297;p53"/>
          <p:cNvSpPr txBox="1">
            <a:spLocks noGrp="1"/>
          </p:cNvSpPr>
          <p:nvPr>
            <p:ph type="subTitle" idx="1"/>
          </p:nvPr>
        </p:nvSpPr>
        <p:spPr>
          <a:xfrm>
            <a:off x="4987075" y="2834125"/>
            <a:ext cx="2514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Juan José Beltrán</a:t>
            </a:r>
          </a:p>
          <a:p>
            <a:pPr marL="0" lvl="0" indent="0" algn="l" rtl="0">
              <a:spcBef>
                <a:spcPts val="0"/>
              </a:spcBef>
              <a:spcAft>
                <a:spcPts val="0"/>
              </a:spcAft>
              <a:buNone/>
            </a:pPr>
            <a:r>
              <a:rPr lang="en" dirty="0"/>
              <a:t>Santiago Bobadilla</a:t>
            </a:r>
            <a:endParaRPr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60"/>
          <p:cNvPicPr preferRelativeResize="0"/>
          <p:nvPr/>
        </p:nvPicPr>
        <p:blipFill rotWithShape="1">
          <a:blip r:embed="rId3">
            <a:alphaModFix/>
          </a:blip>
          <a:srcRect t="31505" b="34422"/>
          <a:stretch/>
        </p:blipFill>
        <p:spPr>
          <a:xfrm>
            <a:off x="0" y="3063700"/>
            <a:ext cx="9143996" cy="2079799"/>
          </a:xfrm>
          <a:prstGeom prst="rect">
            <a:avLst/>
          </a:prstGeom>
          <a:noFill/>
          <a:ln>
            <a:noFill/>
          </a:ln>
        </p:spPr>
      </p:pic>
      <p:sp>
        <p:nvSpPr>
          <p:cNvPr id="386" name="Google Shape;386;p60"/>
          <p:cNvSpPr/>
          <p:nvPr/>
        </p:nvSpPr>
        <p:spPr>
          <a:xfrm>
            <a:off x="2080200" y="240000"/>
            <a:ext cx="4983600" cy="46635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0"/>
          <p:cNvSpPr txBox="1">
            <a:spLocks noGrp="1"/>
          </p:cNvSpPr>
          <p:nvPr>
            <p:ph type="title"/>
          </p:nvPr>
        </p:nvSpPr>
        <p:spPr>
          <a:xfrm>
            <a:off x="2674198" y="-433841"/>
            <a:ext cx="3795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TF-IDF</a:t>
            </a:r>
            <a:endParaRPr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774850" y="1698650"/>
            <a:ext cx="4129200" cy="14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ALGORITMOS</a:t>
            </a:r>
          </a:p>
        </p:txBody>
      </p:sp>
      <p:sp>
        <p:nvSpPr>
          <p:cNvPr id="473" name="Google Shape;473;p65"/>
          <p:cNvSpPr txBox="1">
            <a:spLocks noGrp="1"/>
          </p:cNvSpPr>
          <p:nvPr>
            <p:ph type="subTitle" idx="1"/>
          </p:nvPr>
        </p:nvSpPr>
        <p:spPr>
          <a:xfrm>
            <a:off x="1656850" y="3108204"/>
            <a:ext cx="3247200" cy="12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lt2"/>
                </a:solidFill>
              </a:rPr>
              <a:t>Desempeño</a:t>
            </a:r>
            <a:r>
              <a:rPr lang="en-US" dirty="0">
                <a:solidFill>
                  <a:schemeClr val="lt2"/>
                </a:solidFill>
              </a:rPr>
              <a:t>, </a:t>
            </a:r>
            <a:r>
              <a:rPr lang="en-US" dirty="0" err="1">
                <a:solidFill>
                  <a:schemeClr val="lt2"/>
                </a:solidFill>
              </a:rPr>
              <a:t>comparación</a:t>
            </a:r>
            <a:r>
              <a:rPr lang="en-US" dirty="0">
                <a:solidFill>
                  <a:schemeClr val="lt2"/>
                </a:solidFill>
              </a:rPr>
              <a:t> y </a:t>
            </a:r>
            <a:r>
              <a:rPr lang="en-US" dirty="0" err="1">
                <a:solidFill>
                  <a:schemeClr val="lt2"/>
                </a:solidFill>
              </a:rPr>
              <a:t>elección</a:t>
            </a:r>
            <a:r>
              <a:rPr lang="en-US" dirty="0">
                <a:solidFill>
                  <a:schemeClr val="lt2"/>
                </a:solidFill>
              </a:rPr>
              <a:t>.</a:t>
            </a:r>
          </a:p>
          <a:p>
            <a:pPr marL="0" lvl="0" indent="0" algn="r" rtl="0">
              <a:spcBef>
                <a:spcPts val="0"/>
              </a:spcBef>
              <a:spcAft>
                <a:spcPts val="0"/>
              </a:spcAft>
              <a:buNone/>
            </a:pPr>
            <a:endParaRPr dirty="0"/>
          </a:p>
        </p:txBody>
      </p:sp>
      <p:sp>
        <p:nvSpPr>
          <p:cNvPr id="474" name="Google Shape;474;p65"/>
          <p:cNvSpPr txBox="1">
            <a:spLocks noGrp="1"/>
          </p:cNvSpPr>
          <p:nvPr>
            <p:ph type="title" idx="2"/>
          </p:nvPr>
        </p:nvSpPr>
        <p:spPr>
          <a:xfrm>
            <a:off x="3149350" y="1367754"/>
            <a:ext cx="1754700" cy="604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pic>
        <p:nvPicPr>
          <p:cNvPr id="475" name="Google Shape;475;p65"/>
          <p:cNvPicPr preferRelativeResize="0"/>
          <p:nvPr/>
        </p:nvPicPr>
        <p:blipFill>
          <a:blip r:embed="rId3">
            <a:alphaModFix/>
          </a:blip>
          <a:stretch>
            <a:fillRect/>
          </a:stretch>
        </p:blipFill>
        <p:spPr>
          <a:xfrm>
            <a:off x="5208850" y="1268550"/>
            <a:ext cx="3935156" cy="2606402"/>
          </a:xfrm>
          <a:prstGeom prst="rect">
            <a:avLst/>
          </a:prstGeom>
          <a:noFill/>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1"/>
          <p:cNvSpPr/>
          <p:nvPr/>
        </p:nvSpPr>
        <p:spPr>
          <a:xfrm>
            <a:off x="4140150" y="2020000"/>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1"/>
          <p:cNvSpPr/>
          <p:nvPr/>
        </p:nvSpPr>
        <p:spPr>
          <a:xfrm>
            <a:off x="1782850" y="2020000"/>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1"/>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ELEGIDOS</a:t>
            </a:r>
            <a:endParaRPr dirty="0"/>
          </a:p>
        </p:txBody>
      </p:sp>
      <p:sp>
        <p:nvSpPr>
          <p:cNvPr id="395" name="Google Shape;395;p61"/>
          <p:cNvSpPr/>
          <p:nvPr/>
        </p:nvSpPr>
        <p:spPr>
          <a:xfrm>
            <a:off x="6497450" y="2067995"/>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1"/>
          <p:cNvSpPr txBox="1">
            <a:spLocks noGrp="1"/>
          </p:cNvSpPr>
          <p:nvPr>
            <p:ph type="title" idx="2"/>
          </p:nvPr>
        </p:nvSpPr>
        <p:spPr>
          <a:xfrm>
            <a:off x="1277050" y="3033233"/>
            <a:ext cx="187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Naïve Bayes Classifier </a:t>
            </a:r>
            <a:endParaRPr dirty="0"/>
          </a:p>
        </p:txBody>
      </p:sp>
      <p:sp>
        <p:nvSpPr>
          <p:cNvPr id="397" name="Google Shape;397;p61"/>
          <p:cNvSpPr txBox="1">
            <a:spLocks noGrp="1"/>
          </p:cNvSpPr>
          <p:nvPr>
            <p:ph type="subTitle" idx="1"/>
          </p:nvPr>
        </p:nvSpPr>
        <p:spPr>
          <a:xfrm>
            <a:off x="1277049" y="3548455"/>
            <a:ext cx="1875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Basado en el teorema ingenuo de Bayes</a:t>
            </a:r>
            <a:endParaRPr dirty="0"/>
          </a:p>
        </p:txBody>
      </p:sp>
      <p:sp>
        <p:nvSpPr>
          <p:cNvPr id="398" name="Google Shape;398;p61"/>
          <p:cNvSpPr txBox="1">
            <a:spLocks noGrp="1"/>
          </p:cNvSpPr>
          <p:nvPr>
            <p:ph type="title" idx="3"/>
          </p:nvPr>
        </p:nvSpPr>
        <p:spPr>
          <a:xfrm>
            <a:off x="3634348" y="3033233"/>
            <a:ext cx="187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Support Vector Machine </a:t>
            </a:r>
            <a:endParaRPr dirty="0"/>
          </a:p>
        </p:txBody>
      </p:sp>
      <p:sp>
        <p:nvSpPr>
          <p:cNvPr id="399" name="Google Shape;399;p61"/>
          <p:cNvSpPr txBox="1">
            <a:spLocks noGrp="1"/>
          </p:cNvSpPr>
          <p:nvPr>
            <p:ph type="subTitle" idx="4"/>
          </p:nvPr>
        </p:nvSpPr>
        <p:spPr>
          <a:xfrm>
            <a:off x="3634340" y="3548455"/>
            <a:ext cx="1875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Basado en desenso por gradiente.</a:t>
            </a:r>
            <a:endParaRPr dirty="0"/>
          </a:p>
        </p:txBody>
      </p:sp>
      <p:sp>
        <p:nvSpPr>
          <p:cNvPr id="400" name="Google Shape;400;p61"/>
          <p:cNvSpPr txBox="1">
            <a:spLocks noGrp="1"/>
          </p:cNvSpPr>
          <p:nvPr>
            <p:ph type="title" idx="5"/>
          </p:nvPr>
        </p:nvSpPr>
        <p:spPr>
          <a:xfrm>
            <a:off x="6037065" y="3033233"/>
            <a:ext cx="178447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Árbol de </a:t>
            </a:r>
            <a:r>
              <a:rPr lang="en-US" dirty="0" err="1"/>
              <a:t>Decisión</a:t>
            </a:r>
            <a:r>
              <a:rPr lang="en-US" dirty="0"/>
              <a:t> </a:t>
            </a:r>
            <a:endParaRPr dirty="0"/>
          </a:p>
        </p:txBody>
      </p:sp>
      <p:sp>
        <p:nvSpPr>
          <p:cNvPr id="401" name="Google Shape;401;p61"/>
          <p:cNvSpPr txBox="1">
            <a:spLocks noGrp="1"/>
          </p:cNvSpPr>
          <p:nvPr>
            <p:ph type="subTitle" idx="6"/>
          </p:nvPr>
        </p:nvSpPr>
        <p:spPr>
          <a:xfrm>
            <a:off x="6013151" y="3548455"/>
            <a:ext cx="1875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Basado en particiones por pureza.</a:t>
            </a:r>
            <a:endParaRPr dirty="0"/>
          </a:p>
        </p:txBody>
      </p:sp>
      <p:cxnSp>
        <p:nvCxnSpPr>
          <p:cNvPr id="402" name="Google Shape;402;p61"/>
          <p:cNvCxnSpPr/>
          <p:nvPr/>
        </p:nvCxnSpPr>
        <p:spPr>
          <a:xfrm>
            <a:off x="916600" y="962050"/>
            <a:ext cx="3379200" cy="0"/>
          </a:xfrm>
          <a:prstGeom prst="straightConnector1">
            <a:avLst/>
          </a:prstGeom>
          <a:noFill/>
          <a:ln w="19050" cap="flat" cmpd="sng">
            <a:solidFill>
              <a:schemeClr val="accent3"/>
            </a:solidFill>
            <a:prstDash val="solid"/>
            <a:round/>
            <a:headEnd type="none" w="med" len="med"/>
            <a:tailEnd type="none" w="med" len="med"/>
          </a:ln>
        </p:spPr>
      </p:cxnSp>
      <p:grpSp>
        <p:nvGrpSpPr>
          <p:cNvPr id="403" name="Google Shape;403;p61"/>
          <p:cNvGrpSpPr/>
          <p:nvPr/>
        </p:nvGrpSpPr>
        <p:grpSpPr>
          <a:xfrm>
            <a:off x="1965162" y="2192192"/>
            <a:ext cx="499083" cy="519334"/>
            <a:chOff x="5027525" y="4402450"/>
            <a:chExt cx="477500" cy="496875"/>
          </a:xfrm>
        </p:grpSpPr>
        <p:sp>
          <p:nvSpPr>
            <p:cNvPr id="404" name="Google Shape;404;p61"/>
            <p:cNvSpPr/>
            <p:nvPr/>
          </p:nvSpPr>
          <p:spPr>
            <a:xfrm>
              <a:off x="5121300" y="4524725"/>
              <a:ext cx="22700" cy="19425"/>
            </a:xfrm>
            <a:custGeom>
              <a:avLst/>
              <a:gdLst/>
              <a:ahLst/>
              <a:cxnLst/>
              <a:rect l="l" t="t" r="r" b="b"/>
              <a:pathLst>
                <a:path w="908" h="777" extrusionOk="0">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1"/>
            <p:cNvSpPr/>
            <p:nvPr/>
          </p:nvSpPr>
          <p:spPr>
            <a:xfrm>
              <a:off x="5134450" y="4667525"/>
              <a:ext cx="96675" cy="96700"/>
            </a:xfrm>
            <a:custGeom>
              <a:avLst/>
              <a:gdLst/>
              <a:ahLst/>
              <a:cxnLst/>
              <a:rect l="l" t="t" r="r" b="b"/>
              <a:pathLst>
                <a:path w="3867" h="3868" extrusionOk="0">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1"/>
            <p:cNvSpPr/>
            <p:nvPr/>
          </p:nvSpPr>
          <p:spPr>
            <a:xfrm>
              <a:off x="5027525" y="4402450"/>
              <a:ext cx="477500" cy="496875"/>
            </a:xfrm>
            <a:custGeom>
              <a:avLst/>
              <a:gdLst/>
              <a:ahLst/>
              <a:cxnLst/>
              <a:rect l="l" t="t" r="r" b="b"/>
              <a:pathLst>
                <a:path w="19100" h="19875" extrusionOk="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61"/>
          <p:cNvGrpSpPr/>
          <p:nvPr/>
        </p:nvGrpSpPr>
        <p:grpSpPr>
          <a:xfrm>
            <a:off x="4312376" y="2239168"/>
            <a:ext cx="519229" cy="425370"/>
            <a:chOff x="4685375" y="5060050"/>
            <a:chExt cx="496775" cy="406975"/>
          </a:xfrm>
        </p:grpSpPr>
        <p:sp>
          <p:nvSpPr>
            <p:cNvPr id="408" name="Google Shape;408;p61"/>
            <p:cNvSpPr/>
            <p:nvPr/>
          </p:nvSpPr>
          <p:spPr>
            <a:xfrm>
              <a:off x="4979025" y="5292900"/>
              <a:ext cx="22675" cy="19475"/>
            </a:xfrm>
            <a:custGeom>
              <a:avLst/>
              <a:gdLst/>
              <a:ahLst/>
              <a:cxnLst/>
              <a:rect l="l" t="t" r="r" b="b"/>
              <a:pathLst>
                <a:path w="907" h="779" extrusionOk="0">
                  <a:moveTo>
                    <a:pt x="519" y="1"/>
                  </a:moveTo>
                  <a:cubicBezTo>
                    <a:pt x="173" y="1"/>
                    <a:pt x="0" y="420"/>
                    <a:pt x="244" y="664"/>
                  </a:cubicBezTo>
                  <a:cubicBezTo>
                    <a:pt x="323" y="743"/>
                    <a:pt x="420" y="778"/>
                    <a:pt x="516" y="778"/>
                  </a:cubicBezTo>
                  <a:cubicBezTo>
                    <a:pt x="715" y="778"/>
                    <a:pt x="906" y="623"/>
                    <a:pt x="906" y="390"/>
                  </a:cubicBezTo>
                  <a:cubicBezTo>
                    <a:pt x="906" y="175"/>
                    <a:pt x="733" y="2"/>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1"/>
            <p:cNvSpPr/>
            <p:nvPr/>
          </p:nvSpPr>
          <p:spPr>
            <a:xfrm>
              <a:off x="4862550" y="5292900"/>
              <a:ext cx="22725" cy="19475"/>
            </a:xfrm>
            <a:custGeom>
              <a:avLst/>
              <a:gdLst/>
              <a:ahLst/>
              <a:cxnLst/>
              <a:rect l="l" t="t" r="r" b="b"/>
              <a:pathLst>
                <a:path w="909" h="779" extrusionOk="0">
                  <a:moveTo>
                    <a:pt x="521" y="1"/>
                  </a:moveTo>
                  <a:cubicBezTo>
                    <a:pt x="174" y="1"/>
                    <a:pt x="1" y="420"/>
                    <a:pt x="246" y="664"/>
                  </a:cubicBezTo>
                  <a:cubicBezTo>
                    <a:pt x="325" y="743"/>
                    <a:pt x="422" y="778"/>
                    <a:pt x="518" y="778"/>
                  </a:cubicBezTo>
                  <a:cubicBezTo>
                    <a:pt x="717" y="778"/>
                    <a:pt x="908" y="623"/>
                    <a:pt x="908" y="390"/>
                  </a:cubicBezTo>
                  <a:cubicBezTo>
                    <a:pt x="908" y="175"/>
                    <a:pt x="735"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1"/>
            <p:cNvSpPr/>
            <p:nvPr/>
          </p:nvSpPr>
          <p:spPr>
            <a:xfrm>
              <a:off x="4685375" y="5060050"/>
              <a:ext cx="496775" cy="406975"/>
            </a:xfrm>
            <a:custGeom>
              <a:avLst/>
              <a:gdLst/>
              <a:ahLst/>
              <a:cxnLst/>
              <a:rect l="l" t="t" r="r" b="b"/>
              <a:pathLst>
                <a:path w="19871" h="16279" extrusionOk="0">
                  <a:moveTo>
                    <a:pt x="10712" y="777"/>
                  </a:moveTo>
                  <a:lnTo>
                    <a:pt x="10712" y="2927"/>
                  </a:lnTo>
                  <a:cubicBezTo>
                    <a:pt x="10712" y="3760"/>
                    <a:pt x="11469" y="4658"/>
                    <a:pt x="12692" y="4658"/>
                  </a:cubicBezTo>
                  <a:cubicBezTo>
                    <a:pt x="12694" y="4658"/>
                    <a:pt x="12697" y="4658"/>
                    <a:pt x="12699" y="4658"/>
                  </a:cubicBezTo>
                  <a:cubicBezTo>
                    <a:pt x="13186" y="4658"/>
                    <a:pt x="13664" y="4788"/>
                    <a:pt x="14085" y="5036"/>
                  </a:cubicBezTo>
                  <a:cubicBezTo>
                    <a:pt x="17129" y="6846"/>
                    <a:pt x="19096" y="10354"/>
                    <a:pt x="19096" y="13973"/>
                  </a:cubicBezTo>
                  <a:cubicBezTo>
                    <a:pt x="19096" y="14362"/>
                    <a:pt x="19076" y="14752"/>
                    <a:pt x="19037" y="15138"/>
                  </a:cubicBezTo>
                  <a:cubicBezTo>
                    <a:pt x="19018" y="15345"/>
                    <a:pt x="18844" y="15502"/>
                    <a:pt x="18639" y="15502"/>
                  </a:cubicBezTo>
                  <a:cubicBezTo>
                    <a:pt x="18631" y="15502"/>
                    <a:pt x="18622" y="15502"/>
                    <a:pt x="18614" y="15502"/>
                  </a:cubicBezTo>
                  <a:cubicBezTo>
                    <a:pt x="13418" y="15244"/>
                    <a:pt x="11101" y="12976"/>
                    <a:pt x="11101" y="8151"/>
                  </a:cubicBezTo>
                  <a:cubicBezTo>
                    <a:pt x="11101" y="7508"/>
                    <a:pt x="11192" y="6868"/>
                    <a:pt x="11374" y="6251"/>
                  </a:cubicBezTo>
                  <a:cubicBezTo>
                    <a:pt x="11421" y="6086"/>
                    <a:pt x="11357" y="5911"/>
                    <a:pt x="11214" y="5817"/>
                  </a:cubicBezTo>
                  <a:cubicBezTo>
                    <a:pt x="10826" y="5562"/>
                    <a:pt x="10381" y="5434"/>
                    <a:pt x="9936" y="5434"/>
                  </a:cubicBezTo>
                  <a:cubicBezTo>
                    <a:pt x="9491" y="5434"/>
                    <a:pt x="9046" y="5562"/>
                    <a:pt x="8657" y="5817"/>
                  </a:cubicBezTo>
                  <a:cubicBezTo>
                    <a:pt x="8515" y="5911"/>
                    <a:pt x="8450" y="6086"/>
                    <a:pt x="8499" y="6251"/>
                  </a:cubicBezTo>
                  <a:cubicBezTo>
                    <a:pt x="8680" y="6868"/>
                    <a:pt x="8772" y="7508"/>
                    <a:pt x="8772" y="8151"/>
                  </a:cubicBezTo>
                  <a:cubicBezTo>
                    <a:pt x="8772" y="12976"/>
                    <a:pt x="6455" y="15243"/>
                    <a:pt x="1257" y="15502"/>
                  </a:cubicBezTo>
                  <a:cubicBezTo>
                    <a:pt x="1249" y="15502"/>
                    <a:pt x="1241" y="15502"/>
                    <a:pt x="1233" y="15502"/>
                  </a:cubicBezTo>
                  <a:cubicBezTo>
                    <a:pt x="1028" y="15502"/>
                    <a:pt x="855" y="15345"/>
                    <a:pt x="836" y="15138"/>
                  </a:cubicBezTo>
                  <a:cubicBezTo>
                    <a:pt x="796" y="14751"/>
                    <a:pt x="777" y="14362"/>
                    <a:pt x="777" y="13973"/>
                  </a:cubicBezTo>
                  <a:cubicBezTo>
                    <a:pt x="777" y="10354"/>
                    <a:pt x="2744" y="6846"/>
                    <a:pt x="5788" y="5036"/>
                  </a:cubicBezTo>
                  <a:cubicBezTo>
                    <a:pt x="6316" y="4722"/>
                    <a:pt x="6776" y="4658"/>
                    <a:pt x="7347" y="4658"/>
                  </a:cubicBezTo>
                  <a:cubicBezTo>
                    <a:pt x="8086" y="4658"/>
                    <a:pt x="9159" y="3984"/>
                    <a:pt x="9159" y="2926"/>
                  </a:cubicBezTo>
                  <a:lnTo>
                    <a:pt x="9159" y="777"/>
                  </a:lnTo>
                  <a:close/>
                  <a:moveTo>
                    <a:pt x="8772" y="1"/>
                  </a:moveTo>
                  <a:cubicBezTo>
                    <a:pt x="8558" y="1"/>
                    <a:pt x="8384" y="174"/>
                    <a:pt x="8384" y="388"/>
                  </a:cubicBezTo>
                  <a:lnTo>
                    <a:pt x="8384" y="2927"/>
                  </a:lnTo>
                  <a:cubicBezTo>
                    <a:pt x="8384" y="3509"/>
                    <a:pt x="7703" y="3881"/>
                    <a:pt x="7347" y="3881"/>
                  </a:cubicBezTo>
                  <a:cubicBezTo>
                    <a:pt x="6757" y="3881"/>
                    <a:pt x="6110" y="3940"/>
                    <a:pt x="5391" y="4369"/>
                  </a:cubicBezTo>
                  <a:cubicBezTo>
                    <a:pt x="3833" y="5296"/>
                    <a:pt x="2503" y="6652"/>
                    <a:pt x="1546" y="8293"/>
                  </a:cubicBezTo>
                  <a:cubicBezTo>
                    <a:pt x="535" y="10025"/>
                    <a:pt x="1" y="11989"/>
                    <a:pt x="1" y="13973"/>
                  </a:cubicBezTo>
                  <a:cubicBezTo>
                    <a:pt x="1" y="14388"/>
                    <a:pt x="21" y="14803"/>
                    <a:pt x="63" y="15216"/>
                  </a:cubicBezTo>
                  <a:cubicBezTo>
                    <a:pt x="125" y="15822"/>
                    <a:pt x="635" y="16278"/>
                    <a:pt x="1237" y="16278"/>
                  </a:cubicBezTo>
                  <a:cubicBezTo>
                    <a:pt x="1257" y="16278"/>
                    <a:pt x="1277" y="16278"/>
                    <a:pt x="1297" y="16277"/>
                  </a:cubicBezTo>
                  <a:cubicBezTo>
                    <a:pt x="3850" y="16149"/>
                    <a:pt x="5741" y="15563"/>
                    <a:pt x="7075" y="14482"/>
                  </a:cubicBezTo>
                  <a:cubicBezTo>
                    <a:pt x="7871" y="13837"/>
                    <a:pt x="8483" y="13000"/>
                    <a:pt x="8892" y="11998"/>
                  </a:cubicBezTo>
                  <a:cubicBezTo>
                    <a:pt x="9327" y="10929"/>
                    <a:pt x="9548" y="9635"/>
                    <a:pt x="9548" y="8151"/>
                  </a:cubicBezTo>
                  <a:cubicBezTo>
                    <a:pt x="9548" y="7539"/>
                    <a:pt x="9474" y="6929"/>
                    <a:pt x="9325" y="6336"/>
                  </a:cubicBezTo>
                  <a:cubicBezTo>
                    <a:pt x="9520" y="6252"/>
                    <a:pt x="9728" y="6210"/>
                    <a:pt x="9936" y="6210"/>
                  </a:cubicBezTo>
                  <a:cubicBezTo>
                    <a:pt x="10143" y="6210"/>
                    <a:pt x="10351" y="6252"/>
                    <a:pt x="10546" y="6336"/>
                  </a:cubicBezTo>
                  <a:cubicBezTo>
                    <a:pt x="10398" y="6929"/>
                    <a:pt x="10323" y="7539"/>
                    <a:pt x="10325" y="8151"/>
                  </a:cubicBezTo>
                  <a:cubicBezTo>
                    <a:pt x="10325" y="9636"/>
                    <a:pt x="10545" y="10930"/>
                    <a:pt x="10981" y="11998"/>
                  </a:cubicBezTo>
                  <a:cubicBezTo>
                    <a:pt x="11390" y="13000"/>
                    <a:pt x="12001" y="13837"/>
                    <a:pt x="12798" y="14482"/>
                  </a:cubicBezTo>
                  <a:cubicBezTo>
                    <a:pt x="14132" y="15563"/>
                    <a:pt x="16023" y="16149"/>
                    <a:pt x="18576" y="16277"/>
                  </a:cubicBezTo>
                  <a:cubicBezTo>
                    <a:pt x="18595" y="16277"/>
                    <a:pt x="18615" y="16278"/>
                    <a:pt x="18635" y="16278"/>
                  </a:cubicBezTo>
                  <a:cubicBezTo>
                    <a:pt x="19240" y="16278"/>
                    <a:pt x="19747" y="15819"/>
                    <a:pt x="19808" y="15218"/>
                  </a:cubicBezTo>
                  <a:cubicBezTo>
                    <a:pt x="19850" y="14803"/>
                    <a:pt x="19871" y="14388"/>
                    <a:pt x="19871" y="13973"/>
                  </a:cubicBezTo>
                  <a:cubicBezTo>
                    <a:pt x="19871" y="11989"/>
                    <a:pt x="19336" y="10025"/>
                    <a:pt x="18327" y="8293"/>
                  </a:cubicBezTo>
                  <a:cubicBezTo>
                    <a:pt x="17370" y="6652"/>
                    <a:pt x="16040" y="5296"/>
                    <a:pt x="14481" y="4369"/>
                  </a:cubicBezTo>
                  <a:cubicBezTo>
                    <a:pt x="13941" y="4050"/>
                    <a:pt x="13326" y="3881"/>
                    <a:pt x="12699" y="3881"/>
                  </a:cubicBezTo>
                  <a:cubicBezTo>
                    <a:pt x="12697" y="3881"/>
                    <a:pt x="12694" y="3881"/>
                    <a:pt x="12692" y="3881"/>
                  </a:cubicBezTo>
                  <a:cubicBezTo>
                    <a:pt x="11972" y="3881"/>
                    <a:pt x="11488" y="3388"/>
                    <a:pt x="11488" y="2927"/>
                  </a:cubicBezTo>
                  <a:lnTo>
                    <a:pt x="11488" y="388"/>
                  </a:lnTo>
                  <a:cubicBezTo>
                    <a:pt x="11488" y="174"/>
                    <a:pt x="11314" y="1"/>
                    <a:pt x="11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1"/>
            <p:cNvSpPr/>
            <p:nvPr/>
          </p:nvSpPr>
          <p:spPr>
            <a:xfrm>
              <a:off x="4810325" y="5330225"/>
              <a:ext cx="65450" cy="73675"/>
            </a:xfrm>
            <a:custGeom>
              <a:avLst/>
              <a:gdLst/>
              <a:ahLst/>
              <a:cxnLst/>
              <a:rect l="l" t="t" r="r" b="b"/>
              <a:pathLst>
                <a:path w="2618" h="2947" extrusionOk="0">
                  <a:moveTo>
                    <a:pt x="2179" y="0"/>
                  </a:moveTo>
                  <a:cubicBezTo>
                    <a:pt x="2020" y="0"/>
                    <a:pt x="1871" y="99"/>
                    <a:pt x="1814" y="257"/>
                  </a:cubicBezTo>
                  <a:cubicBezTo>
                    <a:pt x="1501" y="1128"/>
                    <a:pt x="991" y="1770"/>
                    <a:pt x="253" y="2221"/>
                  </a:cubicBezTo>
                  <a:cubicBezTo>
                    <a:pt x="63" y="2329"/>
                    <a:pt x="0" y="2574"/>
                    <a:pt x="115" y="2760"/>
                  </a:cubicBezTo>
                  <a:cubicBezTo>
                    <a:pt x="188" y="2881"/>
                    <a:pt x="315" y="2947"/>
                    <a:pt x="446" y="2947"/>
                  </a:cubicBezTo>
                  <a:cubicBezTo>
                    <a:pt x="519" y="2947"/>
                    <a:pt x="593" y="2926"/>
                    <a:pt x="659" y="2883"/>
                  </a:cubicBezTo>
                  <a:cubicBezTo>
                    <a:pt x="1552" y="2337"/>
                    <a:pt x="2169" y="1563"/>
                    <a:pt x="2545" y="519"/>
                  </a:cubicBezTo>
                  <a:cubicBezTo>
                    <a:pt x="2617" y="318"/>
                    <a:pt x="2512" y="95"/>
                    <a:pt x="2310" y="23"/>
                  </a:cubicBezTo>
                  <a:cubicBezTo>
                    <a:pt x="2267" y="8"/>
                    <a:pt x="2223" y="0"/>
                    <a:pt x="2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1"/>
            <p:cNvSpPr/>
            <p:nvPr/>
          </p:nvSpPr>
          <p:spPr>
            <a:xfrm>
              <a:off x="4991725" y="5330100"/>
              <a:ext cx="64950" cy="73500"/>
            </a:xfrm>
            <a:custGeom>
              <a:avLst/>
              <a:gdLst/>
              <a:ahLst/>
              <a:cxnLst/>
              <a:rect l="l" t="t" r="r" b="b"/>
              <a:pathLst>
                <a:path w="2598" h="2940" extrusionOk="0">
                  <a:moveTo>
                    <a:pt x="440" y="0"/>
                  </a:moveTo>
                  <a:cubicBezTo>
                    <a:pt x="396" y="0"/>
                    <a:pt x="352" y="8"/>
                    <a:pt x="308" y="23"/>
                  </a:cubicBezTo>
                  <a:cubicBezTo>
                    <a:pt x="105" y="96"/>
                    <a:pt x="0" y="322"/>
                    <a:pt x="77" y="524"/>
                  </a:cubicBezTo>
                  <a:cubicBezTo>
                    <a:pt x="451" y="1568"/>
                    <a:pt x="1069" y="2342"/>
                    <a:pt x="1963" y="2888"/>
                  </a:cubicBezTo>
                  <a:cubicBezTo>
                    <a:pt x="2024" y="2923"/>
                    <a:pt x="2091" y="2940"/>
                    <a:pt x="2156" y="2940"/>
                  </a:cubicBezTo>
                  <a:cubicBezTo>
                    <a:pt x="2287" y="2940"/>
                    <a:pt x="2414" y="2874"/>
                    <a:pt x="2488" y="2754"/>
                  </a:cubicBezTo>
                  <a:cubicBezTo>
                    <a:pt x="2598" y="2575"/>
                    <a:pt x="2545" y="2340"/>
                    <a:pt x="2368" y="2226"/>
                  </a:cubicBezTo>
                  <a:cubicBezTo>
                    <a:pt x="1631" y="1775"/>
                    <a:pt x="1119" y="1133"/>
                    <a:pt x="806" y="263"/>
                  </a:cubicBezTo>
                  <a:cubicBezTo>
                    <a:pt x="752" y="101"/>
                    <a:pt x="601"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61"/>
          <p:cNvGrpSpPr/>
          <p:nvPr/>
        </p:nvGrpSpPr>
        <p:grpSpPr>
          <a:xfrm>
            <a:off x="6679755" y="2317296"/>
            <a:ext cx="521685" cy="365114"/>
            <a:chOff x="1736575" y="5934400"/>
            <a:chExt cx="499125" cy="349325"/>
          </a:xfrm>
        </p:grpSpPr>
        <p:sp>
          <p:nvSpPr>
            <p:cNvPr id="414" name="Google Shape;414;p61"/>
            <p:cNvSpPr/>
            <p:nvPr/>
          </p:nvSpPr>
          <p:spPr>
            <a:xfrm>
              <a:off x="1918150" y="6109025"/>
              <a:ext cx="20400" cy="19475"/>
            </a:xfrm>
            <a:custGeom>
              <a:avLst/>
              <a:gdLst/>
              <a:ahLst/>
              <a:cxnLst/>
              <a:rect l="l" t="t" r="r" b="b"/>
              <a:pathLst>
                <a:path w="816" h="779" extrusionOk="0">
                  <a:moveTo>
                    <a:pt x="392" y="1"/>
                  </a:moveTo>
                  <a:cubicBezTo>
                    <a:pt x="192" y="1"/>
                    <a:pt x="0" y="156"/>
                    <a:pt x="0" y="389"/>
                  </a:cubicBezTo>
                  <a:cubicBezTo>
                    <a:pt x="0" y="623"/>
                    <a:pt x="192" y="778"/>
                    <a:pt x="392" y="778"/>
                  </a:cubicBezTo>
                  <a:cubicBezTo>
                    <a:pt x="487" y="778"/>
                    <a:pt x="584" y="743"/>
                    <a:pt x="663" y="664"/>
                  </a:cubicBezTo>
                  <a:cubicBezTo>
                    <a:pt x="815" y="512"/>
                    <a:pt x="815" y="267"/>
                    <a:pt x="663" y="115"/>
                  </a:cubicBezTo>
                  <a:cubicBezTo>
                    <a:pt x="584" y="36"/>
                    <a:pt x="487"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1"/>
            <p:cNvSpPr/>
            <p:nvPr/>
          </p:nvSpPr>
          <p:spPr>
            <a:xfrm>
              <a:off x="1954675" y="6128475"/>
              <a:ext cx="60500" cy="58225"/>
            </a:xfrm>
            <a:custGeom>
              <a:avLst/>
              <a:gdLst/>
              <a:ahLst/>
              <a:cxnLst/>
              <a:rect l="l" t="t" r="r" b="b"/>
              <a:pathLst>
                <a:path w="2420" h="2329" extrusionOk="0">
                  <a:moveTo>
                    <a:pt x="1253" y="775"/>
                  </a:moveTo>
                  <a:cubicBezTo>
                    <a:pt x="1453" y="775"/>
                    <a:pt x="1645" y="930"/>
                    <a:pt x="1645" y="1164"/>
                  </a:cubicBezTo>
                  <a:cubicBezTo>
                    <a:pt x="1643" y="1378"/>
                    <a:pt x="1470" y="1552"/>
                    <a:pt x="1256" y="1553"/>
                  </a:cubicBezTo>
                  <a:cubicBezTo>
                    <a:pt x="910" y="1553"/>
                    <a:pt x="737" y="1134"/>
                    <a:pt x="981" y="890"/>
                  </a:cubicBezTo>
                  <a:cubicBezTo>
                    <a:pt x="1060" y="811"/>
                    <a:pt x="1158" y="775"/>
                    <a:pt x="1253" y="775"/>
                  </a:cubicBezTo>
                  <a:close/>
                  <a:moveTo>
                    <a:pt x="1256" y="0"/>
                  </a:moveTo>
                  <a:cubicBezTo>
                    <a:pt x="785" y="0"/>
                    <a:pt x="360" y="284"/>
                    <a:pt x="180" y="719"/>
                  </a:cubicBezTo>
                  <a:cubicBezTo>
                    <a:pt x="0" y="1154"/>
                    <a:pt x="99" y="1655"/>
                    <a:pt x="433" y="1987"/>
                  </a:cubicBezTo>
                  <a:cubicBezTo>
                    <a:pt x="656" y="2210"/>
                    <a:pt x="953" y="2329"/>
                    <a:pt x="1256" y="2329"/>
                  </a:cubicBezTo>
                  <a:cubicBezTo>
                    <a:pt x="1406" y="2329"/>
                    <a:pt x="1557" y="2300"/>
                    <a:pt x="1701" y="2240"/>
                  </a:cubicBezTo>
                  <a:cubicBezTo>
                    <a:pt x="2137" y="2060"/>
                    <a:pt x="2420" y="1636"/>
                    <a:pt x="2420" y="1164"/>
                  </a:cubicBezTo>
                  <a:cubicBezTo>
                    <a:pt x="2420" y="521"/>
                    <a:pt x="1899" y="0"/>
                    <a:pt x="1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1"/>
            <p:cNvSpPr/>
            <p:nvPr/>
          </p:nvSpPr>
          <p:spPr>
            <a:xfrm>
              <a:off x="1908450" y="6079925"/>
              <a:ext cx="155275" cy="155275"/>
            </a:xfrm>
            <a:custGeom>
              <a:avLst/>
              <a:gdLst/>
              <a:ahLst/>
              <a:cxnLst/>
              <a:rect l="l" t="t" r="r" b="b"/>
              <a:pathLst>
                <a:path w="6211" h="6211" extrusionOk="0">
                  <a:moveTo>
                    <a:pt x="3105" y="1"/>
                  </a:moveTo>
                  <a:lnTo>
                    <a:pt x="3105" y="2"/>
                  </a:lnTo>
                  <a:cubicBezTo>
                    <a:pt x="3102" y="2"/>
                    <a:pt x="3099" y="2"/>
                    <a:pt x="3096" y="2"/>
                  </a:cubicBezTo>
                  <a:cubicBezTo>
                    <a:pt x="2669" y="2"/>
                    <a:pt x="2249" y="91"/>
                    <a:pt x="1858" y="262"/>
                  </a:cubicBezTo>
                  <a:cubicBezTo>
                    <a:pt x="1658" y="346"/>
                    <a:pt x="1565" y="577"/>
                    <a:pt x="1652" y="777"/>
                  </a:cubicBezTo>
                  <a:cubicBezTo>
                    <a:pt x="1716" y="923"/>
                    <a:pt x="1859" y="1009"/>
                    <a:pt x="2009" y="1009"/>
                  </a:cubicBezTo>
                  <a:cubicBezTo>
                    <a:pt x="2063" y="1009"/>
                    <a:pt x="2118" y="997"/>
                    <a:pt x="2171" y="973"/>
                  </a:cubicBezTo>
                  <a:cubicBezTo>
                    <a:pt x="2464" y="843"/>
                    <a:pt x="2783" y="777"/>
                    <a:pt x="3105" y="777"/>
                  </a:cubicBezTo>
                  <a:cubicBezTo>
                    <a:pt x="4389" y="777"/>
                    <a:pt x="5434" y="1822"/>
                    <a:pt x="5434" y="3106"/>
                  </a:cubicBezTo>
                  <a:cubicBezTo>
                    <a:pt x="5434" y="4390"/>
                    <a:pt x="4389" y="5435"/>
                    <a:pt x="3105" y="5435"/>
                  </a:cubicBezTo>
                  <a:cubicBezTo>
                    <a:pt x="1821" y="5435"/>
                    <a:pt x="776" y="4390"/>
                    <a:pt x="776" y="3106"/>
                  </a:cubicBezTo>
                  <a:lnTo>
                    <a:pt x="776" y="3066"/>
                  </a:lnTo>
                  <a:cubicBezTo>
                    <a:pt x="782" y="2852"/>
                    <a:pt x="612" y="2674"/>
                    <a:pt x="398" y="2669"/>
                  </a:cubicBezTo>
                  <a:cubicBezTo>
                    <a:pt x="395" y="2669"/>
                    <a:pt x="392" y="2669"/>
                    <a:pt x="389" y="2669"/>
                  </a:cubicBezTo>
                  <a:cubicBezTo>
                    <a:pt x="179" y="2669"/>
                    <a:pt x="5" y="2837"/>
                    <a:pt x="1" y="3048"/>
                  </a:cubicBezTo>
                  <a:lnTo>
                    <a:pt x="1" y="3106"/>
                  </a:lnTo>
                  <a:cubicBezTo>
                    <a:pt x="1" y="4818"/>
                    <a:pt x="1393" y="6210"/>
                    <a:pt x="3105" y="6210"/>
                  </a:cubicBezTo>
                  <a:cubicBezTo>
                    <a:pt x="4818" y="6210"/>
                    <a:pt x="6210" y="4818"/>
                    <a:pt x="6210" y="3106"/>
                  </a:cubicBezTo>
                  <a:cubicBezTo>
                    <a:pt x="6210" y="1393"/>
                    <a:pt x="4818"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1"/>
            <p:cNvSpPr/>
            <p:nvPr/>
          </p:nvSpPr>
          <p:spPr>
            <a:xfrm>
              <a:off x="1976250" y="5934400"/>
              <a:ext cx="19650" cy="77850"/>
            </a:xfrm>
            <a:custGeom>
              <a:avLst/>
              <a:gdLst/>
              <a:ahLst/>
              <a:cxnLst/>
              <a:rect l="l" t="t" r="r" b="b"/>
              <a:pathLst>
                <a:path w="786" h="3114" extrusionOk="0">
                  <a:moveTo>
                    <a:pt x="393" y="1"/>
                  </a:moveTo>
                  <a:cubicBezTo>
                    <a:pt x="179" y="1"/>
                    <a:pt x="5" y="174"/>
                    <a:pt x="5" y="389"/>
                  </a:cubicBezTo>
                  <a:lnTo>
                    <a:pt x="5" y="2717"/>
                  </a:lnTo>
                  <a:cubicBezTo>
                    <a:pt x="0" y="2935"/>
                    <a:pt x="175" y="3113"/>
                    <a:pt x="393" y="3113"/>
                  </a:cubicBezTo>
                  <a:cubicBezTo>
                    <a:pt x="611" y="3113"/>
                    <a:pt x="785" y="2935"/>
                    <a:pt x="782" y="2717"/>
                  </a:cubicBezTo>
                  <a:lnTo>
                    <a:pt x="782" y="389"/>
                  </a:lnTo>
                  <a:cubicBezTo>
                    <a:pt x="780" y="175"/>
                    <a:pt x="607" y="2"/>
                    <a:pt x="393" y="2"/>
                  </a:cubicBezTo>
                  <a:lnTo>
                    <a:pt x="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1"/>
            <p:cNvSpPr/>
            <p:nvPr/>
          </p:nvSpPr>
          <p:spPr>
            <a:xfrm>
              <a:off x="1819000" y="5962350"/>
              <a:ext cx="62475" cy="60600"/>
            </a:xfrm>
            <a:custGeom>
              <a:avLst/>
              <a:gdLst/>
              <a:ahLst/>
              <a:cxnLst/>
              <a:rect l="l" t="t" r="r" b="b"/>
              <a:pathLst>
                <a:path w="2499" h="2424" extrusionOk="0">
                  <a:moveTo>
                    <a:pt x="426" y="0"/>
                  </a:moveTo>
                  <a:cubicBezTo>
                    <a:pt x="327" y="0"/>
                    <a:pt x="228" y="38"/>
                    <a:pt x="152" y="114"/>
                  </a:cubicBezTo>
                  <a:cubicBezTo>
                    <a:pt x="1" y="266"/>
                    <a:pt x="0" y="511"/>
                    <a:pt x="152" y="663"/>
                  </a:cubicBezTo>
                  <a:lnTo>
                    <a:pt x="1798" y="2310"/>
                  </a:lnTo>
                  <a:cubicBezTo>
                    <a:pt x="1874" y="2385"/>
                    <a:pt x="1973" y="2423"/>
                    <a:pt x="2073" y="2423"/>
                  </a:cubicBezTo>
                  <a:cubicBezTo>
                    <a:pt x="2172" y="2423"/>
                    <a:pt x="2271" y="2385"/>
                    <a:pt x="2347" y="2310"/>
                  </a:cubicBezTo>
                  <a:cubicBezTo>
                    <a:pt x="2499" y="2158"/>
                    <a:pt x="2499" y="1912"/>
                    <a:pt x="2347" y="1761"/>
                  </a:cubicBezTo>
                  <a:lnTo>
                    <a:pt x="701" y="114"/>
                  </a:lnTo>
                  <a:cubicBezTo>
                    <a:pt x="625" y="38"/>
                    <a:pt x="525" y="0"/>
                    <a:pt x="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1"/>
            <p:cNvSpPr/>
            <p:nvPr/>
          </p:nvSpPr>
          <p:spPr>
            <a:xfrm>
              <a:off x="2090600" y="5962350"/>
              <a:ext cx="62575" cy="60650"/>
            </a:xfrm>
            <a:custGeom>
              <a:avLst/>
              <a:gdLst/>
              <a:ahLst/>
              <a:cxnLst/>
              <a:rect l="l" t="t" r="r" b="b"/>
              <a:pathLst>
                <a:path w="2503" h="2426" extrusionOk="0">
                  <a:moveTo>
                    <a:pt x="2077" y="0"/>
                  </a:moveTo>
                  <a:cubicBezTo>
                    <a:pt x="1977" y="0"/>
                    <a:pt x="1878" y="38"/>
                    <a:pt x="1802" y="114"/>
                  </a:cubicBezTo>
                  <a:lnTo>
                    <a:pt x="156" y="1761"/>
                  </a:lnTo>
                  <a:cubicBezTo>
                    <a:pt x="2" y="1911"/>
                    <a:pt x="0" y="2159"/>
                    <a:pt x="153" y="2312"/>
                  </a:cubicBezTo>
                  <a:cubicBezTo>
                    <a:pt x="229" y="2388"/>
                    <a:pt x="328" y="2426"/>
                    <a:pt x="427" y="2426"/>
                  </a:cubicBezTo>
                  <a:cubicBezTo>
                    <a:pt x="528" y="2426"/>
                    <a:pt x="628" y="2387"/>
                    <a:pt x="705" y="2310"/>
                  </a:cubicBezTo>
                  <a:lnTo>
                    <a:pt x="2351" y="663"/>
                  </a:lnTo>
                  <a:cubicBezTo>
                    <a:pt x="2503" y="511"/>
                    <a:pt x="2503" y="266"/>
                    <a:pt x="2351" y="114"/>
                  </a:cubicBezTo>
                  <a:cubicBezTo>
                    <a:pt x="2275" y="38"/>
                    <a:pt x="2176" y="0"/>
                    <a:pt x="2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1"/>
            <p:cNvSpPr/>
            <p:nvPr/>
          </p:nvSpPr>
          <p:spPr>
            <a:xfrm>
              <a:off x="1736575" y="6031450"/>
              <a:ext cx="499125" cy="252275"/>
            </a:xfrm>
            <a:custGeom>
              <a:avLst/>
              <a:gdLst/>
              <a:ahLst/>
              <a:cxnLst/>
              <a:rect l="l" t="t" r="r" b="b"/>
              <a:pathLst>
                <a:path w="19965" h="10091" extrusionOk="0">
                  <a:moveTo>
                    <a:pt x="9980" y="776"/>
                  </a:moveTo>
                  <a:cubicBezTo>
                    <a:pt x="13851" y="776"/>
                    <a:pt x="17047" y="3420"/>
                    <a:pt x="18428" y="4774"/>
                  </a:cubicBezTo>
                  <a:cubicBezTo>
                    <a:pt x="16673" y="7542"/>
                    <a:pt x="13392" y="9315"/>
                    <a:pt x="9980" y="9315"/>
                  </a:cubicBezTo>
                  <a:cubicBezTo>
                    <a:pt x="6567" y="9315"/>
                    <a:pt x="3286" y="7542"/>
                    <a:pt x="1531" y="4774"/>
                  </a:cubicBezTo>
                  <a:cubicBezTo>
                    <a:pt x="2914" y="3420"/>
                    <a:pt x="6109" y="776"/>
                    <a:pt x="9980" y="776"/>
                  </a:cubicBezTo>
                  <a:close/>
                  <a:moveTo>
                    <a:pt x="9981" y="1"/>
                  </a:moveTo>
                  <a:cubicBezTo>
                    <a:pt x="6269" y="1"/>
                    <a:pt x="2607" y="2321"/>
                    <a:pt x="142" y="5111"/>
                  </a:cubicBezTo>
                  <a:cubicBezTo>
                    <a:pt x="0" y="5273"/>
                    <a:pt x="16" y="5518"/>
                    <a:pt x="177" y="5659"/>
                  </a:cubicBezTo>
                  <a:cubicBezTo>
                    <a:pt x="251" y="5724"/>
                    <a:pt x="343" y="5757"/>
                    <a:pt x="434" y="5757"/>
                  </a:cubicBezTo>
                  <a:cubicBezTo>
                    <a:pt x="541" y="5757"/>
                    <a:pt x="648" y="5712"/>
                    <a:pt x="725" y="5625"/>
                  </a:cubicBezTo>
                  <a:cubicBezTo>
                    <a:pt x="807" y="5533"/>
                    <a:pt x="892" y="5439"/>
                    <a:pt x="978" y="5346"/>
                  </a:cubicBezTo>
                  <a:cubicBezTo>
                    <a:pt x="2895" y="8244"/>
                    <a:pt x="6372" y="10091"/>
                    <a:pt x="9981" y="10091"/>
                  </a:cubicBezTo>
                  <a:cubicBezTo>
                    <a:pt x="13591" y="10091"/>
                    <a:pt x="17067" y="8243"/>
                    <a:pt x="18985" y="5346"/>
                  </a:cubicBezTo>
                  <a:cubicBezTo>
                    <a:pt x="19070" y="5439"/>
                    <a:pt x="19154" y="5533"/>
                    <a:pt x="19237" y="5625"/>
                  </a:cubicBezTo>
                  <a:cubicBezTo>
                    <a:pt x="19314" y="5714"/>
                    <a:pt x="19422" y="5760"/>
                    <a:pt x="19531" y="5760"/>
                  </a:cubicBezTo>
                  <a:cubicBezTo>
                    <a:pt x="19622" y="5760"/>
                    <a:pt x="19714" y="5728"/>
                    <a:pt x="19787" y="5663"/>
                  </a:cubicBezTo>
                  <a:cubicBezTo>
                    <a:pt x="19950" y="5519"/>
                    <a:pt x="19964" y="5273"/>
                    <a:pt x="19819" y="5111"/>
                  </a:cubicBezTo>
                  <a:lnTo>
                    <a:pt x="19820" y="5111"/>
                  </a:lnTo>
                  <a:cubicBezTo>
                    <a:pt x="17355" y="2320"/>
                    <a:pt x="13693" y="1"/>
                    <a:pt x="9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22211-7872-4B2B-9761-45303C157FC0}"/>
              </a:ext>
            </a:extLst>
          </p:cNvPr>
          <p:cNvSpPr>
            <a:spLocks noGrp="1"/>
          </p:cNvSpPr>
          <p:nvPr>
            <p:ph type="title"/>
          </p:nvPr>
        </p:nvSpPr>
        <p:spPr/>
        <p:txBody>
          <a:bodyPr/>
          <a:lstStyle/>
          <a:p>
            <a:r>
              <a:rPr lang="es-CO" dirty="0"/>
              <a:t>DESMPEÑO GENERAL</a:t>
            </a:r>
            <a:endParaRPr lang="en-US" dirty="0"/>
          </a:p>
        </p:txBody>
      </p:sp>
      <p:cxnSp>
        <p:nvCxnSpPr>
          <p:cNvPr id="3" name="Google Shape;402;p61">
            <a:extLst>
              <a:ext uri="{FF2B5EF4-FFF2-40B4-BE49-F238E27FC236}">
                <a16:creationId xmlns:a16="http://schemas.microsoft.com/office/drawing/2014/main" id="{24DB41E6-745C-4056-A586-529863892AA0}"/>
              </a:ext>
            </a:extLst>
          </p:cNvPr>
          <p:cNvCxnSpPr/>
          <p:nvPr/>
        </p:nvCxnSpPr>
        <p:spPr>
          <a:xfrm>
            <a:off x="916600" y="962050"/>
            <a:ext cx="3379200" cy="0"/>
          </a:xfrm>
          <a:prstGeom prst="straightConnector1">
            <a:avLst/>
          </a:prstGeom>
          <a:noFill/>
          <a:ln w="19050" cap="flat" cmpd="sng">
            <a:solidFill>
              <a:schemeClr val="accent3"/>
            </a:solidFill>
            <a:prstDash val="solid"/>
            <a:round/>
            <a:headEnd type="none" w="med" len="med"/>
            <a:tailEnd type="none" w="med" len="med"/>
          </a:ln>
        </p:spPr>
      </p:cxnSp>
      <p:grpSp>
        <p:nvGrpSpPr>
          <p:cNvPr id="4" name="Google Shape;8826;p91">
            <a:extLst>
              <a:ext uri="{FF2B5EF4-FFF2-40B4-BE49-F238E27FC236}">
                <a16:creationId xmlns:a16="http://schemas.microsoft.com/office/drawing/2014/main" id="{E6E8C144-7608-4F02-BE4C-EEBCAB7FE953}"/>
              </a:ext>
            </a:extLst>
          </p:cNvPr>
          <p:cNvGrpSpPr/>
          <p:nvPr/>
        </p:nvGrpSpPr>
        <p:grpSpPr>
          <a:xfrm>
            <a:off x="1347020" y="1464326"/>
            <a:ext cx="6449959" cy="2959660"/>
            <a:chOff x="3913765" y="3641905"/>
            <a:chExt cx="1522805" cy="750560"/>
          </a:xfrm>
          <a:solidFill>
            <a:schemeClr val="accent2"/>
          </a:solidFill>
        </p:grpSpPr>
        <p:grpSp>
          <p:nvGrpSpPr>
            <p:cNvPr id="5" name="Google Shape;8827;p91">
              <a:extLst>
                <a:ext uri="{FF2B5EF4-FFF2-40B4-BE49-F238E27FC236}">
                  <a16:creationId xmlns:a16="http://schemas.microsoft.com/office/drawing/2014/main" id="{CF3EAE84-548D-400F-A4F3-E27D149766B1}"/>
                </a:ext>
              </a:extLst>
            </p:cNvPr>
            <p:cNvGrpSpPr/>
            <p:nvPr/>
          </p:nvGrpSpPr>
          <p:grpSpPr>
            <a:xfrm>
              <a:off x="3913765" y="3997002"/>
              <a:ext cx="1522805" cy="395463"/>
              <a:chOff x="3913765" y="3997002"/>
              <a:chExt cx="1522805" cy="395463"/>
            </a:xfrm>
            <a:grpFill/>
          </p:grpSpPr>
          <p:grpSp>
            <p:nvGrpSpPr>
              <p:cNvPr id="11" name="Google Shape;8828;p91">
                <a:extLst>
                  <a:ext uri="{FF2B5EF4-FFF2-40B4-BE49-F238E27FC236}">
                    <a16:creationId xmlns:a16="http://schemas.microsoft.com/office/drawing/2014/main" id="{F22EAC99-A81B-4855-A44A-24535CC38FA5}"/>
                  </a:ext>
                </a:extLst>
              </p:cNvPr>
              <p:cNvGrpSpPr/>
              <p:nvPr/>
            </p:nvGrpSpPr>
            <p:grpSpPr>
              <a:xfrm>
                <a:off x="3913765" y="4138659"/>
                <a:ext cx="507602" cy="253806"/>
                <a:chOff x="3913765" y="4138659"/>
                <a:chExt cx="507602" cy="253806"/>
              </a:xfrm>
              <a:grpFill/>
            </p:grpSpPr>
            <p:sp>
              <p:nvSpPr>
                <p:cNvPr id="18" name="Google Shape;8829;p91">
                  <a:extLst>
                    <a:ext uri="{FF2B5EF4-FFF2-40B4-BE49-F238E27FC236}">
                      <a16:creationId xmlns:a16="http://schemas.microsoft.com/office/drawing/2014/main" id="{40762F28-865E-4D39-A012-32068D2C0CC0}"/>
                    </a:ext>
                  </a:extLst>
                </p:cNvPr>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0;p91">
                  <a:extLst>
                    <a:ext uri="{FF2B5EF4-FFF2-40B4-BE49-F238E27FC236}">
                      <a16:creationId xmlns:a16="http://schemas.microsoft.com/office/drawing/2014/main" id="{CBBD1EAE-9E5A-4790-86B8-CF8C9673F8FC}"/>
                    </a:ext>
                  </a:extLst>
                </p:cNvPr>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grpFill/>
                <a:ln w="9525" cap="flat" cmpd="sng">
                  <a:solidFill>
                    <a:schemeClr val="accent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 name="Google Shape;8831;p91">
                <a:extLst>
                  <a:ext uri="{FF2B5EF4-FFF2-40B4-BE49-F238E27FC236}">
                    <a16:creationId xmlns:a16="http://schemas.microsoft.com/office/drawing/2014/main" id="{1725B185-7C5D-43C4-8CB4-2537EBD37437}"/>
                  </a:ext>
                </a:extLst>
              </p:cNvPr>
              <p:cNvGrpSpPr/>
              <p:nvPr/>
            </p:nvGrpSpPr>
            <p:grpSpPr>
              <a:xfrm>
                <a:off x="4421361" y="3997002"/>
                <a:ext cx="507618" cy="395463"/>
                <a:chOff x="4421361" y="3997002"/>
                <a:chExt cx="507618" cy="395463"/>
              </a:xfrm>
              <a:grpFill/>
            </p:grpSpPr>
            <p:sp>
              <p:nvSpPr>
                <p:cNvPr id="16" name="Google Shape;8832;p91">
                  <a:extLst>
                    <a:ext uri="{FF2B5EF4-FFF2-40B4-BE49-F238E27FC236}">
                      <a16:creationId xmlns:a16="http://schemas.microsoft.com/office/drawing/2014/main" id="{EE9B4F44-0AAD-4720-B898-2AAE5EE8CE7D}"/>
                    </a:ext>
                  </a:extLst>
                </p:cNvPr>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grpFill/>
                <a:ln w="9525" cap="sq"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91">
                  <a:extLst>
                    <a:ext uri="{FF2B5EF4-FFF2-40B4-BE49-F238E27FC236}">
                      <a16:creationId xmlns:a16="http://schemas.microsoft.com/office/drawing/2014/main" id="{E6DF34F7-C2FC-493F-9FE9-5CC1A5D88A54}"/>
                    </a:ext>
                  </a:extLst>
                </p:cNvPr>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grpFill/>
                <a:ln w="9525" cap="flat" cmpd="sng">
                  <a:solidFill>
                    <a:schemeClr val="accent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834;p91">
                <a:extLst>
                  <a:ext uri="{FF2B5EF4-FFF2-40B4-BE49-F238E27FC236}">
                    <a16:creationId xmlns:a16="http://schemas.microsoft.com/office/drawing/2014/main" id="{E256557A-C3AF-494C-87DC-EF2A74F6AC7C}"/>
                  </a:ext>
                </a:extLst>
              </p:cNvPr>
              <p:cNvGrpSpPr/>
              <p:nvPr/>
            </p:nvGrpSpPr>
            <p:grpSpPr>
              <a:xfrm>
                <a:off x="4928973" y="4189418"/>
                <a:ext cx="507596" cy="203047"/>
                <a:chOff x="4928973" y="4189418"/>
                <a:chExt cx="507596" cy="203047"/>
              </a:xfrm>
              <a:grpFill/>
            </p:grpSpPr>
            <p:sp>
              <p:nvSpPr>
                <p:cNvPr id="14" name="Google Shape;8835;p91">
                  <a:extLst>
                    <a:ext uri="{FF2B5EF4-FFF2-40B4-BE49-F238E27FC236}">
                      <a16:creationId xmlns:a16="http://schemas.microsoft.com/office/drawing/2014/main" id="{1452927F-5B5E-416F-8739-FD23F17D2B04}"/>
                    </a:ext>
                  </a:extLst>
                </p:cNvPr>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6;p91">
                  <a:extLst>
                    <a:ext uri="{FF2B5EF4-FFF2-40B4-BE49-F238E27FC236}">
                      <a16:creationId xmlns:a16="http://schemas.microsoft.com/office/drawing/2014/main" id="{D1E46EC2-D65C-4126-AB1A-3FFAD74057BF}"/>
                    </a:ext>
                  </a:extLst>
                </p:cNvPr>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grpFill/>
                <a:ln w="9525" cap="flat" cmpd="sng">
                  <a:solidFill>
                    <a:schemeClr val="accent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8837;p91">
              <a:extLst>
                <a:ext uri="{FF2B5EF4-FFF2-40B4-BE49-F238E27FC236}">
                  <a16:creationId xmlns:a16="http://schemas.microsoft.com/office/drawing/2014/main" id="{68F792F1-9977-4DBD-844A-8EFEFCBD3578}"/>
                </a:ext>
              </a:extLst>
            </p:cNvPr>
            <p:cNvGrpSpPr/>
            <p:nvPr/>
          </p:nvGrpSpPr>
          <p:grpSpPr>
            <a:xfrm>
              <a:off x="4482186" y="3641905"/>
              <a:ext cx="397605" cy="349784"/>
              <a:chOff x="2906375" y="1159725"/>
              <a:chExt cx="1860575" cy="1636800"/>
            </a:xfrm>
            <a:grpFill/>
          </p:grpSpPr>
          <p:sp>
            <p:nvSpPr>
              <p:cNvPr id="7" name="Google Shape;8838;p91">
                <a:extLst>
                  <a:ext uri="{FF2B5EF4-FFF2-40B4-BE49-F238E27FC236}">
                    <a16:creationId xmlns:a16="http://schemas.microsoft.com/office/drawing/2014/main" id="{F522869F-1D63-46E4-82D1-C077DE1FD6DF}"/>
                  </a:ext>
                </a:extLst>
              </p:cNvPr>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39;p91">
                <a:extLst>
                  <a:ext uri="{FF2B5EF4-FFF2-40B4-BE49-F238E27FC236}">
                    <a16:creationId xmlns:a16="http://schemas.microsoft.com/office/drawing/2014/main" id="{32D8C9CC-A4BC-4A78-801C-522B4115DF9F}"/>
                  </a:ext>
                </a:extLst>
              </p:cNvPr>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grpFill/>
              <a:ln w="9525" cap="flat" cmpd="sng">
                <a:solidFill>
                  <a:schemeClr val="accent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840;p91">
                <a:extLst>
                  <a:ext uri="{FF2B5EF4-FFF2-40B4-BE49-F238E27FC236}">
                    <a16:creationId xmlns:a16="http://schemas.microsoft.com/office/drawing/2014/main" id="{2F576EFE-D974-49CA-ACC1-0C682648905F}"/>
                  </a:ext>
                </a:extLst>
              </p:cNvPr>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grpFill/>
              <a:ln w="9525" cap="flat" cmpd="sng">
                <a:solidFill>
                  <a:schemeClr val="accent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41;p91">
                <a:extLst>
                  <a:ext uri="{FF2B5EF4-FFF2-40B4-BE49-F238E27FC236}">
                    <a16:creationId xmlns:a16="http://schemas.microsoft.com/office/drawing/2014/main" id="{D75C8F0C-AA7D-43E8-A150-EB223BA6E115}"/>
                  </a:ext>
                </a:extLst>
              </p:cNvPr>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grpFill/>
              <a:ln w="9525" cap="flat" cmpd="sng">
                <a:solidFill>
                  <a:schemeClr val="accent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393;p61">
            <a:extLst>
              <a:ext uri="{FF2B5EF4-FFF2-40B4-BE49-F238E27FC236}">
                <a16:creationId xmlns:a16="http://schemas.microsoft.com/office/drawing/2014/main" id="{C9FBD982-2DD4-4B7C-A2BE-4EFA7FE10F3E}"/>
              </a:ext>
            </a:extLst>
          </p:cNvPr>
          <p:cNvSpPr/>
          <p:nvPr/>
        </p:nvSpPr>
        <p:spPr>
          <a:xfrm>
            <a:off x="2168644" y="2423866"/>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6;p61">
            <a:extLst>
              <a:ext uri="{FF2B5EF4-FFF2-40B4-BE49-F238E27FC236}">
                <a16:creationId xmlns:a16="http://schemas.microsoft.com/office/drawing/2014/main" id="{ECDCBC73-10D5-464B-93C6-5B05ED3111DB}"/>
              </a:ext>
            </a:extLst>
          </p:cNvPr>
          <p:cNvSpPr txBox="1">
            <a:spLocks/>
          </p:cNvSpPr>
          <p:nvPr/>
        </p:nvSpPr>
        <p:spPr>
          <a:xfrm>
            <a:off x="1662844" y="2543010"/>
            <a:ext cx="18753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1"/>
                </a:solidFill>
              </a:rPr>
              <a:t>Naïve </a:t>
            </a:r>
          </a:p>
          <a:p>
            <a:pPr algn="ctr"/>
            <a:r>
              <a:rPr lang="en-US" dirty="0">
                <a:solidFill>
                  <a:schemeClr val="accent1"/>
                </a:solidFill>
              </a:rPr>
              <a:t>Bayes</a:t>
            </a:r>
          </a:p>
        </p:txBody>
      </p:sp>
      <p:sp>
        <p:nvSpPr>
          <p:cNvPr id="25" name="Google Shape;397;p61">
            <a:extLst>
              <a:ext uri="{FF2B5EF4-FFF2-40B4-BE49-F238E27FC236}">
                <a16:creationId xmlns:a16="http://schemas.microsoft.com/office/drawing/2014/main" id="{0BA2B55F-807D-41CA-B405-9DF98A447CAF}"/>
              </a:ext>
            </a:extLst>
          </p:cNvPr>
          <p:cNvSpPr txBox="1">
            <a:spLocks/>
          </p:cNvSpPr>
          <p:nvPr/>
        </p:nvSpPr>
        <p:spPr>
          <a:xfrm>
            <a:off x="1484364" y="3758932"/>
            <a:ext cx="18753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MX" sz="2000" dirty="0"/>
              <a:t>0.642512</a:t>
            </a:r>
          </a:p>
        </p:txBody>
      </p:sp>
      <p:sp>
        <p:nvSpPr>
          <p:cNvPr id="30" name="Google Shape;393;p61">
            <a:extLst>
              <a:ext uri="{FF2B5EF4-FFF2-40B4-BE49-F238E27FC236}">
                <a16:creationId xmlns:a16="http://schemas.microsoft.com/office/drawing/2014/main" id="{B7FF1B6E-D5F5-4F75-B400-B9E6DB1687AB}"/>
              </a:ext>
            </a:extLst>
          </p:cNvPr>
          <p:cNvSpPr/>
          <p:nvPr/>
        </p:nvSpPr>
        <p:spPr>
          <a:xfrm>
            <a:off x="4146227" y="3694641"/>
            <a:ext cx="863700" cy="863700"/>
          </a:xfrm>
          <a:prstGeom prst="ellipse">
            <a:avLst/>
          </a:prstGeom>
          <a:solidFill>
            <a:schemeClr val="accent6">
              <a:lumMod val="40000"/>
              <a:lumOff val="60000"/>
            </a:scheme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p61">
            <a:extLst>
              <a:ext uri="{FF2B5EF4-FFF2-40B4-BE49-F238E27FC236}">
                <a16:creationId xmlns:a16="http://schemas.microsoft.com/office/drawing/2014/main" id="{F0AF3D0F-92B3-4B81-8323-23D0839667D4}"/>
              </a:ext>
            </a:extLst>
          </p:cNvPr>
          <p:cNvSpPr txBox="1">
            <a:spLocks/>
          </p:cNvSpPr>
          <p:nvPr/>
        </p:nvSpPr>
        <p:spPr>
          <a:xfrm>
            <a:off x="3651149" y="3918464"/>
            <a:ext cx="18753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accent1"/>
                </a:solidFill>
              </a:rPr>
              <a:t>SVM</a:t>
            </a:r>
          </a:p>
        </p:txBody>
      </p:sp>
      <p:sp>
        <p:nvSpPr>
          <p:cNvPr id="32" name="Google Shape;393;p61">
            <a:extLst>
              <a:ext uri="{FF2B5EF4-FFF2-40B4-BE49-F238E27FC236}">
                <a16:creationId xmlns:a16="http://schemas.microsoft.com/office/drawing/2014/main" id="{68D85232-091C-4517-8250-C57616FF920F}"/>
              </a:ext>
            </a:extLst>
          </p:cNvPr>
          <p:cNvSpPr/>
          <p:nvPr/>
        </p:nvSpPr>
        <p:spPr>
          <a:xfrm>
            <a:off x="6111658" y="2689690"/>
            <a:ext cx="863700" cy="863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6;p61">
            <a:extLst>
              <a:ext uri="{FF2B5EF4-FFF2-40B4-BE49-F238E27FC236}">
                <a16:creationId xmlns:a16="http://schemas.microsoft.com/office/drawing/2014/main" id="{71BC5194-BDAF-4B9C-B87B-A3B8BDCEC90A}"/>
              </a:ext>
            </a:extLst>
          </p:cNvPr>
          <p:cNvSpPr txBox="1">
            <a:spLocks/>
          </p:cNvSpPr>
          <p:nvPr/>
        </p:nvSpPr>
        <p:spPr>
          <a:xfrm>
            <a:off x="5605858" y="2938084"/>
            <a:ext cx="18753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dirty="0">
                <a:solidFill>
                  <a:schemeClr val="accent1"/>
                </a:solidFill>
              </a:rPr>
              <a:t>Árbol</a:t>
            </a:r>
            <a:endParaRPr lang="en-US" dirty="0">
              <a:solidFill>
                <a:schemeClr val="accent1"/>
              </a:solidFill>
            </a:endParaRPr>
          </a:p>
        </p:txBody>
      </p:sp>
      <p:sp>
        <p:nvSpPr>
          <p:cNvPr id="36" name="Google Shape;397;p61">
            <a:extLst>
              <a:ext uri="{FF2B5EF4-FFF2-40B4-BE49-F238E27FC236}">
                <a16:creationId xmlns:a16="http://schemas.microsoft.com/office/drawing/2014/main" id="{668781D2-3542-412D-9077-5726D5446C31}"/>
              </a:ext>
            </a:extLst>
          </p:cNvPr>
          <p:cNvSpPr txBox="1">
            <a:spLocks/>
          </p:cNvSpPr>
          <p:nvPr/>
        </p:nvSpPr>
        <p:spPr>
          <a:xfrm>
            <a:off x="3617529" y="3136661"/>
            <a:ext cx="18753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MX" sz="2000" dirty="0"/>
              <a:t>0.657005</a:t>
            </a:r>
          </a:p>
        </p:txBody>
      </p:sp>
      <p:sp>
        <p:nvSpPr>
          <p:cNvPr id="37" name="Google Shape;397;p61">
            <a:extLst>
              <a:ext uri="{FF2B5EF4-FFF2-40B4-BE49-F238E27FC236}">
                <a16:creationId xmlns:a16="http://schemas.microsoft.com/office/drawing/2014/main" id="{0DA8929D-EF1B-42F4-AAA4-9BED2E5AD3DD}"/>
              </a:ext>
            </a:extLst>
          </p:cNvPr>
          <p:cNvSpPr txBox="1">
            <a:spLocks/>
          </p:cNvSpPr>
          <p:nvPr/>
        </p:nvSpPr>
        <p:spPr>
          <a:xfrm>
            <a:off x="5646970" y="3874949"/>
            <a:ext cx="18753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MX" sz="2000" dirty="0"/>
              <a:t>0.641707</a:t>
            </a:r>
          </a:p>
        </p:txBody>
      </p:sp>
    </p:spTree>
    <p:extLst>
      <p:ext uri="{BB962C8B-B14F-4D97-AF65-F5344CB8AC3E}">
        <p14:creationId xmlns:p14="http://schemas.microsoft.com/office/powerpoint/2010/main" val="3314545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RECALL</a:t>
            </a:r>
            <a:endParaRPr dirty="0"/>
          </a:p>
        </p:txBody>
      </p:sp>
      <p:graphicFrame>
        <p:nvGraphicFramePr>
          <p:cNvPr id="665" name="Google Shape;665;p73"/>
          <p:cNvGraphicFramePr/>
          <p:nvPr>
            <p:extLst>
              <p:ext uri="{D42A27DB-BD31-4B8C-83A1-F6EECF244321}">
                <p14:modId xmlns:p14="http://schemas.microsoft.com/office/powerpoint/2010/main" val="3086456063"/>
              </p:ext>
            </p:extLst>
          </p:nvPr>
        </p:nvGraphicFramePr>
        <p:xfrm>
          <a:off x="1022195" y="1560752"/>
          <a:ext cx="7099610" cy="2620698"/>
        </p:xfrm>
        <a:graphic>
          <a:graphicData uri="http://schemas.openxmlformats.org/drawingml/2006/table">
            <a:tbl>
              <a:tblPr>
                <a:noFill/>
                <a:tableStyleId>{2B29AD2E-E47E-43E6-9A2D-1A77DCB6D879}</a:tableStyleId>
              </a:tblPr>
              <a:tblGrid>
                <a:gridCol w="1014230">
                  <a:extLst>
                    <a:ext uri="{9D8B030D-6E8A-4147-A177-3AD203B41FA5}">
                      <a16:colId xmlns:a16="http://schemas.microsoft.com/office/drawing/2014/main" val="20000"/>
                    </a:ext>
                  </a:extLst>
                </a:gridCol>
                <a:gridCol w="1014230">
                  <a:extLst>
                    <a:ext uri="{9D8B030D-6E8A-4147-A177-3AD203B41FA5}">
                      <a16:colId xmlns:a16="http://schemas.microsoft.com/office/drawing/2014/main" val="20001"/>
                    </a:ext>
                  </a:extLst>
                </a:gridCol>
                <a:gridCol w="1014230">
                  <a:extLst>
                    <a:ext uri="{9D8B030D-6E8A-4147-A177-3AD203B41FA5}">
                      <a16:colId xmlns:a16="http://schemas.microsoft.com/office/drawing/2014/main" val="20002"/>
                    </a:ext>
                  </a:extLst>
                </a:gridCol>
                <a:gridCol w="1014230">
                  <a:extLst>
                    <a:ext uri="{9D8B030D-6E8A-4147-A177-3AD203B41FA5}">
                      <a16:colId xmlns:a16="http://schemas.microsoft.com/office/drawing/2014/main" val="20003"/>
                    </a:ext>
                  </a:extLst>
                </a:gridCol>
                <a:gridCol w="1014230">
                  <a:extLst>
                    <a:ext uri="{9D8B030D-6E8A-4147-A177-3AD203B41FA5}">
                      <a16:colId xmlns:a16="http://schemas.microsoft.com/office/drawing/2014/main" val="20004"/>
                    </a:ext>
                  </a:extLst>
                </a:gridCol>
                <a:gridCol w="1014230">
                  <a:extLst>
                    <a:ext uri="{9D8B030D-6E8A-4147-A177-3AD203B41FA5}">
                      <a16:colId xmlns:a16="http://schemas.microsoft.com/office/drawing/2014/main" val="2776536944"/>
                    </a:ext>
                  </a:extLst>
                </a:gridCol>
                <a:gridCol w="1014230">
                  <a:extLst>
                    <a:ext uri="{9D8B030D-6E8A-4147-A177-3AD203B41FA5}">
                      <a16:colId xmlns:a16="http://schemas.microsoft.com/office/drawing/2014/main" val="3648822702"/>
                    </a:ext>
                  </a:extLst>
                </a:gridCol>
              </a:tblGrid>
              <a:tr h="636040">
                <a:tc>
                  <a:txBody>
                    <a:bodyPr/>
                    <a:lstStyle/>
                    <a:p>
                      <a:pPr marL="0" lvl="0" indent="0" algn="ctr" rtl="0">
                        <a:spcBef>
                          <a:spcPts val="0"/>
                        </a:spcBef>
                        <a:spcAft>
                          <a:spcPts val="0"/>
                        </a:spcAft>
                        <a:buNone/>
                      </a:pPr>
                      <a:endParaRPr>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Cat 1</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Cat 2</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Cat 3</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Cat 4</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s-CO" b="1" dirty="0">
                          <a:solidFill>
                            <a:schemeClr val="accent1"/>
                          </a:solidFill>
                          <a:latin typeface="Montserrat"/>
                          <a:ea typeface="Montserrat"/>
                          <a:cs typeface="Montserrat"/>
                          <a:sym typeface="Montserrat"/>
                        </a:rPr>
                        <a:t>Cat 5</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s-CO" b="1" dirty="0" err="1">
                          <a:solidFill>
                            <a:schemeClr val="accent1"/>
                          </a:solidFill>
                          <a:latin typeface="Montserrat"/>
                          <a:ea typeface="Montserrat"/>
                          <a:cs typeface="Montserrat"/>
                          <a:sym typeface="Montserrat"/>
                        </a:rPr>
                        <a:t>Avg</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alpha val="0"/>
                        </a:scheme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636040">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Bayes</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ontserrat"/>
                          <a:ea typeface="Montserrat"/>
                          <a:cs typeface="Montserrat"/>
                          <a:sym typeface="Montserrat"/>
                        </a:rPr>
                        <a:t>0.78</a:t>
                      </a: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0.8</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0.62</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0.86</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dirty="0">
                          <a:solidFill>
                            <a:schemeClr val="dk1"/>
                          </a:solidFill>
                          <a:latin typeface="Montserrat"/>
                          <a:ea typeface="Montserrat"/>
                          <a:cs typeface="Montserrat"/>
                          <a:sym typeface="Montserrat"/>
                        </a:rPr>
                        <a:t>0.19</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dirty="0">
                          <a:solidFill>
                            <a:schemeClr val="dk1"/>
                          </a:solidFill>
                          <a:latin typeface="Montserrat"/>
                          <a:ea typeface="Montserrat"/>
                          <a:cs typeface="Montserrat"/>
                          <a:sym typeface="Montserrat"/>
                        </a:rPr>
                        <a:t>0.650</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674309">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SVM</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0.79</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0.79</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0.69</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0.84</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s-CO" b="1" dirty="0">
                          <a:solidFill>
                            <a:schemeClr val="dk1"/>
                          </a:solidFill>
                          <a:latin typeface="Montserrat"/>
                          <a:ea typeface="Montserrat"/>
                          <a:cs typeface="Montserrat"/>
                          <a:sym typeface="Montserrat"/>
                        </a:rPr>
                        <a:t>0.2</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s-CO" b="1" dirty="0">
                          <a:solidFill>
                            <a:schemeClr val="dk1"/>
                          </a:solidFill>
                          <a:latin typeface="Montserrat"/>
                          <a:ea typeface="Montserrat"/>
                          <a:cs typeface="Montserrat"/>
                          <a:sym typeface="Montserrat"/>
                        </a:rPr>
                        <a:t>0.662</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74309">
                <a:tc>
                  <a:txBody>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Árbol</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Montserrat"/>
                          <a:ea typeface="Montserrat"/>
                          <a:cs typeface="Montserrat"/>
                          <a:sym typeface="Montserrat"/>
                        </a:rPr>
                        <a:t>0.79</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0.8</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0.62</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b="1" dirty="0">
                          <a:solidFill>
                            <a:schemeClr val="dk1"/>
                          </a:solidFill>
                          <a:latin typeface="Montserrat"/>
                          <a:ea typeface="Montserrat"/>
                          <a:cs typeface="Montserrat"/>
                          <a:sym typeface="Montserrat"/>
                        </a:rPr>
                        <a:t>0.87</a:t>
                      </a:r>
                      <a:endParaRPr b="1"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dirty="0">
                          <a:solidFill>
                            <a:schemeClr val="dk1"/>
                          </a:solidFill>
                          <a:latin typeface="Montserrat"/>
                          <a:ea typeface="Montserrat"/>
                          <a:cs typeface="Montserrat"/>
                          <a:sym typeface="Montserrat"/>
                        </a:rPr>
                        <a:t>0.15</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lgn="ctr">
                      <a:solidFill>
                        <a:schemeClr val="accent3">
                          <a:alpha val="0"/>
                        </a:scheme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dirty="0">
                          <a:solidFill>
                            <a:schemeClr val="dk1"/>
                          </a:solidFill>
                          <a:latin typeface="Montserrat"/>
                          <a:ea typeface="Montserrat"/>
                          <a:cs typeface="Montserrat"/>
                          <a:sym typeface="Montserrat"/>
                        </a:rPr>
                        <a:t>0.646</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3">
                          <a:alpha val="0"/>
                        </a:schemeClr>
                      </a:solidFill>
                      <a:prstDash val="solid"/>
                      <a:round/>
                      <a:headEnd type="none" w="sm" len="sm"/>
                      <a:tailEnd type="none" w="sm" len="sm"/>
                    </a:lnL>
                    <a:lnR w="19050" cap="flat" cmpd="sng">
                      <a:solidFill>
                        <a:schemeClr val="accent3">
                          <a:alpha val="0"/>
                        </a:scheme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666" name="Google Shape;666;p73"/>
          <p:cNvCxnSpPr>
            <a:endCxn id="667" idx="1"/>
          </p:cNvCxnSpPr>
          <p:nvPr/>
        </p:nvCxnSpPr>
        <p:spPr>
          <a:xfrm>
            <a:off x="916650" y="962050"/>
            <a:ext cx="36273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5"/>
        <p:cNvGrpSpPr/>
        <p:nvPr/>
      </p:nvGrpSpPr>
      <p:grpSpPr>
        <a:xfrm>
          <a:off x="0" y="0"/>
          <a:ext cx="0" cy="0"/>
          <a:chOff x="0" y="0"/>
          <a:chExt cx="0" cy="0"/>
        </a:xfrm>
      </p:grpSpPr>
      <p:sp>
        <p:nvSpPr>
          <p:cNvPr id="536" name="Google Shape;536;p68"/>
          <p:cNvSpPr/>
          <p:nvPr/>
        </p:nvSpPr>
        <p:spPr>
          <a:xfrm>
            <a:off x="-341475" y="1337450"/>
            <a:ext cx="4097700" cy="23193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8"/>
          <p:cNvSpPr txBox="1">
            <a:spLocks noGrp="1"/>
          </p:cNvSpPr>
          <p:nvPr>
            <p:ph type="title"/>
          </p:nvPr>
        </p:nvSpPr>
        <p:spPr>
          <a:xfrm>
            <a:off x="685425" y="-256093"/>
            <a:ext cx="3070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RESULTADOS</a:t>
            </a:r>
            <a:endParaRPr sz="30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3" name="Imagen 2">
            <a:extLst>
              <a:ext uri="{FF2B5EF4-FFF2-40B4-BE49-F238E27FC236}">
                <a16:creationId xmlns:a16="http://schemas.microsoft.com/office/drawing/2014/main" id="{84A182FE-D889-4CE8-882A-C85FD993FA04}"/>
              </a:ext>
            </a:extLst>
          </p:cNvPr>
          <p:cNvPicPr>
            <a:picLocks noChangeAspect="1"/>
          </p:cNvPicPr>
          <p:nvPr/>
        </p:nvPicPr>
        <p:blipFill>
          <a:blip r:embed="rId3"/>
          <a:stretch>
            <a:fillRect/>
          </a:stretch>
        </p:blipFill>
        <p:spPr>
          <a:xfrm>
            <a:off x="1559010" y="1140177"/>
            <a:ext cx="6025979" cy="3646351"/>
          </a:xfrm>
          <a:prstGeom prst="rect">
            <a:avLst/>
          </a:prstGeom>
        </p:spPr>
      </p:pic>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a:t>
            </a:r>
            <a:r>
              <a:rPr lang="en-US" dirty="0" err="1"/>
              <a:t>Neoplasias</a:t>
            </a:r>
            <a:endParaRPr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Sistema </a:t>
            </a:r>
            <a:r>
              <a:rPr lang="en-US" dirty="0" err="1"/>
              <a:t>Digestivo</a:t>
            </a:r>
            <a:br>
              <a:rPr lang="en-US" dirty="0"/>
            </a:br>
            <a:endParaRPr lang="en-US"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
        <p:nvSpPr>
          <p:cNvPr id="5" name="Subtítulo 4">
            <a:extLst>
              <a:ext uri="{FF2B5EF4-FFF2-40B4-BE49-F238E27FC236}">
                <a16:creationId xmlns:a16="http://schemas.microsoft.com/office/drawing/2014/main" id="{55CA9B41-0163-482D-934A-9CC0E50183B7}"/>
              </a:ext>
            </a:extLst>
          </p:cNvPr>
          <p:cNvSpPr>
            <a:spLocks noGrp="1"/>
          </p:cNvSpPr>
          <p:nvPr>
            <p:ph type="subTitle" idx="1"/>
          </p:nvPr>
        </p:nvSpPr>
        <p:spPr/>
        <p:txBody>
          <a:bodyPr/>
          <a:lstStyle/>
          <a:p>
            <a:endParaRPr lang="en-US"/>
          </a:p>
        </p:txBody>
      </p:sp>
      <p:pic>
        <p:nvPicPr>
          <p:cNvPr id="3" name="Imagen 2">
            <a:extLst>
              <a:ext uri="{FF2B5EF4-FFF2-40B4-BE49-F238E27FC236}">
                <a16:creationId xmlns:a16="http://schemas.microsoft.com/office/drawing/2014/main" id="{8A7B192C-0B28-4C73-B32C-3A8DF73B8B05}"/>
              </a:ext>
            </a:extLst>
          </p:cNvPr>
          <p:cNvPicPr>
            <a:picLocks noChangeAspect="1"/>
          </p:cNvPicPr>
          <p:nvPr/>
        </p:nvPicPr>
        <p:blipFill>
          <a:blip r:embed="rId3"/>
          <a:stretch>
            <a:fillRect/>
          </a:stretch>
        </p:blipFill>
        <p:spPr>
          <a:xfrm>
            <a:off x="1333189" y="1026765"/>
            <a:ext cx="6477622" cy="4116735"/>
          </a:xfrm>
          <a:prstGeom prst="rect">
            <a:avLst/>
          </a:prstGeom>
        </p:spPr>
      </p:pic>
    </p:spTree>
    <p:extLst>
      <p:ext uri="{BB962C8B-B14F-4D97-AF65-F5344CB8AC3E}">
        <p14:creationId xmlns:p14="http://schemas.microsoft.com/office/powerpoint/2010/main" val="30053196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 Sistema </a:t>
            </a:r>
            <a:r>
              <a:rPr lang="en-US" dirty="0" err="1"/>
              <a:t>Nervioso</a:t>
            </a:r>
            <a:br>
              <a:rPr lang="en-US" dirty="0"/>
            </a:br>
            <a:endParaRPr lang="en-US"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
        <p:nvSpPr>
          <p:cNvPr id="5" name="Subtítulo 4">
            <a:extLst>
              <a:ext uri="{FF2B5EF4-FFF2-40B4-BE49-F238E27FC236}">
                <a16:creationId xmlns:a16="http://schemas.microsoft.com/office/drawing/2014/main" id="{55CA9B41-0163-482D-934A-9CC0E50183B7}"/>
              </a:ext>
            </a:extLst>
          </p:cNvPr>
          <p:cNvSpPr>
            <a:spLocks noGrp="1"/>
          </p:cNvSpPr>
          <p:nvPr>
            <p:ph type="subTitle" idx="1"/>
          </p:nvPr>
        </p:nvSpPr>
        <p:spPr/>
        <p:txBody>
          <a:bodyPr/>
          <a:lstStyle/>
          <a:p>
            <a:endParaRPr lang="en-US"/>
          </a:p>
        </p:txBody>
      </p:sp>
      <p:pic>
        <p:nvPicPr>
          <p:cNvPr id="6" name="Imagen 5">
            <a:extLst>
              <a:ext uri="{FF2B5EF4-FFF2-40B4-BE49-F238E27FC236}">
                <a16:creationId xmlns:a16="http://schemas.microsoft.com/office/drawing/2014/main" id="{37D97798-3BFB-4509-BE90-F76B53754F31}"/>
              </a:ext>
            </a:extLst>
          </p:cNvPr>
          <p:cNvPicPr>
            <a:picLocks noChangeAspect="1"/>
          </p:cNvPicPr>
          <p:nvPr/>
        </p:nvPicPr>
        <p:blipFill>
          <a:blip r:embed="rId3"/>
          <a:stretch>
            <a:fillRect/>
          </a:stretch>
        </p:blipFill>
        <p:spPr>
          <a:xfrm>
            <a:off x="1737917" y="1157806"/>
            <a:ext cx="5668166" cy="3734321"/>
          </a:xfrm>
          <a:prstGeom prst="rect">
            <a:avLst/>
          </a:prstGeom>
        </p:spPr>
      </p:pic>
    </p:spTree>
    <p:extLst>
      <p:ext uri="{BB962C8B-B14F-4D97-AF65-F5344CB8AC3E}">
        <p14:creationId xmlns:p14="http://schemas.microsoft.com/office/powerpoint/2010/main" val="322531867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4. </a:t>
            </a:r>
            <a:r>
              <a:rPr lang="en-US" dirty="0" err="1"/>
              <a:t>Cardiovasculares</a:t>
            </a:r>
            <a:endParaRPr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
        <p:nvSpPr>
          <p:cNvPr id="5" name="Subtítulo 4">
            <a:extLst>
              <a:ext uri="{FF2B5EF4-FFF2-40B4-BE49-F238E27FC236}">
                <a16:creationId xmlns:a16="http://schemas.microsoft.com/office/drawing/2014/main" id="{55CA9B41-0163-482D-934A-9CC0E50183B7}"/>
              </a:ext>
            </a:extLst>
          </p:cNvPr>
          <p:cNvSpPr>
            <a:spLocks noGrp="1"/>
          </p:cNvSpPr>
          <p:nvPr>
            <p:ph type="subTitle" idx="1"/>
          </p:nvPr>
        </p:nvSpPr>
        <p:spPr/>
        <p:txBody>
          <a:bodyPr/>
          <a:lstStyle/>
          <a:p>
            <a:endParaRPr lang="en-US"/>
          </a:p>
        </p:txBody>
      </p:sp>
      <p:pic>
        <p:nvPicPr>
          <p:cNvPr id="3" name="Imagen 2">
            <a:extLst>
              <a:ext uri="{FF2B5EF4-FFF2-40B4-BE49-F238E27FC236}">
                <a16:creationId xmlns:a16="http://schemas.microsoft.com/office/drawing/2014/main" id="{674A65D6-28B7-4F44-B190-16D41A7D605D}"/>
              </a:ext>
            </a:extLst>
          </p:cNvPr>
          <p:cNvPicPr>
            <a:picLocks noChangeAspect="1"/>
          </p:cNvPicPr>
          <p:nvPr/>
        </p:nvPicPr>
        <p:blipFill>
          <a:blip r:embed="rId3"/>
          <a:stretch>
            <a:fillRect/>
          </a:stretch>
        </p:blipFill>
        <p:spPr>
          <a:xfrm>
            <a:off x="1483560" y="1190519"/>
            <a:ext cx="5725324" cy="3743847"/>
          </a:xfrm>
          <a:prstGeom prst="rect">
            <a:avLst/>
          </a:prstGeom>
        </p:spPr>
      </p:pic>
    </p:spTree>
    <p:extLst>
      <p:ext uri="{BB962C8B-B14F-4D97-AF65-F5344CB8AC3E}">
        <p14:creationId xmlns:p14="http://schemas.microsoft.com/office/powerpoint/2010/main" val="26131488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Google Shape;310;p55"/>
          <p:cNvCxnSpPr/>
          <p:nvPr/>
        </p:nvCxnSpPr>
        <p:spPr>
          <a:xfrm>
            <a:off x="-14700" y="2271925"/>
            <a:ext cx="9173400" cy="0"/>
          </a:xfrm>
          <a:prstGeom prst="straightConnector1">
            <a:avLst/>
          </a:prstGeom>
          <a:noFill/>
          <a:ln w="19050" cap="flat" cmpd="sng">
            <a:solidFill>
              <a:schemeClr val="accent3"/>
            </a:solidFill>
            <a:prstDash val="solid"/>
            <a:round/>
            <a:headEnd type="none" w="med" len="med"/>
            <a:tailEnd type="none" w="med" len="med"/>
          </a:ln>
        </p:spPr>
      </p:cxnSp>
      <p:sp>
        <p:nvSpPr>
          <p:cNvPr id="311" name="Google Shape;311;p55"/>
          <p:cNvSpPr/>
          <p:nvPr/>
        </p:nvSpPr>
        <p:spPr>
          <a:xfrm>
            <a:off x="13287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5"/>
          <p:cNvSpPr/>
          <p:nvPr/>
        </p:nvSpPr>
        <p:spPr>
          <a:xfrm>
            <a:off x="32458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5"/>
          <p:cNvSpPr/>
          <p:nvPr/>
        </p:nvSpPr>
        <p:spPr>
          <a:xfrm>
            <a:off x="51629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5"/>
          <p:cNvSpPr/>
          <p:nvPr/>
        </p:nvSpPr>
        <p:spPr>
          <a:xfrm>
            <a:off x="7080000" y="1904275"/>
            <a:ext cx="735300" cy="735300"/>
          </a:xfrm>
          <a:prstGeom prst="ellipse">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5"/>
          <p:cNvSpPr txBox="1"/>
          <p:nvPr/>
        </p:nvSpPr>
        <p:spPr>
          <a:xfrm>
            <a:off x="818250" y="459775"/>
            <a:ext cx="750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accent1"/>
                </a:solidFill>
                <a:latin typeface="Montserrat"/>
                <a:ea typeface="Montserrat"/>
                <a:cs typeface="Montserrat"/>
                <a:sym typeface="Montserrat"/>
              </a:rPr>
              <a:t>AGENDA</a:t>
            </a:r>
            <a:endParaRPr sz="2600" b="1" dirty="0">
              <a:solidFill>
                <a:schemeClr val="accent1"/>
              </a:solidFill>
              <a:latin typeface="Montserrat"/>
              <a:ea typeface="Montserrat"/>
              <a:cs typeface="Montserrat"/>
              <a:sym typeface="Montserrat"/>
            </a:endParaRPr>
          </a:p>
        </p:txBody>
      </p:sp>
      <p:sp>
        <p:nvSpPr>
          <p:cNvPr id="316" name="Google Shape;316;p55"/>
          <p:cNvSpPr txBox="1"/>
          <p:nvPr/>
        </p:nvSpPr>
        <p:spPr>
          <a:xfrm>
            <a:off x="848400" y="2019475"/>
            <a:ext cx="1695900" cy="5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1"/>
                </a:solidFill>
                <a:latin typeface="Montserrat"/>
                <a:ea typeface="Montserrat"/>
                <a:cs typeface="Montserrat"/>
                <a:sym typeface="Montserrat"/>
              </a:rPr>
              <a:t>01</a:t>
            </a:r>
            <a:endParaRPr sz="2400" b="1">
              <a:solidFill>
                <a:schemeClr val="accent1"/>
              </a:solidFill>
              <a:latin typeface="Montserrat"/>
              <a:ea typeface="Montserrat"/>
              <a:cs typeface="Montserrat"/>
              <a:sym typeface="Montserrat"/>
            </a:endParaRPr>
          </a:p>
        </p:txBody>
      </p:sp>
      <p:sp>
        <p:nvSpPr>
          <p:cNvPr id="317" name="Google Shape;317;p55"/>
          <p:cNvSpPr txBox="1"/>
          <p:nvPr/>
        </p:nvSpPr>
        <p:spPr>
          <a:xfrm>
            <a:off x="848400" y="2861100"/>
            <a:ext cx="1695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CONTEXTO</a:t>
            </a:r>
            <a:endParaRPr b="1" dirty="0">
              <a:solidFill>
                <a:schemeClr val="accent1"/>
              </a:solidFill>
              <a:latin typeface="Montserrat"/>
              <a:ea typeface="Montserrat"/>
              <a:cs typeface="Montserrat"/>
              <a:sym typeface="Montserrat"/>
            </a:endParaRPr>
          </a:p>
        </p:txBody>
      </p:sp>
      <p:sp>
        <p:nvSpPr>
          <p:cNvPr id="318" name="Google Shape;318;p55"/>
          <p:cNvSpPr txBox="1"/>
          <p:nvPr/>
        </p:nvSpPr>
        <p:spPr>
          <a:xfrm>
            <a:off x="848400" y="3365450"/>
            <a:ext cx="1695900" cy="792600"/>
          </a:xfrm>
          <a:prstGeom prst="rect">
            <a:avLst/>
          </a:prstGeom>
          <a:noFill/>
          <a:ln>
            <a:noFill/>
          </a:ln>
        </p:spPr>
        <p:txBody>
          <a:bodyPr spcFirstLastPara="1" wrap="square" lIns="91425" tIns="91425" rIns="91425" bIns="91425" anchor="t" anchorCtr="0">
            <a:noAutofit/>
          </a:bodyPr>
          <a:lstStyle/>
          <a:p>
            <a:pPr lvl="0" algn="ctr"/>
            <a:r>
              <a:rPr lang="es-CO" sz="1200" dirty="0">
                <a:solidFill>
                  <a:schemeClr val="accent2"/>
                </a:solidFill>
                <a:latin typeface="Montserrat"/>
                <a:ea typeface="Montserrat"/>
                <a:cs typeface="Montserrat"/>
                <a:sym typeface="Montserrat"/>
              </a:rPr>
              <a:t>¿Cuál es el problema? ¿Qué se necesita?</a:t>
            </a:r>
            <a:endParaRPr sz="1200" dirty="0">
              <a:solidFill>
                <a:schemeClr val="accent2"/>
              </a:solidFill>
              <a:latin typeface="Montserrat"/>
              <a:ea typeface="Montserrat"/>
              <a:cs typeface="Montserrat"/>
              <a:sym typeface="Montserrat"/>
            </a:endParaRPr>
          </a:p>
        </p:txBody>
      </p:sp>
      <p:sp>
        <p:nvSpPr>
          <p:cNvPr id="319" name="Google Shape;319;p55"/>
          <p:cNvSpPr txBox="1"/>
          <p:nvPr/>
        </p:nvSpPr>
        <p:spPr>
          <a:xfrm>
            <a:off x="2765499" y="2019475"/>
            <a:ext cx="1695900" cy="5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1"/>
                </a:solidFill>
                <a:latin typeface="Montserrat"/>
                <a:ea typeface="Montserrat"/>
                <a:cs typeface="Montserrat"/>
                <a:sym typeface="Montserrat"/>
              </a:rPr>
              <a:t>02</a:t>
            </a:r>
            <a:endParaRPr sz="2400" b="1">
              <a:solidFill>
                <a:schemeClr val="accent1"/>
              </a:solidFill>
              <a:latin typeface="Montserrat"/>
              <a:ea typeface="Montserrat"/>
              <a:cs typeface="Montserrat"/>
              <a:sym typeface="Montserrat"/>
            </a:endParaRPr>
          </a:p>
        </p:txBody>
      </p:sp>
      <p:sp>
        <p:nvSpPr>
          <p:cNvPr id="320" name="Google Shape;320;p55"/>
          <p:cNvSpPr txBox="1"/>
          <p:nvPr/>
        </p:nvSpPr>
        <p:spPr>
          <a:xfrm>
            <a:off x="2765499" y="2861100"/>
            <a:ext cx="1695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DATOS</a:t>
            </a:r>
            <a:endParaRPr b="1" dirty="0">
              <a:solidFill>
                <a:schemeClr val="accent1"/>
              </a:solidFill>
              <a:latin typeface="Montserrat"/>
              <a:ea typeface="Montserrat"/>
              <a:cs typeface="Montserrat"/>
              <a:sym typeface="Montserrat"/>
            </a:endParaRPr>
          </a:p>
        </p:txBody>
      </p:sp>
      <p:sp>
        <p:nvSpPr>
          <p:cNvPr id="321" name="Google Shape;321;p55"/>
          <p:cNvSpPr txBox="1"/>
          <p:nvPr/>
        </p:nvSpPr>
        <p:spPr>
          <a:xfrm>
            <a:off x="2765499" y="3365450"/>
            <a:ext cx="16959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solidFill>
                <a:latin typeface="Montserrat"/>
                <a:ea typeface="Montserrat"/>
                <a:cs typeface="Montserrat"/>
                <a:sym typeface="Montserrat"/>
              </a:rPr>
              <a:t>Limpieza y Procesamiento.</a:t>
            </a:r>
            <a:endParaRPr sz="1200" dirty="0">
              <a:solidFill>
                <a:schemeClr val="accent2"/>
              </a:solidFill>
              <a:latin typeface="Montserrat"/>
              <a:ea typeface="Montserrat"/>
              <a:cs typeface="Montserrat"/>
              <a:sym typeface="Montserrat"/>
            </a:endParaRPr>
          </a:p>
        </p:txBody>
      </p:sp>
      <p:sp>
        <p:nvSpPr>
          <p:cNvPr id="322" name="Google Shape;322;p55"/>
          <p:cNvSpPr txBox="1"/>
          <p:nvPr/>
        </p:nvSpPr>
        <p:spPr>
          <a:xfrm>
            <a:off x="4682598" y="2019475"/>
            <a:ext cx="1695900" cy="5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1"/>
                </a:solidFill>
                <a:latin typeface="Montserrat"/>
                <a:ea typeface="Montserrat"/>
                <a:cs typeface="Montserrat"/>
                <a:sym typeface="Montserrat"/>
              </a:rPr>
              <a:t>03</a:t>
            </a:r>
            <a:endParaRPr sz="2400" b="1">
              <a:solidFill>
                <a:schemeClr val="accent1"/>
              </a:solidFill>
              <a:latin typeface="Montserrat"/>
              <a:ea typeface="Montserrat"/>
              <a:cs typeface="Montserrat"/>
              <a:sym typeface="Montserrat"/>
            </a:endParaRPr>
          </a:p>
        </p:txBody>
      </p:sp>
      <p:sp>
        <p:nvSpPr>
          <p:cNvPr id="323" name="Google Shape;323;p55"/>
          <p:cNvSpPr txBox="1"/>
          <p:nvPr/>
        </p:nvSpPr>
        <p:spPr>
          <a:xfrm>
            <a:off x="4682598" y="2861100"/>
            <a:ext cx="1695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ALGORITMOS</a:t>
            </a:r>
            <a:endParaRPr b="1" dirty="0">
              <a:solidFill>
                <a:schemeClr val="accent1"/>
              </a:solidFill>
              <a:latin typeface="Montserrat"/>
              <a:ea typeface="Montserrat"/>
              <a:cs typeface="Montserrat"/>
              <a:sym typeface="Montserrat"/>
            </a:endParaRPr>
          </a:p>
        </p:txBody>
      </p:sp>
      <p:sp>
        <p:nvSpPr>
          <p:cNvPr id="324" name="Google Shape;324;p55"/>
          <p:cNvSpPr txBox="1"/>
          <p:nvPr/>
        </p:nvSpPr>
        <p:spPr>
          <a:xfrm>
            <a:off x="4682598" y="3365450"/>
            <a:ext cx="16959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solidFill>
                <a:latin typeface="Montserrat"/>
                <a:ea typeface="Montserrat"/>
                <a:cs typeface="Montserrat"/>
                <a:sym typeface="Montserrat"/>
              </a:rPr>
              <a:t>Desempeño, comparación y elección.</a:t>
            </a:r>
            <a:endParaRPr sz="1200" dirty="0">
              <a:solidFill>
                <a:schemeClr val="accent2"/>
              </a:solidFill>
              <a:latin typeface="Montserrat"/>
              <a:ea typeface="Montserrat"/>
              <a:cs typeface="Montserrat"/>
              <a:sym typeface="Montserrat"/>
            </a:endParaRPr>
          </a:p>
        </p:txBody>
      </p:sp>
      <p:sp>
        <p:nvSpPr>
          <p:cNvPr id="325" name="Google Shape;325;p55"/>
          <p:cNvSpPr txBox="1"/>
          <p:nvPr/>
        </p:nvSpPr>
        <p:spPr>
          <a:xfrm>
            <a:off x="6599697" y="2019475"/>
            <a:ext cx="1695900" cy="5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1"/>
                </a:solidFill>
                <a:latin typeface="Montserrat"/>
                <a:ea typeface="Montserrat"/>
                <a:cs typeface="Montserrat"/>
                <a:sym typeface="Montserrat"/>
              </a:rPr>
              <a:t>04</a:t>
            </a:r>
            <a:endParaRPr sz="2400" b="1">
              <a:solidFill>
                <a:schemeClr val="accent1"/>
              </a:solidFill>
              <a:latin typeface="Montserrat"/>
              <a:ea typeface="Montserrat"/>
              <a:cs typeface="Montserrat"/>
              <a:sym typeface="Montserrat"/>
            </a:endParaRPr>
          </a:p>
        </p:txBody>
      </p:sp>
      <p:sp>
        <p:nvSpPr>
          <p:cNvPr id="326" name="Google Shape;326;p55"/>
          <p:cNvSpPr txBox="1"/>
          <p:nvPr/>
        </p:nvSpPr>
        <p:spPr>
          <a:xfrm>
            <a:off x="6599697" y="2861100"/>
            <a:ext cx="1695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1"/>
                </a:solidFill>
                <a:latin typeface="Montserrat"/>
                <a:ea typeface="Montserrat"/>
                <a:cs typeface="Montserrat"/>
                <a:sym typeface="Montserrat"/>
              </a:rPr>
              <a:t>RESULTADOS</a:t>
            </a:r>
            <a:endParaRPr b="1" dirty="0">
              <a:solidFill>
                <a:schemeClr val="accent1"/>
              </a:solidFill>
              <a:latin typeface="Montserrat"/>
              <a:ea typeface="Montserrat"/>
              <a:cs typeface="Montserrat"/>
              <a:sym typeface="Montserrat"/>
            </a:endParaRPr>
          </a:p>
        </p:txBody>
      </p:sp>
      <p:sp>
        <p:nvSpPr>
          <p:cNvPr id="327" name="Google Shape;327;p55"/>
          <p:cNvSpPr txBox="1"/>
          <p:nvPr/>
        </p:nvSpPr>
        <p:spPr>
          <a:xfrm>
            <a:off x="6599697" y="3365450"/>
            <a:ext cx="16959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solidFill>
                <a:latin typeface="Montserrat"/>
                <a:ea typeface="Montserrat"/>
                <a:cs typeface="Montserrat"/>
                <a:sym typeface="Montserrat"/>
              </a:rPr>
              <a:t>Palabras claves, categorización.</a:t>
            </a:r>
            <a:endParaRPr sz="1200" dirty="0">
              <a:solidFill>
                <a:schemeClr val="accent2"/>
              </a:solidFill>
              <a:latin typeface="Montserrat"/>
              <a:ea typeface="Montserrat"/>
              <a:cs typeface="Montserrat"/>
              <a:sym typeface="Montserrat"/>
            </a:endParaRPr>
          </a:p>
        </p:txBody>
      </p:sp>
      <p:cxnSp>
        <p:nvCxnSpPr>
          <p:cNvPr id="328" name="Google Shape;328;p55"/>
          <p:cNvCxnSpPr/>
          <p:nvPr/>
        </p:nvCxnSpPr>
        <p:spPr>
          <a:xfrm>
            <a:off x="916600" y="962050"/>
            <a:ext cx="36684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 </a:t>
            </a:r>
            <a:r>
              <a:rPr lang="en-US" dirty="0" err="1"/>
              <a:t>Condiciones</a:t>
            </a:r>
            <a:r>
              <a:rPr lang="en-US" dirty="0"/>
              <a:t> </a:t>
            </a:r>
            <a:r>
              <a:rPr lang="en-US" dirty="0" err="1"/>
              <a:t>Patológicas</a:t>
            </a:r>
            <a:r>
              <a:rPr lang="en-US" dirty="0"/>
              <a:t> </a:t>
            </a:r>
            <a:r>
              <a:rPr lang="en-US" dirty="0" err="1"/>
              <a:t>Generales</a:t>
            </a:r>
            <a:br>
              <a:rPr lang="en-US" dirty="0"/>
            </a:br>
            <a:endParaRPr lang="en-US"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
        <p:nvSpPr>
          <p:cNvPr id="5" name="Subtítulo 4">
            <a:extLst>
              <a:ext uri="{FF2B5EF4-FFF2-40B4-BE49-F238E27FC236}">
                <a16:creationId xmlns:a16="http://schemas.microsoft.com/office/drawing/2014/main" id="{55CA9B41-0163-482D-934A-9CC0E50183B7}"/>
              </a:ext>
            </a:extLst>
          </p:cNvPr>
          <p:cNvSpPr>
            <a:spLocks noGrp="1"/>
          </p:cNvSpPr>
          <p:nvPr>
            <p:ph type="subTitle" idx="1"/>
          </p:nvPr>
        </p:nvSpPr>
        <p:spPr/>
        <p:txBody>
          <a:bodyPr/>
          <a:lstStyle/>
          <a:p>
            <a:endParaRPr lang="en-US"/>
          </a:p>
        </p:txBody>
      </p:sp>
      <p:pic>
        <p:nvPicPr>
          <p:cNvPr id="3" name="Imagen 2">
            <a:extLst>
              <a:ext uri="{FF2B5EF4-FFF2-40B4-BE49-F238E27FC236}">
                <a16:creationId xmlns:a16="http://schemas.microsoft.com/office/drawing/2014/main" id="{64CB61A1-A1AF-4B9F-A76B-9655007CDF7F}"/>
              </a:ext>
            </a:extLst>
          </p:cNvPr>
          <p:cNvPicPr>
            <a:picLocks noChangeAspect="1"/>
          </p:cNvPicPr>
          <p:nvPr/>
        </p:nvPicPr>
        <p:blipFill>
          <a:blip r:embed="rId3"/>
          <a:stretch>
            <a:fillRect/>
          </a:stretch>
        </p:blipFill>
        <p:spPr>
          <a:xfrm>
            <a:off x="1433074" y="1284100"/>
            <a:ext cx="6277851" cy="3743847"/>
          </a:xfrm>
          <a:prstGeom prst="rect">
            <a:avLst/>
          </a:prstGeom>
        </p:spPr>
      </p:pic>
    </p:spTree>
    <p:extLst>
      <p:ext uri="{BB962C8B-B14F-4D97-AF65-F5344CB8AC3E}">
        <p14:creationId xmlns:p14="http://schemas.microsoft.com/office/powerpoint/2010/main" val="8947404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dirty="0" err="1"/>
              <a:t>Tablero</a:t>
            </a:r>
            <a:r>
              <a:rPr lang="en-US" dirty="0"/>
              <a:t> de Control</a:t>
            </a:r>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sp>
        <p:nvSpPr>
          <p:cNvPr id="5" name="Subtítulo 4">
            <a:extLst>
              <a:ext uri="{FF2B5EF4-FFF2-40B4-BE49-F238E27FC236}">
                <a16:creationId xmlns:a16="http://schemas.microsoft.com/office/drawing/2014/main" id="{55CA9B41-0163-482D-934A-9CC0E50183B7}"/>
              </a:ext>
            </a:extLst>
          </p:cNvPr>
          <p:cNvSpPr>
            <a:spLocks noGrp="1"/>
          </p:cNvSpPr>
          <p:nvPr>
            <p:ph type="subTitle" idx="1"/>
          </p:nvPr>
        </p:nvSpPr>
        <p:spPr/>
        <p:txBody>
          <a:bodyPr/>
          <a:lstStyle/>
          <a:p>
            <a:endParaRPr lang="en-US"/>
          </a:p>
        </p:txBody>
      </p:sp>
      <p:pic>
        <p:nvPicPr>
          <p:cNvPr id="4" name="Imagen 3">
            <a:extLst>
              <a:ext uri="{FF2B5EF4-FFF2-40B4-BE49-F238E27FC236}">
                <a16:creationId xmlns:a16="http://schemas.microsoft.com/office/drawing/2014/main" id="{8004BF23-8030-48FE-8641-D9BBAF93ED7A}"/>
              </a:ext>
            </a:extLst>
          </p:cNvPr>
          <p:cNvPicPr>
            <a:picLocks noChangeAspect="1"/>
          </p:cNvPicPr>
          <p:nvPr/>
        </p:nvPicPr>
        <p:blipFill>
          <a:blip r:embed="rId3"/>
          <a:stretch>
            <a:fillRect/>
          </a:stretch>
        </p:blipFill>
        <p:spPr>
          <a:xfrm>
            <a:off x="1207708" y="1136005"/>
            <a:ext cx="6728584" cy="3805447"/>
          </a:xfrm>
          <a:prstGeom prst="rect">
            <a:avLst/>
          </a:prstGeom>
        </p:spPr>
      </p:pic>
    </p:spTree>
    <p:extLst>
      <p:ext uri="{BB962C8B-B14F-4D97-AF65-F5344CB8AC3E}">
        <p14:creationId xmlns:p14="http://schemas.microsoft.com/office/powerpoint/2010/main" val="25446674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074" name="Picture 2" descr="green and white medication pill in clear glass jar">
            <a:extLst>
              <a:ext uri="{FF2B5EF4-FFF2-40B4-BE49-F238E27FC236}">
                <a16:creationId xmlns:a16="http://schemas.microsoft.com/office/drawing/2014/main" id="{993A916F-1BA5-4556-A1E1-C7E0C02841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613"/>
          <a:stretch/>
        </p:blipFill>
        <p:spPr bwMode="auto">
          <a:xfrm>
            <a:off x="3486615" y="0"/>
            <a:ext cx="5657385" cy="5143500"/>
          </a:xfrm>
          <a:prstGeom prst="rect">
            <a:avLst/>
          </a:prstGeom>
          <a:noFill/>
          <a:extLst>
            <a:ext uri="{909E8E84-426E-40DD-AFC4-6F175D3DCCD1}">
              <a14:hiddenFill xmlns:a14="http://schemas.microsoft.com/office/drawing/2010/main">
                <a:solidFill>
                  <a:srgbClr val="FFFFFF"/>
                </a:solidFill>
              </a14:hiddenFill>
            </a:ext>
          </a:extLst>
        </p:spPr>
      </p:pic>
      <p:sp>
        <p:nvSpPr>
          <p:cNvPr id="348" name="Google Shape;348;p58"/>
          <p:cNvSpPr/>
          <p:nvPr/>
        </p:nvSpPr>
        <p:spPr>
          <a:xfrm>
            <a:off x="0" y="865800"/>
            <a:ext cx="5014500" cy="341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8"/>
          <p:cNvSpPr txBox="1">
            <a:spLocks noGrp="1"/>
          </p:cNvSpPr>
          <p:nvPr>
            <p:ph type="title"/>
          </p:nvPr>
        </p:nvSpPr>
        <p:spPr>
          <a:xfrm>
            <a:off x="459094" y="1707516"/>
            <a:ext cx="4119337"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CONCLUSIONES</a:t>
            </a:r>
            <a:endParaRPr dirty="0">
              <a:solidFill>
                <a:schemeClr val="lt1"/>
              </a:solidFill>
            </a:endParaRPr>
          </a:p>
        </p:txBody>
      </p:sp>
    </p:spTree>
    <p:extLst>
      <p:ext uri="{BB962C8B-B14F-4D97-AF65-F5344CB8AC3E}">
        <p14:creationId xmlns:p14="http://schemas.microsoft.com/office/powerpoint/2010/main" val="229134711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CONCLUSIONES</a:t>
            </a:r>
            <a:endParaRPr dirty="0"/>
          </a:p>
        </p:txBody>
      </p:sp>
      <p:sp>
        <p:nvSpPr>
          <p:cNvPr id="481" name="Google Shape;481;p66"/>
          <p:cNvSpPr txBox="1">
            <a:spLocks noGrp="1"/>
          </p:cNvSpPr>
          <p:nvPr>
            <p:ph type="title" idx="2"/>
          </p:nvPr>
        </p:nvSpPr>
        <p:spPr>
          <a:xfrm>
            <a:off x="848400" y="3013500"/>
            <a:ext cx="169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MODELO</a:t>
            </a:r>
            <a:endParaRPr dirty="0"/>
          </a:p>
        </p:txBody>
      </p:sp>
      <p:sp>
        <p:nvSpPr>
          <p:cNvPr id="482" name="Google Shape;482;p66"/>
          <p:cNvSpPr txBox="1">
            <a:spLocks noGrp="1"/>
          </p:cNvSpPr>
          <p:nvPr>
            <p:ph type="subTitle" idx="1"/>
          </p:nvPr>
        </p:nvSpPr>
        <p:spPr>
          <a:xfrm>
            <a:off x="848400" y="3365450"/>
            <a:ext cx="169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Se usa VMS como el algoritmo de clasificación más apto.</a:t>
            </a:r>
            <a:endParaRPr dirty="0"/>
          </a:p>
        </p:txBody>
      </p:sp>
      <p:sp>
        <p:nvSpPr>
          <p:cNvPr id="483" name="Google Shape;483;p66"/>
          <p:cNvSpPr txBox="1">
            <a:spLocks noGrp="1"/>
          </p:cNvSpPr>
          <p:nvPr>
            <p:ph type="title" idx="3"/>
          </p:nvPr>
        </p:nvSpPr>
        <p:spPr>
          <a:xfrm>
            <a:off x="2765499" y="3013500"/>
            <a:ext cx="169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CLASIFICACIÓN</a:t>
            </a:r>
            <a:endParaRPr dirty="0"/>
          </a:p>
        </p:txBody>
      </p:sp>
      <p:sp>
        <p:nvSpPr>
          <p:cNvPr id="484" name="Google Shape;484;p66"/>
          <p:cNvSpPr txBox="1">
            <a:spLocks noGrp="1"/>
          </p:cNvSpPr>
          <p:nvPr>
            <p:ph type="subTitle" idx="4"/>
          </p:nvPr>
        </p:nvSpPr>
        <p:spPr>
          <a:xfrm>
            <a:off x="2765499" y="3365450"/>
            <a:ext cx="169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Hay confiabilidad en las predicciones de las categorias uno a cuatro. La quinta se debe revisar.</a:t>
            </a:r>
            <a:endParaRPr dirty="0"/>
          </a:p>
        </p:txBody>
      </p:sp>
      <p:sp>
        <p:nvSpPr>
          <p:cNvPr id="485" name="Google Shape;485;p66"/>
          <p:cNvSpPr txBox="1">
            <a:spLocks noGrp="1"/>
          </p:cNvSpPr>
          <p:nvPr>
            <p:ph type="title" idx="5"/>
          </p:nvPr>
        </p:nvSpPr>
        <p:spPr>
          <a:xfrm>
            <a:off x="4682598" y="3013500"/>
            <a:ext cx="169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DATOS</a:t>
            </a:r>
            <a:endParaRPr dirty="0"/>
          </a:p>
        </p:txBody>
      </p:sp>
      <p:sp>
        <p:nvSpPr>
          <p:cNvPr id="486" name="Google Shape;486;p66"/>
          <p:cNvSpPr txBox="1">
            <a:spLocks noGrp="1"/>
          </p:cNvSpPr>
          <p:nvPr>
            <p:ph type="subTitle" idx="6"/>
          </p:nvPr>
        </p:nvSpPr>
        <p:spPr>
          <a:xfrm>
            <a:off x="4682598" y="3365450"/>
            <a:ext cx="169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Se logro plantear un proceso claro para nuevos registros.</a:t>
            </a:r>
            <a:endParaRPr dirty="0"/>
          </a:p>
        </p:txBody>
      </p:sp>
      <p:sp>
        <p:nvSpPr>
          <p:cNvPr id="487" name="Google Shape;487;p66"/>
          <p:cNvSpPr txBox="1">
            <a:spLocks noGrp="1"/>
          </p:cNvSpPr>
          <p:nvPr>
            <p:ph type="title" idx="7"/>
          </p:nvPr>
        </p:nvSpPr>
        <p:spPr>
          <a:xfrm>
            <a:off x="6599697" y="3013500"/>
            <a:ext cx="169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OJO</a:t>
            </a:r>
            <a:endParaRPr dirty="0"/>
          </a:p>
        </p:txBody>
      </p:sp>
      <p:sp>
        <p:nvSpPr>
          <p:cNvPr id="488" name="Google Shape;488;p66"/>
          <p:cNvSpPr txBox="1">
            <a:spLocks noGrp="1"/>
          </p:cNvSpPr>
          <p:nvPr>
            <p:ph type="subTitle" idx="8"/>
          </p:nvPr>
        </p:nvSpPr>
        <p:spPr>
          <a:xfrm>
            <a:off x="6599697" y="3365450"/>
            <a:ext cx="169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 presento un herramienta de apoyo a la decisión, no una verdad absoluta.</a:t>
            </a:r>
            <a:endParaRPr dirty="0"/>
          </a:p>
        </p:txBody>
      </p:sp>
      <p:sp>
        <p:nvSpPr>
          <p:cNvPr id="489" name="Google Shape;489;p66"/>
          <p:cNvSpPr/>
          <p:nvPr/>
        </p:nvSpPr>
        <p:spPr>
          <a:xfrm>
            <a:off x="3298613" y="2226651"/>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6"/>
          <p:cNvSpPr/>
          <p:nvPr/>
        </p:nvSpPr>
        <p:spPr>
          <a:xfrm>
            <a:off x="5199863" y="2226676"/>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6"/>
          <p:cNvSpPr/>
          <p:nvPr/>
        </p:nvSpPr>
        <p:spPr>
          <a:xfrm>
            <a:off x="7132738" y="2226676"/>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66"/>
          <p:cNvGrpSpPr/>
          <p:nvPr/>
        </p:nvGrpSpPr>
        <p:grpSpPr>
          <a:xfrm>
            <a:off x="5331027" y="2344055"/>
            <a:ext cx="399028" cy="354920"/>
            <a:chOff x="854261" y="2908813"/>
            <a:chExt cx="377474" cy="335748"/>
          </a:xfrm>
        </p:grpSpPr>
        <p:sp>
          <p:nvSpPr>
            <p:cNvPr id="493" name="Google Shape;493;p66"/>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6"/>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6"/>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6"/>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6"/>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66"/>
          <p:cNvSpPr/>
          <p:nvPr/>
        </p:nvSpPr>
        <p:spPr>
          <a:xfrm>
            <a:off x="1381500" y="2226664"/>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6"/>
          <p:cNvSpPr/>
          <p:nvPr/>
        </p:nvSpPr>
        <p:spPr>
          <a:xfrm>
            <a:off x="7228312" y="2298364"/>
            <a:ext cx="438664" cy="400611"/>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66"/>
          <p:cNvGrpSpPr/>
          <p:nvPr/>
        </p:nvGrpSpPr>
        <p:grpSpPr>
          <a:xfrm>
            <a:off x="3425773" y="2323195"/>
            <a:ext cx="375376" cy="375779"/>
            <a:chOff x="3539102" y="2427549"/>
            <a:chExt cx="355099" cy="355481"/>
          </a:xfrm>
        </p:grpSpPr>
        <p:sp>
          <p:nvSpPr>
            <p:cNvPr id="501" name="Google Shape;501;p66"/>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6"/>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66"/>
          <p:cNvGrpSpPr/>
          <p:nvPr/>
        </p:nvGrpSpPr>
        <p:grpSpPr>
          <a:xfrm>
            <a:off x="1538302" y="2384059"/>
            <a:ext cx="316093" cy="314916"/>
            <a:chOff x="5355784" y="3834547"/>
            <a:chExt cx="299019" cy="297905"/>
          </a:xfrm>
        </p:grpSpPr>
        <p:sp>
          <p:nvSpPr>
            <p:cNvPr id="504" name="Google Shape;504;p66"/>
            <p:cNvSpPr/>
            <p:nvPr/>
          </p:nvSpPr>
          <p:spPr>
            <a:xfrm>
              <a:off x="5355784" y="3834547"/>
              <a:ext cx="299019" cy="297905"/>
            </a:xfrm>
            <a:custGeom>
              <a:avLst/>
              <a:gdLst/>
              <a:ahLst/>
              <a:cxnLst/>
              <a:rect l="l" t="t" r="r" b="b"/>
              <a:pathLst>
                <a:path w="9395" h="9360" extrusionOk="0">
                  <a:moveTo>
                    <a:pt x="3572" y="5454"/>
                  </a:moveTo>
                  <a:cubicBezTo>
                    <a:pt x="3679" y="5573"/>
                    <a:pt x="3786" y="5704"/>
                    <a:pt x="3929" y="5811"/>
                  </a:cubicBezTo>
                  <a:lnTo>
                    <a:pt x="3405" y="6335"/>
                  </a:lnTo>
                  <a:cubicBezTo>
                    <a:pt x="3393" y="6311"/>
                    <a:pt x="3393" y="6299"/>
                    <a:pt x="3382" y="6287"/>
                  </a:cubicBezTo>
                  <a:lnTo>
                    <a:pt x="3096" y="6002"/>
                  </a:lnTo>
                  <a:cubicBezTo>
                    <a:pt x="3084" y="5990"/>
                    <a:pt x="3060" y="5978"/>
                    <a:pt x="3048" y="5978"/>
                  </a:cubicBezTo>
                  <a:lnTo>
                    <a:pt x="3572" y="5454"/>
                  </a:lnTo>
                  <a:close/>
                  <a:moveTo>
                    <a:pt x="2748" y="6109"/>
                  </a:moveTo>
                  <a:cubicBezTo>
                    <a:pt x="2804" y="6109"/>
                    <a:pt x="2858" y="6133"/>
                    <a:pt x="2893" y="6180"/>
                  </a:cubicBezTo>
                  <a:lnTo>
                    <a:pt x="3179" y="6466"/>
                  </a:lnTo>
                  <a:cubicBezTo>
                    <a:pt x="3274" y="6573"/>
                    <a:pt x="3274" y="6704"/>
                    <a:pt x="3191" y="6788"/>
                  </a:cubicBezTo>
                  <a:lnTo>
                    <a:pt x="3036" y="6954"/>
                  </a:lnTo>
                  <a:lnTo>
                    <a:pt x="2429" y="6347"/>
                  </a:lnTo>
                  <a:lnTo>
                    <a:pt x="2584" y="6180"/>
                  </a:lnTo>
                  <a:cubicBezTo>
                    <a:pt x="2631" y="6133"/>
                    <a:pt x="2691" y="6109"/>
                    <a:pt x="2748" y="6109"/>
                  </a:cubicBezTo>
                  <a:close/>
                  <a:moveTo>
                    <a:pt x="2215" y="6549"/>
                  </a:moveTo>
                  <a:lnTo>
                    <a:pt x="2822" y="7169"/>
                  </a:lnTo>
                  <a:lnTo>
                    <a:pt x="965" y="9026"/>
                  </a:lnTo>
                  <a:cubicBezTo>
                    <a:pt x="923" y="9068"/>
                    <a:pt x="866" y="9088"/>
                    <a:pt x="810" y="9088"/>
                  </a:cubicBezTo>
                  <a:cubicBezTo>
                    <a:pt x="753" y="9088"/>
                    <a:pt x="697" y="9068"/>
                    <a:pt x="655" y="9026"/>
                  </a:cubicBezTo>
                  <a:lnTo>
                    <a:pt x="369" y="8740"/>
                  </a:lnTo>
                  <a:cubicBezTo>
                    <a:pt x="262" y="8657"/>
                    <a:pt x="262" y="8502"/>
                    <a:pt x="357" y="8419"/>
                  </a:cubicBezTo>
                  <a:lnTo>
                    <a:pt x="2215" y="6549"/>
                  </a:lnTo>
                  <a:close/>
                  <a:moveTo>
                    <a:pt x="6096" y="1"/>
                  </a:moveTo>
                  <a:cubicBezTo>
                    <a:pt x="3417" y="1"/>
                    <a:pt x="1869" y="3061"/>
                    <a:pt x="3441" y="5216"/>
                  </a:cubicBezTo>
                  <a:lnTo>
                    <a:pt x="2810" y="5835"/>
                  </a:lnTo>
                  <a:cubicBezTo>
                    <a:pt x="2798" y="5834"/>
                    <a:pt x="2786" y="5834"/>
                    <a:pt x="2774" y="5834"/>
                  </a:cubicBezTo>
                  <a:cubicBezTo>
                    <a:pt x="2643" y="5834"/>
                    <a:pt x="2516" y="5892"/>
                    <a:pt x="2429" y="5990"/>
                  </a:cubicBezTo>
                  <a:lnTo>
                    <a:pt x="191" y="8216"/>
                  </a:lnTo>
                  <a:cubicBezTo>
                    <a:pt x="0" y="8419"/>
                    <a:pt x="0" y="8728"/>
                    <a:pt x="191" y="8919"/>
                  </a:cubicBezTo>
                  <a:lnTo>
                    <a:pt x="465" y="9216"/>
                  </a:lnTo>
                  <a:cubicBezTo>
                    <a:pt x="560" y="9312"/>
                    <a:pt x="685" y="9359"/>
                    <a:pt x="810" y="9359"/>
                  </a:cubicBezTo>
                  <a:cubicBezTo>
                    <a:pt x="935" y="9359"/>
                    <a:pt x="1060" y="9312"/>
                    <a:pt x="1155" y="9216"/>
                  </a:cubicBezTo>
                  <a:lnTo>
                    <a:pt x="3120" y="7252"/>
                  </a:lnTo>
                  <a:lnTo>
                    <a:pt x="3393" y="6990"/>
                  </a:lnTo>
                  <a:cubicBezTo>
                    <a:pt x="3501" y="6883"/>
                    <a:pt x="3536" y="6752"/>
                    <a:pt x="3536" y="6597"/>
                  </a:cubicBezTo>
                  <a:lnTo>
                    <a:pt x="4167" y="5978"/>
                  </a:lnTo>
                  <a:cubicBezTo>
                    <a:pt x="4632" y="6299"/>
                    <a:pt x="5179" y="6526"/>
                    <a:pt x="5763" y="6573"/>
                  </a:cubicBezTo>
                  <a:lnTo>
                    <a:pt x="5775" y="6573"/>
                  </a:lnTo>
                  <a:cubicBezTo>
                    <a:pt x="5846" y="6573"/>
                    <a:pt x="5906" y="6514"/>
                    <a:pt x="5906" y="6454"/>
                  </a:cubicBezTo>
                  <a:cubicBezTo>
                    <a:pt x="5918" y="6371"/>
                    <a:pt x="5858" y="6299"/>
                    <a:pt x="5787" y="6299"/>
                  </a:cubicBezTo>
                  <a:cubicBezTo>
                    <a:pt x="5191" y="6240"/>
                    <a:pt x="4644" y="6002"/>
                    <a:pt x="4191" y="5645"/>
                  </a:cubicBezTo>
                  <a:cubicBezTo>
                    <a:pt x="1977" y="3847"/>
                    <a:pt x="3286" y="287"/>
                    <a:pt x="6096" y="287"/>
                  </a:cubicBezTo>
                  <a:cubicBezTo>
                    <a:pt x="7680" y="287"/>
                    <a:pt x="8942" y="1489"/>
                    <a:pt x="9108" y="3001"/>
                  </a:cubicBezTo>
                  <a:cubicBezTo>
                    <a:pt x="9119" y="3067"/>
                    <a:pt x="9170" y="3122"/>
                    <a:pt x="9233" y="3122"/>
                  </a:cubicBezTo>
                  <a:cubicBezTo>
                    <a:pt x="9239" y="3122"/>
                    <a:pt x="9245" y="3121"/>
                    <a:pt x="9251" y="3120"/>
                  </a:cubicBezTo>
                  <a:cubicBezTo>
                    <a:pt x="9335" y="3097"/>
                    <a:pt x="9394" y="3037"/>
                    <a:pt x="9370" y="2966"/>
                  </a:cubicBezTo>
                  <a:cubicBezTo>
                    <a:pt x="9216" y="1334"/>
                    <a:pt x="7823" y="1"/>
                    <a:pt x="6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6"/>
            <p:cNvSpPr/>
            <p:nvPr/>
          </p:nvSpPr>
          <p:spPr>
            <a:xfrm>
              <a:off x="5455054" y="3854280"/>
              <a:ext cx="179666" cy="171296"/>
            </a:xfrm>
            <a:custGeom>
              <a:avLst/>
              <a:gdLst/>
              <a:ahLst/>
              <a:cxnLst/>
              <a:rect l="l" t="t" r="r" b="b"/>
              <a:pathLst>
                <a:path w="5645" h="5382" extrusionOk="0">
                  <a:moveTo>
                    <a:pt x="2953" y="274"/>
                  </a:moveTo>
                  <a:cubicBezTo>
                    <a:pt x="4275" y="274"/>
                    <a:pt x="5358" y="1345"/>
                    <a:pt x="5358" y="2691"/>
                  </a:cubicBezTo>
                  <a:cubicBezTo>
                    <a:pt x="5358" y="4024"/>
                    <a:pt x="4275" y="5096"/>
                    <a:pt x="2953" y="5096"/>
                  </a:cubicBezTo>
                  <a:cubicBezTo>
                    <a:pt x="2322" y="5096"/>
                    <a:pt x="1715" y="4858"/>
                    <a:pt x="1239" y="4405"/>
                  </a:cubicBezTo>
                  <a:cubicBezTo>
                    <a:pt x="298" y="3465"/>
                    <a:pt x="298" y="1929"/>
                    <a:pt x="1239" y="976"/>
                  </a:cubicBezTo>
                  <a:cubicBezTo>
                    <a:pt x="1715" y="500"/>
                    <a:pt x="2322" y="274"/>
                    <a:pt x="2953" y="274"/>
                  </a:cubicBezTo>
                  <a:close/>
                  <a:moveTo>
                    <a:pt x="2958" y="0"/>
                  </a:moveTo>
                  <a:cubicBezTo>
                    <a:pt x="2269" y="0"/>
                    <a:pt x="1578" y="262"/>
                    <a:pt x="1048" y="786"/>
                  </a:cubicBezTo>
                  <a:cubicBezTo>
                    <a:pt x="1" y="1822"/>
                    <a:pt x="1" y="3536"/>
                    <a:pt x="1048" y="4596"/>
                  </a:cubicBezTo>
                  <a:cubicBezTo>
                    <a:pt x="1572" y="5120"/>
                    <a:pt x="2263" y="5382"/>
                    <a:pt x="2953" y="5382"/>
                  </a:cubicBezTo>
                  <a:cubicBezTo>
                    <a:pt x="4430" y="5370"/>
                    <a:pt x="5644" y="4179"/>
                    <a:pt x="5644" y="2691"/>
                  </a:cubicBezTo>
                  <a:cubicBezTo>
                    <a:pt x="5644" y="1977"/>
                    <a:pt x="5358" y="1286"/>
                    <a:pt x="4858" y="786"/>
                  </a:cubicBezTo>
                  <a:cubicBezTo>
                    <a:pt x="4335" y="262"/>
                    <a:pt x="3647" y="0"/>
                    <a:pt x="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6"/>
            <p:cNvSpPr/>
            <p:nvPr/>
          </p:nvSpPr>
          <p:spPr>
            <a:xfrm>
              <a:off x="5508110" y="3886490"/>
              <a:ext cx="81510" cy="99302"/>
            </a:xfrm>
            <a:custGeom>
              <a:avLst/>
              <a:gdLst/>
              <a:ahLst/>
              <a:cxnLst/>
              <a:rect l="l" t="t" r="r" b="b"/>
              <a:pathLst>
                <a:path w="2561" h="3120" extrusionOk="0">
                  <a:moveTo>
                    <a:pt x="1286" y="262"/>
                  </a:moveTo>
                  <a:cubicBezTo>
                    <a:pt x="1596" y="262"/>
                    <a:pt x="1846" y="512"/>
                    <a:pt x="1846" y="834"/>
                  </a:cubicBezTo>
                  <a:cubicBezTo>
                    <a:pt x="1846" y="1143"/>
                    <a:pt x="1596" y="1393"/>
                    <a:pt x="1286" y="1393"/>
                  </a:cubicBezTo>
                  <a:cubicBezTo>
                    <a:pt x="977" y="1393"/>
                    <a:pt x="715" y="1143"/>
                    <a:pt x="715" y="834"/>
                  </a:cubicBezTo>
                  <a:cubicBezTo>
                    <a:pt x="739" y="512"/>
                    <a:pt x="977" y="262"/>
                    <a:pt x="1286" y="262"/>
                  </a:cubicBezTo>
                  <a:close/>
                  <a:moveTo>
                    <a:pt x="1703" y="1667"/>
                  </a:moveTo>
                  <a:cubicBezTo>
                    <a:pt x="2036" y="1667"/>
                    <a:pt x="2310" y="1929"/>
                    <a:pt x="2310" y="2274"/>
                  </a:cubicBezTo>
                  <a:lnTo>
                    <a:pt x="2310" y="2858"/>
                  </a:lnTo>
                  <a:lnTo>
                    <a:pt x="2001" y="2858"/>
                  </a:lnTo>
                  <a:lnTo>
                    <a:pt x="2001" y="2262"/>
                  </a:lnTo>
                  <a:cubicBezTo>
                    <a:pt x="2001" y="2179"/>
                    <a:pt x="1941" y="2119"/>
                    <a:pt x="1870" y="2119"/>
                  </a:cubicBezTo>
                  <a:cubicBezTo>
                    <a:pt x="1786" y="2119"/>
                    <a:pt x="1727" y="2179"/>
                    <a:pt x="1727" y="2262"/>
                  </a:cubicBezTo>
                  <a:lnTo>
                    <a:pt x="1727" y="2858"/>
                  </a:lnTo>
                  <a:lnTo>
                    <a:pt x="870" y="2858"/>
                  </a:lnTo>
                  <a:lnTo>
                    <a:pt x="870" y="2262"/>
                  </a:lnTo>
                  <a:cubicBezTo>
                    <a:pt x="870" y="2179"/>
                    <a:pt x="810" y="2119"/>
                    <a:pt x="727" y="2119"/>
                  </a:cubicBezTo>
                  <a:cubicBezTo>
                    <a:pt x="655" y="2119"/>
                    <a:pt x="596" y="2179"/>
                    <a:pt x="596" y="2262"/>
                  </a:cubicBezTo>
                  <a:lnTo>
                    <a:pt x="596" y="2858"/>
                  </a:lnTo>
                  <a:lnTo>
                    <a:pt x="298" y="2858"/>
                  </a:lnTo>
                  <a:lnTo>
                    <a:pt x="298" y="2274"/>
                  </a:lnTo>
                  <a:cubicBezTo>
                    <a:pt x="298" y="1929"/>
                    <a:pt x="572" y="1667"/>
                    <a:pt x="905" y="1667"/>
                  </a:cubicBezTo>
                  <a:close/>
                  <a:moveTo>
                    <a:pt x="1286" y="0"/>
                  </a:moveTo>
                  <a:cubicBezTo>
                    <a:pt x="822" y="0"/>
                    <a:pt x="453" y="369"/>
                    <a:pt x="453" y="834"/>
                  </a:cubicBezTo>
                  <a:cubicBezTo>
                    <a:pt x="453" y="1048"/>
                    <a:pt x="536" y="1262"/>
                    <a:pt x="691" y="1405"/>
                  </a:cubicBezTo>
                  <a:cubicBezTo>
                    <a:pt x="298" y="1500"/>
                    <a:pt x="1" y="1857"/>
                    <a:pt x="1" y="2274"/>
                  </a:cubicBezTo>
                  <a:lnTo>
                    <a:pt x="1" y="2858"/>
                  </a:lnTo>
                  <a:cubicBezTo>
                    <a:pt x="1" y="3000"/>
                    <a:pt x="120" y="3120"/>
                    <a:pt x="274" y="3120"/>
                  </a:cubicBezTo>
                  <a:lnTo>
                    <a:pt x="2298" y="3120"/>
                  </a:lnTo>
                  <a:cubicBezTo>
                    <a:pt x="2441" y="3120"/>
                    <a:pt x="2560" y="3000"/>
                    <a:pt x="2560" y="2858"/>
                  </a:cubicBezTo>
                  <a:lnTo>
                    <a:pt x="2560" y="2274"/>
                  </a:lnTo>
                  <a:cubicBezTo>
                    <a:pt x="2560" y="1857"/>
                    <a:pt x="2275" y="1500"/>
                    <a:pt x="1882" y="1405"/>
                  </a:cubicBezTo>
                  <a:cubicBezTo>
                    <a:pt x="2025" y="1262"/>
                    <a:pt x="2120" y="1048"/>
                    <a:pt x="2120" y="834"/>
                  </a:cubicBezTo>
                  <a:cubicBezTo>
                    <a:pt x="2120" y="369"/>
                    <a:pt x="1751" y="0"/>
                    <a:pt x="1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6"/>
            <p:cNvSpPr/>
            <p:nvPr/>
          </p:nvSpPr>
          <p:spPr>
            <a:xfrm>
              <a:off x="5554706" y="3945530"/>
              <a:ext cx="98952" cy="98251"/>
            </a:xfrm>
            <a:custGeom>
              <a:avLst/>
              <a:gdLst/>
              <a:ahLst/>
              <a:cxnLst/>
              <a:rect l="l" t="t" r="r" b="b"/>
              <a:pathLst>
                <a:path w="3109" h="3087" extrusionOk="0">
                  <a:moveTo>
                    <a:pt x="2959" y="1"/>
                  </a:moveTo>
                  <a:cubicBezTo>
                    <a:pt x="2892" y="1"/>
                    <a:pt x="2823" y="56"/>
                    <a:pt x="2823" y="122"/>
                  </a:cubicBezTo>
                  <a:cubicBezTo>
                    <a:pt x="2680" y="1550"/>
                    <a:pt x="1561" y="2669"/>
                    <a:pt x="132" y="2812"/>
                  </a:cubicBezTo>
                  <a:cubicBezTo>
                    <a:pt x="61" y="2824"/>
                    <a:pt x="1" y="2884"/>
                    <a:pt x="13" y="2967"/>
                  </a:cubicBezTo>
                  <a:cubicBezTo>
                    <a:pt x="13" y="3039"/>
                    <a:pt x="72" y="3086"/>
                    <a:pt x="144" y="3086"/>
                  </a:cubicBezTo>
                  <a:lnTo>
                    <a:pt x="168" y="3086"/>
                  </a:lnTo>
                  <a:cubicBezTo>
                    <a:pt x="1704" y="2931"/>
                    <a:pt x="2942" y="1717"/>
                    <a:pt x="3097" y="145"/>
                  </a:cubicBezTo>
                  <a:cubicBezTo>
                    <a:pt x="3109" y="74"/>
                    <a:pt x="3049" y="2"/>
                    <a:pt x="2978" y="2"/>
                  </a:cubicBezTo>
                  <a:cubicBezTo>
                    <a:pt x="2971" y="1"/>
                    <a:pt x="2965" y="1"/>
                    <a:pt x="2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8" name="Google Shape;508;p66"/>
          <p:cNvCxnSpPr/>
          <p:nvPr/>
        </p:nvCxnSpPr>
        <p:spPr>
          <a:xfrm>
            <a:off x="916600" y="962050"/>
            <a:ext cx="2803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800" name="Google Shape;800;p79"/>
          <p:cNvSpPr txBox="1">
            <a:spLocks noGrp="1"/>
          </p:cNvSpPr>
          <p:nvPr>
            <p:ph type="title"/>
          </p:nvPr>
        </p:nvSpPr>
        <p:spPr>
          <a:xfrm>
            <a:off x="818250" y="459775"/>
            <a:ext cx="353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GRACIAS!</a:t>
            </a:r>
            <a:endParaRPr dirty="0"/>
          </a:p>
        </p:txBody>
      </p:sp>
      <p:cxnSp>
        <p:nvCxnSpPr>
          <p:cNvPr id="801" name="Google Shape;801;p79"/>
          <p:cNvCxnSpPr/>
          <p:nvPr/>
        </p:nvCxnSpPr>
        <p:spPr>
          <a:xfrm>
            <a:off x="916650" y="962050"/>
            <a:ext cx="1515000" cy="0"/>
          </a:xfrm>
          <a:prstGeom prst="straightConnector1">
            <a:avLst/>
          </a:prstGeom>
          <a:noFill/>
          <a:ln w="19050" cap="flat" cmpd="sng">
            <a:solidFill>
              <a:schemeClr val="accent3"/>
            </a:solidFill>
            <a:prstDash val="solid"/>
            <a:round/>
            <a:headEnd type="none" w="med" len="med"/>
            <a:tailEnd type="none" w="med" len="med"/>
          </a:ln>
        </p:spPr>
      </p:cxnSp>
      <p:pic>
        <p:nvPicPr>
          <p:cNvPr id="802" name="Google Shape;802;p79"/>
          <p:cNvPicPr preferRelativeResize="0"/>
          <p:nvPr/>
        </p:nvPicPr>
        <p:blipFill rotWithShape="1">
          <a:blip r:embed="rId3">
            <a:alphaModFix/>
          </a:blip>
          <a:srcRect l="15044" r="30622"/>
          <a:stretch/>
        </p:blipFill>
        <p:spPr>
          <a:xfrm>
            <a:off x="5651401" y="0"/>
            <a:ext cx="3492597" cy="5143501"/>
          </a:xfrm>
          <a:prstGeom prst="rect">
            <a:avLst/>
          </a:prstGeom>
          <a:noFill/>
          <a:ln>
            <a:noFill/>
          </a:ln>
        </p:spPr>
      </p:pic>
      <p:sp>
        <p:nvSpPr>
          <p:cNvPr id="803" name="Google Shape;803;p79"/>
          <p:cNvSpPr txBox="1"/>
          <p:nvPr/>
        </p:nvSpPr>
        <p:spPr>
          <a:xfrm>
            <a:off x="818250" y="3927875"/>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dirty="0">
                <a:solidFill>
                  <a:schemeClr val="accent1"/>
                </a:solidFill>
                <a:latin typeface="Montserrat"/>
                <a:ea typeface="Montserrat"/>
                <a:cs typeface="Montserrat"/>
                <a:sym typeface="Montserrat"/>
              </a:rPr>
              <a:t>Please keep this slide for attribution.</a:t>
            </a:r>
            <a:endParaRPr sz="900" b="1" dirty="0">
              <a:solidFill>
                <a:schemeClr val="accent1"/>
              </a:solidFill>
              <a:latin typeface="Montserrat"/>
              <a:ea typeface="Montserrat"/>
              <a:cs typeface="Montserrat"/>
              <a:sym typeface="Montserrat"/>
            </a:endParaRPr>
          </a:p>
        </p:txBody>
      </p:sp>
      <p:sp>
        <p:nvSpPr>
          <p:cNvPr id="804" name="Google Shape;804;p79"/>
          <p:cNvSpPr/>
          <p:nvPr/>
        </p:nvSpPr>
        <p:spPr>
          <a:xfrm>
            <a:off x="916650" y="1048354"/>
            <a:ext cx="289365" cy="289684"/>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79"/>
          <p:cNvGrpSpPr/>
          <p:nvPr/>
        </p:nvGrpSpPr>
        <p:grpSpPr>
          <a:xfrm>
            <a:off x="1293003" y="1048445"/>
            <a:ext cx="289683" cy="289364"/>
            <a:chOff x="3303268" y="3817349"/>
            <a:chExt cx="346056" cy="345674"/>
          </a:xfrm>
        </p:grpSpPr>
        <p:sp>
          <p:nvSpPr>
            <p:cNvPr id="806" name="Google Shape;806;p7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79"/>
          <p:cNvGrpSpPr/>
          <p:nvPr/>
        </p:nvGrpSpPr>
        <p:grpSpPr>
          <a:xfrm>
            <a:off x="1668936" y="1048445"/>
            <a:ext cx="289683" cy="289364"/>
            <a:chOff x="3752358" y="3817349"/>
            <a:chExt cx="346056" cy="345674"/>
          </a:xfrm>
        </p:grpSpPr>
        <p:sp>
          <p:nvSpPr>
            <p:cNvPr id="811" name="Google Shape;811;p7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774"/>
        <p:cNvGrpSpPr/>
        <p:nvPr/>
      </p:nvGrpSpPr>
      <p:grpSpPr>
        <a:xfrm>
          <a:off x="0" y="0"/>
          <a:ext cx="0" cy="0"/>
          <a:chOff x="0" y="0"/>
          <a:chExt cx="0" cy="0"/>
        </a:xfrm>
      </p:grpSpPr>
      <p:cxnSp>
        <p:nvCxnSpPr>
          <p:cNvPr id="775" name="Google Shape;775;p77"/>
          <p:cNvCxnSpPr/>
          <p:nvPr/>
        </p:nvCxnSpPr>
        <p:spPr>
          <a:xfrm>
            <a:off x="-83550" y="2116302"/>
            <a:ext cx="9311100" cy="0"/>
          </a:xfrm>
          <a:prstGeom prst="straightConnector1">
            <a:avLst/>
          </a:prstGeom>
          <a:noFill/>
          <a:ln w="19050" cap="flat" cmpd="sng">
            <a:solidFill>
              <a:schemeClr val="accent3"/>
            </a:solidFill>
            <a:prstDash val="solid"/>
            <a:round/>
            <a:headEnd type="none" w="med" len="med"/>
            <a:tailEnd type="none" w="med" len="med"/>
          </a:ln>
        </p:spPr>
      </p:cxnSp>
      <p:sp>
        <p:nvSpPr>
          <p:cNvPr id="776" name="Google Shape;776;p7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777" name="Google Shape;777;p77"/>
          <p:cNvSpPr txBox="1">
            <a:spLocks noGrp="1"/>
          </p:cNvSpPr>
          <p:nvPr>
            <p:ph type="title" idx="2"/>
          </p:nvPr>
        </p:nvSpPr>
        <p:spPr>
          <a:xfrm>
            <a:off x="1454388" y="2583950"/>
            <a:ext cx="2493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778" name="Google Shape;778;p77"/>
          <p:cNvSpPr txBox="1">
            <a:spLocks noGrp="1"/>
          </p:cNvSpPr>
          <p:nvPr>
            <p:ph type="subTitle" idx="1"/>
          </p:nvPr>
        </p:nvSpPr>
        <p:spPr>
          <a:xfrm>
            <a:off x="1454388" y="2916172"/>
            <a:ext cx="2493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our Solar System. The planet’s name has nothing to do with the liquid metal, since Mercury was named after the Roman messenger god</a:t>
            </a:r>
            <a:endParaRPr/>
          </a:p>
        </p:txBody>
      </p:sp>
      <p:sp>
        <p:nvSpPr>
          <p:cNvPr id="779" name="Google Shape;779;p77"/>
          <p:cNvSpPr/>
          <p:nvPr/>
        </p:nvSpPr>
        <p:spPr>
          <a:xfrm>
            <a:off x="2386200" y="1806264"/>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7"/>
          <p:cNvSpPr txBox="1">
            <a:spLocks noGrp="1"/>
          </p:cNvSpPr>
          <p:nvPr>
            <p:ph type="title" idx="3"/>
          </p:nvPr>
        </p:nvSpPr>
        <p:spPr>
          <a:xfrm>
            <a:off x="5196323" y="2583950"/>
            <a:ext cx="2493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781" name="Google Shape;781;p77"/>
          <p:cNvSpPr/>
          <p:nvPr/>
        </p:nvSpPr>
        <p:spPr>
          <a:xfrm>
            <a:off x="6128125" y="1806264"/>
            <a:ext cx="629700" cy="62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7"/>
          <p:cNvSpPr txBox="1">
            <a:spLocks noGrp="1"/>
          </p:cNvSpPr>
          <p:nvPr>
            <p:ph type="subTitle" idx="4"/>
          </p:nvPr>
        </p:nvSpPr>
        <p:spPr>
          <a:xfrm>
            <a:off x="5196323" y="2916172"/>
            <a:ext cx="2493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Venus has a beautiful name and is the second planet from the Sun. It’s terribly hot and its atmosphere is extremely poisonous. It’s the second-brightest natural object in the sky</a:t>
            </a:r>
            <a:endParaRPr/>
          </a:p>
          <a:p>
            <a:pPr marL="0" lvl="0" indent="0" algn="ctr" rtl="0">
              <a:spcBef>
                <a:spcPts val="0"/>
              </a:spcBef>
              <a:spcAft>
                <a:spcPts val="0"/>
              </a:spcAft>
              <a:buNone/>
            </a:pPr>
            <a:endParaRPr/>
          </a:p>
        </p:txBody>
      </p:sp>
      <p:sp>
        <p:nvSpPr>
          <p:cNvPr id="783" name="Google Shape;783;p77"/>
          <p:cNvSpPr txBox="1">
            <a:spLocks noGrp="1"/>
          </p:cNvSpPr>
          <p:nvPr>
            <p:ph type="title" idx="5"/>
          </p:nvPr>
        </p:nvSpPr>
        <p:spPr>
          <a:xfrm>
            <a:off x="1853100" y="18686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84" name="Google Shape;784;p77"/>
          <p:cNvSpPr txBox="1">
            <a:spLocks noGrp="1"/>
          </p:cNvSpPr>
          <p:nvPr>
            <p:ph type="title" idx="6"/>
          </p:nvPr>
        </p:nvSpPr>
        <p:spPr>
          <a:xfrm>
            <a:off x="5595025" y="1868675"/>
            <a:ext cx="1695900" cy="50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cxnSp>
        <p:nvCxnSpPr>
          <p:cNvPr id="785" name="Google Shape;785;p77"/>
          <p:cNvCxnSpPr/>
          <p:nvPr/>
        </p:nvCxnSpPr>
        <p:spPr>
          <a:xfrm>
            <a:off x="916650" y="962050"/>
            <a:ext cx="25470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744"/>
        <p:cNvGrpSpPr/>
        <p:nvPr/>
      </p:nvGrpSpPr>
      <p:grpSpPr>
        <a:xfrm>
          <a:off x="0" y="0"/>
          <a:ext cx="0" cy="0"/>
          <a:chOff x="0" y="0"/>
          <a:chExt cx="0" cy="0"/>
        </a:xfrm>
      </p:grpSpPr>
      <p:sp>
        <p:nvSpPr>
          <p:cNvPr id="745" name="Google Shape;745;p75"/>
          <p:cNvSpPr/>
          <p:nvPr/>
        </p:nvSpPr>
        <p:spPr>
          <a:xfrm>
            <a:off x="-147000" y="3229800"/>
            <a:ext cx="6745800" cy="1479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5"/>
          <p:cNvSpPr/>
          <p:nvPr/>
        </p:nvSpPr>
        <p:spPr>
          <a:xfrm>
            <a:off x="2545200" y="1605650"/>
            <a:ext cx="6745800" cy="1479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5"/>
          <p:cNvSpPr txBox="1"/>
          <p:nvPr/>
        </p:nvSpPr>
        <p:spPr>
          <a:xfrm>
            <a:off x="818250" y="459775"/>
            <a:ext cx="750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accent1"/>
                </a:solidFill>
                <a:latin typeface="Montserrat"/>
                <a:ea typeface="Montserrat"/>
                <a:cs typeface="Montserrat"/>
                <a:sym typeface="Montserrat"/>
              </a:rPr>
              <a:t>REVIEWING CONCEPTS</a:t>
            </a:r>
            <a:endParaRPr sz="2600" b="1">
              <a:solidFill>
                <a:schemeClr val="accent1"/>
              </a:solidFill>
              <a:latin typeface="Montserrat"/>
              <a:ea typeface="Montserrat"/>
              <a:cs typeface="Montserrat"/>
              <a:sym typeface="Montserrat"/>
            </a:endParaRPr>
          </a:p>
        </p:txBody>
      </p:sp>
      <p:sp>
        <p:nvSpPr>
          <p:cNvPr id="748" name="Google Shape;748;p75"/>
          <p:cNvSpPr txBox="1"/>
          <p:nvPr/>
        </p:nvSpPr>
        <p:spPr>
          <a:xfrm>
            <a:off x="669900" y="3453858"/>
            <a:ext cx="1875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Montserrat"/>
                <a:ea typeface="Montserrat"/>
                <a:cs typeface="Montserrat"/>
                <a:sym typeface="Montserrat"/>
              </a:rPr>
              <a:t>JUPITER</a:t>
            </a:r>
            <a:endParaRPr b="1">
              <a:solidFill>
                <a:schemeClr val="accent1"/>
              </a:solidFill>
              <a:latin typeface="Montserrat"/>
              <a:ea typeface="Montserrat"/>
              <a:cs typeface="Montserrat"/>
              <a:sym typeface="Montserrat"/>
            </a:endParaRPr>
          </a:p>
        </p:txBody>
      </p:sp>
      <p:sp>
        <p:nvSpPr>
          <p:cNvPr id="749" name="Google Shape;749;p75"/>
          <p:cNvSpPr txBox="1"/>
          <p:nvPr/>
        </p:nvSpPr>
        <p:spPr>
          <a:xfrm>
            <a:off x="669900" y="3786075"/>
            <a:ext cx="18753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Montserrat"/>
                <a:ea typeface="Montserrat"/>
                <a:cs typeface="Montserrat"/>
                <a:sym typeface="Montserrat"/>
              </a:rPr>
              <a:t>It’s a gas giant and the biggest planet in the Solar System</a:t>
            </a:r>
            <a:endParaRPr sz="1200">
              <a:solidFill>
                <a:schemeClr val="accent2"/>
              </a:solidFill>
              <a:latin typeface="Montserrat"/>
              <a:ea typeface="Montserrat"/>
              <a:cs typeface="Montserrat"/>
              <a:sym typeface="Montserrat"/>
            </a:endParaRPr>
          </a:p>
        </p:txBody>
      </p:sp>
      <p:sp>
        <p:nvSpPr>
          <p:cNvPr id="750" name="Google Shape;750;p75"/>
          <p:cNvSpPr txBox="1"/>
          <p:nvPr/>
        </p:nvSpPr>
        <p:spPr>
          <a:xfrm>
            <a:off x="2646198" y="3453858"/>
            <a:ext cx="1875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Montserrat"/>
                <a:ea typeface="Montserrat"/>
                <a:cs typeface="Montserrat"/>
                <a:sym typeface="Montserrat"/>
              </a:rPr>
              <a:t>SATURN</a:t>
            </a:r>
            <a:endParaRPr b="1">
              <a:solidFill>
                <a:schemeClr val="accent1"/>
              </a:solidFill>
              <a:latin typeface="Montserrat"/>
              <a:ea typeface="Montserrat"/>
              <a:cs typeface="Montserrat"/>
              <a:sym typeface="Montserrat"/>
            </a:endParaRPr>
          </a:p>
        </p:txBody>
      </p:sp>
      <p:sp>
        <p:nvSpPr>
          <p:cNvPr id="751" name="Google Shape;751;p75"/>
          <p:cNvSpPr txBox="1"/>
          <p:nvPr/>
        </p:nvSpPr>
        <p:spPr>
          <a:xfrm>
            <a:off x="2646198" y="3786075"/>
            <a:ext cx="18753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Montserrat"/>
                <a:ea typeface="Montserrat"/>
                <a:cs typeface="Montserrat"/>
                <a:sym typeface="Montserrat"/>
              </a:rPr>
              <a:t>It’s a gas giant, composed mostly of hydrogen and helium</a:t>
            </a:r>
            <a:endParaRPr sz="1200">
              <a:solidFill>
                <a:schemeClr val="accent2"/>
              </a:solidFill>
              <a:latin typeface="Montserrat"/>
              <a:ea typeface="Montserrat"/>
              <a:cs typeface="Montserrat"/>
              <a:sym typeface="Montserrat"/>
            </a:endParaRPr>
          </a:p>
          <a:p>
            <a:pPr marL="0" lvl="0" indent="0" algn="ctr" rtl="0">
              <a:spcBef>
                <a:spcPts val="0"/>
              </a:spcBef>
              <a:spcAft>
                <a:spcPts val="0"/>
              </a:spcAft>
              <a:buNone/>
            </a:pPr>
            <a:endParaRPr sz="1200">
              <a:solidFill>
                <a:schemeClr val="accent2"/>
              </a:solidFill>
              <a:latin typeface="Montserrat"/>
              <a:ea typeface="Montserrat"/>
              <a:cs typeface="Montserrat"/>
              <a:sym typeface="Montserrat"/>
            </a:endParaRPr>
          </a:p>
        </p:txBody>
      </p:sp>
      <p:sp>
        <p:nvSpPr>
          <p:cNvPr id="752" name="Google Shape;752;p75"/>
          <p:cNvSpPr txBox="1"/>
          <p:nvPr/>
        </p:nvSpPr>
        <p:spPr>
          <a:xfrm>
            <a:off x="4622497" y="3453858"/>
            <a:ext cx="1875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Montserrat"/>
                <a:ea typeface="Montserrat"/>
                <a:cs typeface="Montserrat"/>
                <a:sym typeface="Montserrat"/>
              </a:rPr>
              <a:t>NEPTUNE</a:t>
            </a:r>
            <a:endParaRPr b="1">
              <a:solidFill>
                <a:schemeClr val="accent1"/>
              </a:solidFill>
              <a:latin typeface="Montserrat"/>
              <a:ea typeface="Montserrat"/>
              <a:cs typeface="Montserrat"/>
              <a:sym typeface="Montserrat"/>
            </a:endParaRPr>
          </a:p>
        </p:txBody>
      </p:sp>
      <p:sp>
        <p:nvSpPr>
          <p:cNvPr id="753" name="Google Shape;753;p75"/>
          <p:cNvSpPr txBox="1"/>
          <p:nvPr/>
        </p:nvSpPr>
        <p:spPr>
          <a:xfrm>
            <a:off x="4622497" y="3786075"/>
            <a:ext cx="18753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Montserrat"/>
                <a:ea typeface="Montserrat"/>
                <a:cs typeface="Montserrat"/>
                <a:sym typeface="Montserrat"/>
              </a:rPr>
              <a:t>Neptune is the farthest planet from the Sun</a:t>
            </a:r>
            <a:endParaRPr sz="1200">
              <a:solidFill>
                <a:schemeClr val="accent2"/>
              </a:solidFill>
              <a:latin typeface="Montserrat"/>
              <a:ea typeface="Montserrat"/>
              <a:cs typeface="Montserrat"/>
              <a:sym typeface="Montserrat"/>
            </a:endParaRPr>
          </a:p>
        </p:txBody>
      </p:sp>
      <p:sp>
        <p:nvSpPr>
          <p:cNvPr id="754" name="Google Shape;754;p75"/>
          <p:cNvSpPr txBox="1"/>
          <p:nvPr/>
        </p:nvSpPr>
        <p:spPr>
          <a:xfrm>
            <a:off x="2646200" y="1778458"/>
            <a:ext cx="1875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Montserrat"/>
                <a:ea typeface="Montserrat"/>
                <a:cs typeface="Montserrat"/>
                <a:sym typeface="Montserrat"/>
              </a:rPr>
              <a:t>MERCURY</a:t>
            </a:r>
            <a:endParaRPr b="1">
              <a:solidFill>
                <a:schemeClr val="accent1"/>
              </a:solidFill>
              <a:latin typeface="Montserrat"/>
              <a:ea typeface="Montserrat"/>
              <a:cs typeface="Montserrat"/>
              <a:sym typeface="Montserrat"/>
            </a:endParaRPr>
          </a:p>
        </p:txBody>
      </p:sp>
      <p:sp>
        <p:nvSpPr>
          <p:cNvPr id="755" name="Google Shape;755;p75"/>
          <p:cNvSpPr txBox="1"/>
          <p:nvPr/>
        </p:nvSpPr>
        <p:spPr>
          <a:xfrm>
            <a:off x="2646200" y="2110675"/>
            <a:ext cx="18753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Montserrat"/>
                <a:ea typeface="Montserrat"/>
                <a:cs typeface="Montserrat"/>
                <a:sym typeface="Montserrat"/>
              </a:rPr>
              <a:t>Mercury is the smallest planet in our Solar System</a:t>
            </a:r>
            <a:endParaRPr sz="1200">
              <a:solidFill>
                <a:schemeClr val="accent2"/>
              </a:solidFill>
              <a:latin typeface="Montserrat"/>
              <a:ea typeface="Montserrat"/>
              <a:cs typeface="Montserrat"/>
              <a:sym typeface="Montserrat"/>
            </a:endParaRPr>
          </a:p>
          <a:p>
            <a:pPr marL="0" lvl="0" indent="0" algn="ctr" rtl="0">
              <a:spcBef>
                <a:spcPts val="0"/>
              </a:spcBef>
              <a:spcAft>
                <a:spcPts val="0"/>
              </a:spcAft>
              <a:buNone/>
            </a:pPr>
            <a:endParaRPr sz="1200">
              <a:solidFill>
                <a:schemeClr val="accent2"/>
              </a:solidFill>
              <a:latin typeface="Montserrat"/>
              <a:ea typeface="Montserrat"/>
              <a:cs typeface="Montserrat"/>
              <a:sym typeface="Montserrat"/>
            </a:endParaRPr>
          </a:p>
        </p:txBody>
      </p:sp>
      <p:sp>
        <p:nvSpPr>
          <p:cNvPr id="756" name="Google Shape;756;p75"/>
          <p:cNvSpPr txBox="1"/>
          <p:nvPr/>
        </p:nvSpPr>
        <p:spPr>
          <a:xfrm>
            <a:off x="4622498" y="1778458"/>
            <a:ext cx="1875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Montserrat"/>
                <a:ea typeface="Montserrat"/>
                <a:cs typeface="Montserrat"/>
                <a:sym typeface="Montserrat"/>
              </a:rPr>
              <a:t>VENUS</a:t>
            </a:r>
            <a:endParaRPr b="1">
              <a:solidFill>
                <a:schemeClr val="accent1"/>
              </a:solidFill>
              <a:latin typeface="Montserrat"/>
              <a:ea typeface="Montserrat"/>
              <a:cs typeface="Montserrat"/>
              <a:sym typeface="Montserrat"/>
            </a:endParaRPr>
          </a:p>
        </p:txBody>
      </p:sp>
      <p:sp>
        <p:nvSpPr>
          <p:cNvPr id="757" name="Google Shape;757;p75"/>
          <p:cNvSpPr txBox="1"/>
          <p:nvPr/>
        </p:nvSpPr>
        <p:spPr>
          <a:xfrm>
            <a:off x="4622498" y="2110675"/>
            <a:ext cx="18753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Montserrat"/>
                <a:ea typeface="Montserrat"/>
                <a:cs typeface="Montserrat"/>
                <a:sym typeface="Montserrat"/>
              </a:rPr>
              <a:t>Venus is the second planet from the Sun. It’s terribly hot</a:t>
            </a:r>
            <a:endParaRPr sz="1200">
              <a:solidFill>
                <a:schemeClr val="accent2"/>
              </a:solidFill>
              <a:latin typeface="Montserrat"/>
              <a:ea typeface="Montserrat"/>
              <a:cs typeface="Montserrat"/>
              <a:sym typeface="Montserrat"/>
            </a:endParaRPr>
          </a:p>
        </p:txBody>
      </p:sp>
      <p:sp>
        <p:nvSpPr>
          <p:cNvPr id="758" name="Google Shape;758;p75"/>
          <p:cNvSpPr txBox="1"/>
          <p:nvPr/>
        </p:nvSpPr>
        <p:spPr>
          <a:xfrm>
            <a:off x="6598797" y="1778458"/>
            <a:ext cx="1875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Montserrat"/>
                <a:ea typeface="Montserrat"/>
                <a:cs typeface="Montserrat"/>
                <a:sym typeface="Montserrat"/>
              </a:rPr>
              <a:t>MARS</a:t>
            </a:r>
            <a:endParaRPr b="1">
              <a:solidFill>
                <a:schemeClr val="accent1"/>
              </a:solidFill>
              <a:latin typeface="Montserrat"/>
              <a:ea typeface="Montserrat"/>
              <a:cs typeface="Montserrat"/>
              <a:sym typeface="Montserrat"/>
            </a:endParaRPr>
          </a:p>
        </p:txBody>
      </p:sp>
      <p:sp>
        <p:nvSpPr>
          <p:cNvPr id="759" name="Google Shape;759;p75"/>
          <p:cNvSpPr txBox="1"/>
          <p:nvPr/>
        </p:nvSpPr>
        <p:spPr>
          <a:xfrm>
            <a:off x="6598797" y="2110675"/>
            <a:ext cx="18753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Montserrat"/>
                <a:ea typeface="Montserrat"/>
                <a:cs typeface="Montserrat"/>
                <a:sym typeface="Montserrat"/>
              </a:rPr>
              <a:t>Despite being red, Mars is a cold place full of iron oxide dust</a:t>
            </a:r>
            <a:endParaRPr sz="1200">
              <a:solidFill>
                <a:schemeClr val="accent2"/>
              </a:solidFill>
              <a:latin typeface="Montserrat"/>
              <a:ea typeface="Montserrat"/>
              <a:cs typeface="Montserrat"/>
              <a:sym typeface="Montserrat"/>
            </a:endParaRPr>
          </a:p>
          <a:p>
            <a:pPr marL="0" lvl="0" indent="0" algn="ctr" rtl="0">
              <a:spcBef>
                <a:spcPts val="0"/>
              </a:spcBef>
              <a:spcAft>
                <a:spcPts val="0"/>
              </a:spcAft>
              <a:buNone/>
            </a:pPr>
            <a:endParaRPr sz="1200">
              <a:solidFill>
                <a:schemeClr val="accent2"/>
              </a:solidFill>
              <a:latin typeface="Montserrat"/>
              <a:ea typeface="Montserrat"/>
              <a:cs typeface="Montserrat"/>
              <a:sym typeface="Montserrat"/>
            </a:endParaRPr>
          </a:p>
        </p:txBody>
      </p:sp>
      <p:cxnSp>
        <p:nvCxnSpPr>
          <p:cNvPr id="760" name="Google Shape;760;p75"/>
          <p:cNvCxnSpPr/>
          <p:nvPr/>
        </p:nvCxnSpPr>
        <p:spPr>
          <a:xfrm>
            <a:off x="916650" y="962050"/>
            <a:ext cx="40206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12"/>
        <p:cNvGrpSpPr/>
        <p:nvPr/>
      </p:nvGrpSpPr>
      <p:grpSpPr>
        <a:xfrm>
          <a:off x="0" y="0"/>
          <a:ext cx="0" cy="0"/>
          <a:chOff x="0" y="0"/>
          <a:chExt cx="0" cy="0"/>
        </a:xfrm>
      </p:grpSpPr>
      <p:sp>
        <p:nvSpPr>
          <p:cNvPr id="513" name="Google Shape;513;p67"/>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STAGES OF THE PROJECT</a:t>
            </a:r>
            <a:endParaRPr/>
          </a:p>
        </p:txBody>
      </p:sp>
      <p:cxnSp>
        <p:nvCxnSpPr>
          <p:cNvPr id="514" name="Google Shape;514;p67"/>
          <p:cNvCxnSpPr/>
          <p:nvPr/>
        </p:nvCxnSpPr>
        <p:spPr>
          <a:xfrm>
            <a:off x="916600" y="962050"/>
            <a:ext cx="4419300" cy="0"/>
          </a:xfrm>
          <a:prstGeom prst="straightConnector1">
            <a:avLst/>
          </a:prstGeom>
          <a:noFill/>
          <a:ln w="19050" cap="flat" cmpd="sng">
            <a:solidFill>
              <a:schemeClr val="accent3"/>
            </a:solidFill>
            <a:prstDash val="solid"/>
            <a:round/>
            <a:headEnd type="none" w="med" len="med"/>
            <a:tailEnd type="none" w="med" len="med"/>
          </a:ln>
        </p:spPr>
      </p:cxnSp>
      <p:cxnSp>
        <p:nvCxnSpPr>
          <p:cNvPr id="515" name="Google Shape;515;p67"/>
          <p:cNvCxnSpPr/>
          <p:nvPr/>
        </p:nvCxnSpPr>
        <p:spPr>
          <a:xfrm>
            <a:off x="1214100" y="2959465"/>
            <a:ext cx="6715800" cy="0"/>
          </a:xfrm>
          <a:prstGeom prst="straightConnector1">
            <a:avLst/>
          </a:prstGeom>
          <a:noFill/>
          <a:ln w="19050" cap="flat" cmpd="sng">
            <a:solidFill>
              <a:schemeClr val="accent1"/>
            </a:solidFill>
            <a:prstDash val="solid"/>
            <a:round/>
            <a:headEnd type="none" w="med" len="med"/>
            <a:tailEnd type="none" w="med" len="med"/>
          </a:ln>
        </p:spPr>
      </p:cxnSp>
      <p:sp>
        <p:nvSpPr>
          <p:cNvPr id="516" name="Google Shape;516;p67"/>
          <p:cNvSpPr/>
          <p:nvPr/>
        </p:nvSpPr>
        <p:spPr>
          <a:xfrm>
            <a:off x="1933300" y="2027382"/>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7"/>
          <p:cNvSpPr/>
          <p:nvPr/>
        </p:nvSpPr>
        <p:spPr>
          <a:xfrm>
            <a:off x="3579033" y="3551376"/>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7"/>
          <p:cNvSpPr/>
          <p:nvPr/>
        </p:nvSpPr>
        <p:spPr>
          <a:xfrm>
            <a:off x="5224767" y="2027382"/>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7"/>
          <p:cNvSpPr/>
          <p:nvPr/>
        </p:nvSpPr>
        <p:spPr>
          <a:xfrm>
            <a:off x="6870500" y="3551376"/>
            <a:ext cx="340200" cy="34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67"/>
          <p:cNvCxnSpPr>
            <a:stCxn id="516" idx="4"/>
          </p:cNvCxnSpPr>
          <p:nvPr/>
        </p:nvCxnSpPr>
        <p:spPr>
          <a:xfrm>
            <a:off x="2103400" y="2367582"/>
            <a:ext cx="0" cy="593400"/>
          </a:xfrm>
          <a:prstGeom prst="straightConnector1">
            <a:avLst/>
          </a:prstGeom>
          <a:noFill/>
          <a:ln w="19050" cap="flat" cmpd="sng">
            <a:solidFill>
              <a:schemeClr val="accent1"/>
            </a:solidFill>
            <a:prstDash val="solid"/>
            <a:round/>
            <a:headEnd type="none" w="med" len="med"/>
            <a:tailEnd type="none" w="med" len="med"/>
          </a:ln>
        </p:spPr>
      </p:cxnSp>
      <p:cxnSp>
        <p:nvCxnSpPr>
          <p:cNvPr id="521" name="Google Shape;521;p67"/>
          <p:cNvCxnSpPr>
            <a:stCxn id="517" idx="0"/>
          </p:cNvCxnSpPr>
          <p:nvPr/>
        </p:nvCxnSpPr>
        <p:spPr>
          <a:xfrm rot="10800000">
            <a:off x="3747633" y="2961876"/>
            <a:ext cx="1500" cy="589500"/>
          </a:xfrm>
          <a:prstGeom prst="straightConnector1">
            <a:avLst/>
          </a:prstGeom>
          <a:noFill/>
          <a:ln w="19050" cap="flat" cmpd="sng">
            <a:solidFill>
              <a:schemeClr val="accent1"/>
            </a:solidFill>
            <a:prstDash val="solid"/>
            <a:round/>
            <a:headEnd type="none" w="med" len="med"/>
            <a:tailEnd type="none" w="med" len="med"/>
          </a:ln>
        </p:spPr>
      </p:cxnSp>
      <p:cxnSp>
        <p:nvCxnSpPr>
          <p:cNvPr id="522" name="Google Shape;522;p67"/>
          <p:cNvCxnSpPr>
            <a:stCxn id="518" idx="4"/>
          </p:cNvCxnSpPr>
          <p:nvPr/>
        </p:nvCxnSpPr>
        <p:spPr>
          <a:xfrm>
            <a:off x="5394867" y="2367582"/>
            <a:ext cx="0" cy="594000"/>
          </a:xfrm>
          <a:prstGeom prst="straightConnector1">
            <a:avLst/>
          </a:prstGeom>
          <a:noFill/>
          <a:ln w="19050" cap="flat" cmpd="sng">
            <a:solidFill>
              <a:schemeClr val="accent1"/>
            </a:solidFill>
            <a:prstDash val="solid"/>
            <a:round/>
            <a:headEnd type="none" w="med" len="med"/>
            <a:tailEnd type="none" w="med" len="med"/>
          </a:ln>
        </p:spPr>
      </p:cxnSp>
      <p:cxnSp>
        <p:nvCxnSpPr>
          <p:cNvPr id="523" name="Google Shape;523;p67"/>
          <p:cNvCxnSpPr>
            <a:stCxn id="519" idx="0"/>
          </p:cNvCxnSpPr>
          <p:nvPr/>
        </p:nvCxnSpPr>
        <p:spPr>
          <a:xfrm rot="10800000">
            <a:off x="7040600" y="2958276"/>
            <a:ext cx="0" cy="593100"/>
          </a:xfrm>
          <a:prstGeom prst="straightConnector1">
            <a:avLst/>
          </a:prstGeom>
          <a:noFill/>
          <a:ln w="19050" cap="flat" cmpd="sng">
            <a:solidFill>
              <a:schemeClr val="accent1"/>
            </a:solidFill>
            <a:prstDash val="solid"/>
            <a:round/>
            <a:headEnd type="none" w="med" len="med"/>
            <a:tailEnd type="none" w="med" len="med"/>
          </a:ln>
        </p:spPr>
      </p:cxnSp>
      <p:sp>
        <p:nvSpPr>
          <p:cNvPr id="524" name="Google Shape;524;p67"/>
          <p:cNvSpPr txBox="1">
            <a:spLocks noGrp="1"/>
          </p:cNvSpPr>
          <p:nvPr>
            <p:ph type="title" idx="4294967295"/>
          </p:nvPr>
        </p:nvSpPr>
        <p:spPr>
          <a:xfrm>
            <a:off x="2464475" y="177325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STEP 1</a:t>
            </a:r>
            <a:endParaRPr sz="1400"/>
          </a:p>
        </p:txBody>
      </p:sp>
      <p:sp>
        <p:nvSpPr>
          <p:cNvPr id="525" name="Google Shape;525;p67"/>
          <p:cNvSpPr txBox="1">
            <a:spLocks noGrp="1"/>
          </p:cNvSpPr>
          <p:nvPr>
            <p:ph type="subTitle" idx="4294967295"/>
          </p:nvPr>
        </p:nvSpPr>
        <p:spPr>
          <a:xfrm>
            <a:off x="2464475" y="204900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Saturn is the only planet with rings</a:t>
            </a:r>
            <a:endParaRPr sz="1200"/>
          </a:p>
        </p:txBody>
      </p:sp>
      <p:sp>
        <p:nvSpPr>
          <p:cNvPr id="526" name="Google Shape;526;p67"/>
          <p:cNvSpPr txBox="1">
            <a:spLocks noGrp="1"/>
          </p:cNvSpPr>
          <p:nvPr>
            <p:ph type="title" idx="4294967295"/>
          </p:nvPr>
        </p:nvSpPr>
        <p:spPr>
          <a:xfrm>
            <a:off x="5755950" y="177325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STEP 3</a:t>
            </a:r>
            <a:endParaRPr sz="1400"/>
          </a:p>
        </p:txBody>
      </p:sp>
      <p:sp>
        <p:nvSpPr>
          <p:cNvPr id="527" name="Google Shape;527;p67"/>
          <p:cNvSpPr txBox="1">
            <a:spLocks noGrp="1"/>
          </p:cNvSpPr>
          <p:nvPr>
            <p:ph type="subTitle" idx="4294967295"/>
          </p:nvPr>
        </p:nvSpPr>
        <p:spPr>
          <a:xfrm>
            <a:off x="5755950" y="2049006"/>
            <a:ext cx="185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Earth is the planet we live on</a:t>
            </a:r>
            <a:endParaRPr sz="1200"/>
          </a:p>
        </p:txBody>
      </p:sp>
      <p:sp>
        <p:nvSpPr>
          <p:cNvPr id="528" name="Google Shape;528;p67"/>
          <p:cNvSpPr txBox="1">
            <a:spLocks noGrp="1"/>
          </p:cNvSpPr>
          <p:nvPr>
            <p:ph type="title" idx="4294967295"/>
          </p:nvPr>
        </p:nvSpPr>
        <p:spPr>
          <a:xfrm>
            <a:off x="1428987" y="329725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STEP2</a:t>
            </a:r>
            <a:endParaRPr sz="1400"/>
          </a:p>
        </p:txBody>
      </p:sp>
      <p:sp>
        <p:nvSpPr>
          <p:cNvPr id="529" name="Google Shape;529;p67"/>
          <p:cNvSpPr txBox="1">
            <a:spLocks noGrp="1"/>
          </p:cNvSpPr>
          <p:nvPr>
            <p:ph type="subTitle" idx="4294967295"/>
          </p:nvPr>
        </p:nvSpPr>
        <p:spPr>
          <a:xfrm>
            <a:off x="1428988" y="357300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200"/>
              <a:t>Despite being red, Mars is cold</a:t>
            </a:r>
            <a:endParaRPr sz="1200"/>
          </a:p>
        </p:txBody>
      </p:sp>
      <p:sp>
        <p:nvSpPr>
          <p:cNvPr id="530" name="Google Shape;530;p67"/>
          <p:cNvSpPr txBox="1">
            <a:spLocks noGrp="1"/>
          </p:cNvSpPr>
          <p:nvPr>
            <p:ph type="title" idx="4294967295"/>
          </p:nvPr>
        </p:nvSpPr>
        <p:spPr>
          <a:xfrm>
            <a:off x="4709887" y="329725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STEP 4</a:t>
            </a:r>
            <a:endParaRPr sz="1400"/>
          </a:p>
        </p:txBody>
      </p:sp>
      <p:sp>
        <p:nvSpPr>
          <p:cNvPr id="531" name="Google Shape;531;p67"/>
          <p:cNvSpPr txBox="1">
            <a:spLocks noGrp="1"/>
          </p:cNvSpPr>
          <p:nvPr>
            <p:ph type="subTitle" idx="4294967295"/>
          </p:nvPr>
        </p:nvSpPr>
        <p:spPr>
          <a:xfrm>
            <a:off x="4709888" y="3573006"/>
            <a:ext cx="185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200"/>
              <a:t>Venus has a very beautiful name</a:t>
            </a:r>
            <a:endParaRPr sz="120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2"/>
        <p:cNvGrpSpPr/>
        <p:nvPr/>
      </p:nvGrpSpPr>
      <p:grpSpPr>
        <a:xfrm>
          <a:off x="0" y="0"/>
          <a:ext cx="0" cy="0"/>
          <a:chOff x="0" y="0"/>
          <a:chExt cx="0" cy="0"/>
        </a:xfrm>
      </p:grpSpPr>
      <p:sp>
        <p:nvSpPr>
          <p:cNvPr id="333" name="Google Shape;333;p56"/>
          <p:cNvSpPr txBox="1">
            <a:spLocks noGrp="1"/>
          </p:cNvSpPr>
          <p:nvPr>
            <p:ph type="body" idx="1"/>
          </p:nvPr>
        </p:nvSpPr>
        <p:spPr>
          <a:xfrm>
            <a:off x="818250" y="1345650"/>
            <a:ext cx="2808000" cy="2904300"/>
          </a:xfrm>
          <a:prstGeom prst="rect">
            <a:avLst/>
          </a:prstGeom>
        </p:spPr>
        <p:txBody>
          <a:bodyPr spcFirstLastPara="1" wrap="square" lIns="91425" tIns="91425" rIns="91425" bIns="91425" anchor="t" anchorCtr="0">
            <a:noAutofit/>
          </a:bodyPr>
          <a:lstStyle/>
          <a:p>
            <a:pPr marL="0" indent="0">
              <a:spcAft>
                <a:spcPts val="1600"/>
              </a:spcAft>
              <a:buNone/>
            </a:pPr>
            <a:r>
              <a:rPr lang="es-CO" dirty="0"/>
              <a:t>Los médicos rutinariamente escanean </a:t>
            </a:r>
            <a:r>
              <a:rPr lang="es-CO" b="1" dirty="0"/>
              <a:t>docenas o cientos </a:t>
            </a:r>
            <a:r>
              <a:rPr lang="es-CO" dirty="0"/>
              <a:t>de resúmenes cada día mientras hacen sus rondas en un hospital y deben </a:t>
            </a:r>
            <a:r>
              <a:rPr lang="es-CO" b="1" dirty="0"/>
              <a:t>recoger rápidamente la información saliente </a:t>
            </a:r>
            <a:r>
              <a:rPr lang="es-CO" dirty="0"/>
              <a:t>que apunta a la </a:t>
            </a:r>
            <a:r>
              <a:rPr lang="es-CO" u="sng" dirty="0"/>
              <a:t>enfermedad del paciente.</a:t>
            </a:r>
            <a:endParaRPr lang="en-US" u="sng" dirty="0"/>
          </a:p>
          <a:p>
            <a:pPr marL="0" lvl="0" indent="0" algn="l" rtl="0">
              <a:spcBef>
                <a:spcPts val="0"/>
              </a:spcBef>
              <a:spcAft>
                <a:spcPts val="1600"/>
              </a:spcAft>
              <a:buNone/>
            </a:pPr>
            <a:endParaRPr lang="en-US" dirty="0"/>
          </a:p>
        </p:txBody>
      </p:sp>
      <p:sp>
        <p:nvSpPr>
          <p:cNvPr id="334" name="Google Shape;334;p56"/>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a:t>
            </a:r>
            <a:endParaRPr dirty="0"/>
          </a:p>
        </p:txBody>
      </p:sp>
      <p:cxnSp>
        <p:nvCxnSpPr>
          <p:cNvPr id="335" name="Google Shape;335;p56"/>
          <p:cNvCxnSpPr/>
          <p:nvPr/>
        </p:nvCxnSpPr>
        <p:spPr>
          <a:xfrm>
            <a:off x="916600" y="962050"/>
            <a:ext cx="2704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p:nvPr/>
        </p:nvSpPr>
        <p:spPr>
          <a:xfrm>
            <a:off x="1443450" y="794400"/>
            <a:ext cx="6257100" cy="35547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7"/>
          <p:cNvSpPr txBox="1">
            <a:spLocks noGrp="1"/>
          </p:cNvSpPr>
          <p:nvPr>
            <p:ph type="title"/>
          </p:nvPr>
        </p:nvSpPr>
        <p:spPr>
          <a:xfrm>
            <a:off x="5786451" y="3831950"/>
            <a:ext cx="2522400" cy="710700"/>
          </a:xfrm>
          <a:prstGeom prst="rect">
            <a:avLst/>
          </a:prstGeom>
          <a:solidFill>
            <a:schemeClr val="lt2"/>
          </a:solidFill>
        </p:spPr>
        <p:txBody>
          <a:bodyPr spcFirstLastPara="1" wrap="square" lIns="91425" tIns="91425" rIns="91425" bIns="91425" anchor="b" anchorCtr="0">
            <a:noAutofit/>
          </a:bodyPr>
          <a:lstStyle/>
          <a:p>
            <a:pPr marL="0" lvl="0" indent="0" algn="r" rtl="0">
              <a:spcBef>
                <a:spcPts val="0"/>
              </a:spcBef>
              <a:spcAft>
                <a:spcPts val="0"/>
              </a:spcAft>
              <a:buNone/>
            </a:pPr>
            <a:r>
              <a:rPr lang="en" dirty="0"/>
              <a:t>— Objetivo</a:t>
            </a:r>
            <a:endParaRPr dirty="0"/>
          </a:p>
        </p:txBody>
      </p:sp>
      <p:sp>
        <p:nvSpPr>
          <p:cNvPr id="342" name="Google Shape;342;p57"/>
          <p:cNvSpPr txBox="1">
            <a:spLocks noGrp="1"/>
          </p:cNvSpPr>
          <p:nvPr>
            <p:ph type="title" idx="2"/>
          </p:nvPr>
        </p:nvSpPr>
        <p:spPr>
          <a:xfrm>
            <a:off x="818250" y="459775"/>
            <a:ext cx="4579200" cy="2457900"/>
          </a:xfrm>
          <a:prstGeom prst="rect">
            <a:avLst/>
          </a:prstGeom>
          <a:solidFill>
            <a:schemeClr val="lt2"/>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es-MX" dirty="0"/>
              <a:t>Buscamos brindar una herramienta de alta precisión para clasificar los distintos resúmenes médicos”.</a:t>
            </a:r>
            <a:endParaRPr 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8"/>
          <p:cNvPicPr preferRelativeResize="0"/>
          <p:nvPr/>
        </p:nvPicPr>
        <p:blipFill rotWithShape="1">
          <a:blip r:embed="rId3">
            <a:alphaModFix/>
          </a:blip>
          <a:srcRect l="12164" r="29212"/>
          <a:stretch/>
        </p:blipFill>
        <p:spPr>
          <a:xfrm>
            <a:off x="4626258" y="0"/>
            <a:ext cx="4517745" cy="5143502"/>
          </a:xfrm>
          <a:prstGeom prst="rect">
            <a:avLst/>
          </a:prstGeom>
          <a:noFill/>
          <a:ln>
            <a:noFill/>
          </a:ln>
        </p:spPr>
      </p:pic>
      <p:sp>
        <p:nvSpPr>
          <p:cNvPr id="348" name="Google Shape;348;p58"/>
          <p:cNvSpPr/>
          <p:nvPr/>
        </p:nvSpPr>
        <p:spPr>
          <a:xfrm>
            <a:off x="0" y="865800"/>
            <a:ext cx="5014500" cy="341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8"/>
          <p:cNvSpPr txBox="1">
            <a:spLocks noGrp="1"/>
          </p:cNvSpPr>
          <p:nvPr>
            <p:ph type="title"/>
          </p:nvPr>
        </p:nvSpPr>
        <p:spPr>
          <a:xfrm>
            <a:off x="895163" y="1690704"/>
            <a:ext cx="3247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DATOS</a:t>
            </a:r>
            <a:endParaRPr dirty="0">
              <a:solidFill>
                <a:schemeClr val="lt1"/>
              </a:solidFill>
            </a:endParaRPr>
          </a:p>
        </p:txBody>
      </p:sp>
      <p:sp>
        <p:nvSpPr>
          <p:cNvPr id="350" name="Google Shape;350;p58"/>
          <p:cNvSpPr txBox="1">
            <a:spLocks noGrp="1"/>
          </p:cNvSpPr>
          <p:nvPr>
            <p:ph type="subTitle" idx="1"/>
          </p:nvPr>
        </p:nvSpPr>
        <p:spPr>
          <a:xfrm>
            <a:off x="895163" y="3108204"/>
            <a:ext cx="3247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lt1"/>
                </a:solidFill>
              </a:rPr>
              <a:t>Limpieza</a:t>
            </a:r>
            <a:r>
              <a:rPr lang="en-US" dirty="0">
                <a:solidFill>
                  <a:schemeClr val="lt1"/>
                </a:solidFill>
              </a:rPr>
              <a:t> y </a:t>
            </a:r>
            <a:r>
              <a:rPr lang="en-US" dirty="0" err="1">
                <a:solidFill>
                  <a:schemeClr val="lt1"/>
                </a:solidFill>
              </a:rPr>
              <a:t>Procesamiento</a:t>
            </a:r>
            <a:r>
              <a:rPr lang="en-US" dirty="0">
                <a:solidFill>
                  <a:schemeClr val="lt1"/>
                </a:solidFill>
              </a:rPr>
              <a:t>.</a:t>
            </a:r>
          </a:p>
        </p:txBody>
      </p:sp>
      <p:sp>
        <p:nvSpPr>
          <p:cNvPr id="351" name="Google Shape;351;p58"/>
          <p:cNvSpPr txBox="1">
            <a:spLocks noGrp="1"/>
          </p:cNvSpPr>
          <p:nvPr>
            <p:ph type="title" idx="2"/>
          </p:nvPr>
        </p:nvSpPr>
        <p:spPr>
          <a:xfrm>
            <a:off x="1641413" y="1367754"/>
            <a:ext cx="1754700" cy="60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02</a:t>
            </a:r>
            <a:endParaRPr dirty="0">
              <a:solidFill>
                <a:schemeClr val="lt1"/>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2"/>
          <p:cNvSpPr txBox="1">
            <a:spLocks noGrp="1"/>
          </p:cNvSpPr>
          <p:nvPr>
            <p:ph type="title"/>
          </p:nvPr>
        </p:nvSpPr>
        <p:spPr>
          <a:xfrm>
            <a:off x="828300" y="147864"/>
            <a:ext cx="748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dirty="0">
                <a:solidFill>
                  <a:schemeClr val="lt1"/>
                </a:solidFill>
              </a:rPr>
              <a:t>Enfermades ~ ‘Target’</a:t>
            </a:r>
            <a:endParaRPr dirty="0">
              <a:solidFill>
                <a:schemeClr val="lt1"/>
              </a:solidFill>
            </a:endParaRPr>
          </a:p>
        </p:txBody>
      </p:sp>
      <p:sp>
        <p:nvSpPr>
          <p:cNvPr id="426" name="Google Shape;426;p62"/>
          <p:cNvSpPr/>
          <p:nvPr/>
        </p:nvSpPr>
        <p:spPr>
          <a:xfrm rot="10800000">
            <a:off x="2966224" y="3230427"/>
            <a:ext cx="3211552" cy="526500"/>
          </a:xfrm>
          <a:prstGeom prst="rect">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7" name="Google Shape;427;p62"/>
          <p:cNvCxnSpPr>
            <a:cxnSpLocks/>
            <a:endCxn id="428" idx="3"/>
          </p:cNvCxnSpPr>
          <p:nvPr/>
        </p:nvCxnSpPr>
        <p:spPr>
          <a:xfrm>
            <a:off x="3241288" y="3493677"/>
            <a:ext cx="3609812" cy="0"/>
          </a:xfrm>
          <a:prstGeom prst="straightConnector1">
            <a:avLst/>
          </a:prstGeom>
          <a:noFill/>
          <a:ln w="19050" cap="flat" cmpd="sng">
            <a:solidFill>
              <a:schemeClr val="accent3"/>
            </a:solidFill>
            <a:prstDash val="solid"/>
            <a:round/>
            <a:headEnd type="none" w="med" len="med"/>
            <a:tailEnd type="none" w="med" len="med"/>
          </a:ln>
        </p:spPr>
      </p:cxnSp>
      <p:sp>
        <p:nvSpPr>
          <p:cNvPr id="429" name="Google Shape;429;p62"/>
          <p:cNvSpPr/>
          <p:nvPr/>
        </p:nvSpPr>
        <p:spPr>
          <a:xfrm rot="10800000">
            <a:off x="3045529" y="2576779"/>
            <a:ext cx="3019500" cy="526500"/>
          </a:xfrm>
          <a:prstGeom prst="rect">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0" name="Google Shape;430;p62"/>
          <p:cNvCxnSpPr>
            <a:stCxn id="431" idx="1"/>
          </p:cNvCxnSpPr>
          <p:nvPr/>
        </p:nvCxnSpPr>
        <p:spPr>
          <a:xfrm rot="10800000" flipH="1">
            <a:off x="2443650" y="2807029"/>
            <a:ext cx="3608400" cy="33000"/>
          </a:xfrm>
          <a:prstGeom prst="straightConnector1">
            <a:avLst/>
          </a:prstGeom>
          <a:noFill/>
          <a:ln w="19050" cap="flat" cmpd="sng">
            <a:solidFill>
              <a:schemeClr val="accent3"/>
            </a:solidFill>
            <a:prstDash val="solid"/>
            <a:round/>
            <a:headEnd type="none" w="med" len="med"/>
            <a:tailEnd type="none" w="med" len="med"/>
          </a:ln>
        </p:spPr>
      </p:cxnSp>
      <p:sp>
        <p:nvSpPr>
          <p:cNvPr id="432" name="Google Shape;432;p62"/>
          <p:cNvSpPr/>
          <p:nvPr/>
        </p:nvSpPr>
        <p:spPr>
          <a:xfrm rot="10800000">
            <a:off x="3694771" y="1942395"/>
            <a:ext cx="1691619" cy="526500"/>
          </a:xfrm>
          <a:prstGeom prst="rect">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3" name="Google Shape;433;p62"/>
          <p:cNvCxnSpPr>
            <a:cxnSpLocks/>
            <a:endCxn id="434" idx="3"/>
          </p:cNvCxnSpPr>
          <p:nvPr/>
        </p:nvCxnSpPr>
        <p:spPr>
          <a:xfrm>
            <a:off x="3958347" y="2205645"/>
            <a:ext cx="2892753" cy="0"/>
          </a:xfrm>
          <a:prstGeom prst="straightConnector1">
            <a:avLst/>
          </a:prstGeom>
          <a:noFill/>
          <a:ln w="19050" cap="flat" cmpd="sng">
            <a:solidFill>
              <a:schemeClr val="accent3"/>
            </a:solidFill>
            <a:prstDash val="solid"/>
            <a:round/>
            <a:headEnd type="none" w="med" len="med"/>
            <a:tailEnd type="none" w="med" len="med"/>
          </a:ln>
        </p:spPr>
      </p:cxnSp>
      <p:sp>
        <p:nvSpPr>
          <p:cNvPr id="435" name="Google Shape;435;p62"/>
          <p:cNvSpPr/>
          <p:nvPr/>
        </p:nvSpPr>
        <p:spPr>
          <a:xfrm rot="10800000">
            <a:off x="3958347" y="1308016"/>
            <a:ext cx="1194300" cy="526500"/>
          </a:xfrm>
          <a:prstGeom prst="rect">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6" name="Google Shape;436;p62"/>
          <p:cNvCxnSpPr>
            <a:stCxn id="437" idx="1"/>
            <a:endCxn id="435" idx="1"/>
          </p:cNvCxnSpPr>
          <p:nvPr/>
        </p:nvCxnSpPr>
        <p:spPr>
          <a:xfrm>
            <a:off x="2443650" y="1571266"/>
            <a:ext cx="2709000" cy="0"/>
          </a:xfrm>
          <a:prstGeom prst="straightConnector1">
            <a:avLst/>
          </a:prstGeom>
          <a:noFill/>
          <a:ln w="19050" cap="flat" cmpd="sng">
            <a:solidFill>
              <a:schemeClr val="accent3"/>
            </a:solidFill>
            <a:prstDash val="solid"/>
            <a:round/>
            <a:headEnd type="none" w="med" len="med"/>
            <a:tailEnd type="none" w="med" len="med"/>
          </a:ln>
        </p:spPr>
      </p:cxnSp>
      <p:sp>
        <p:nvSpPr>
          <p:cNvPr id="428" name="Google Shape;428;p62"/>
          <p:cNvSpPr txBox="1"/>
          <p:nvPr/>
        </p:nvSpPr>
        <p:spPr>
          <a:xfrm flipH="1">
            <a:off x="6851100" y="3263427"/>
            <a:ext cx="1464600" cy="460500"/>
          </a:xfrm>
          <a:prstGeom prst="rect">
            <a:avLst/>
          </a:prstGeom>
          <a:noFill/>
          <a:ln>
            <a:noFill/>
          </a:ln>
        </p:spPr>
        <p:txBody>
          <a:bodyPr spcFirstLastPara="1" wrap="square" lIns="36000" tIns="0" rIns="0" bIns="0" anchor="ctr" anchorCtr="0">
            <a:noAutofit/>
          </a:bodyPr>
          <a:lstStyle/>
          <a:p>
            <a:pPr marL="0" lvl="0" indent="0" algn="r" rtl="0">
              <a:spcBef>
                <a:spcPts val="0"/>
              </a:spcBef>
              <a:spcAft>
                <a:spcPts val="0"/>
              </a:spcAft>
              <a:buNone/>
            </a:pPr>
            <a:r>
              <a:rPr lang="en-US" sz="1200" dirty="0" err="1">
                <a:solidFill>
                  <a:schemeClr val="lt1"/>
                </a:solidFill>
                <a:latin typeface="Montserrat"/>
                <a:ea typeface="Montserrat"/>
                <a:cs typeface="Montserrat"/>
                <a:sym typeface="Montserrat"/>
              </a:rPr>
              <a:t>Neoplasias</a:t>
            </a:r>
            <a:r>
              <a:rPr lang="en-US" sz="1200" dirty="0">
                <a:solidFill>
                  <a:schemeClr val="lt1"/>
                </a:solidFill>
                <a:latin typeface="Montserrat"/>
                <a:ea typeface="Montserrat"/>
                <a:cs typeface="Montserrat"/>
                <a:sym typeface="Montserrat"/>
              </a:rPr>
              <a:t> </a:t>
            </a:r>
          </a:p>
        </p:txBody>
      </p:sp>
      <p:sp>
        <p:nvSpPr>
          <p:cNvPr id="438" name="Google Shape;438;p62"/>
          <p:cNvSpPr txBox="1"/>
          <p:nvPr/>
        </p:nvSpPr>
        <p:spPr>
          <a:xfrm flipH="1">
            <a:off x="6850990" y="3124194"/>
            <a:ext cx="1464600" cy="299100"/>
          </a:xfrm>
          <a:prstGeom prst="rect">
            <a:avLst/>
          </a:prstGeom>
          <a:noFill/>
          <a:ln>
            <a:noFill/>
          </a:ln>
        </p:spPr>
        <p:txBody>
          <a:bodyPr spcFirstLastPara="1" wrap="square" lIns="36000" tIns="0" rIns="0" bIns="0" anchor="ctr" anchorCtr="0">
            <a:noAutofit/>
          </a:bodyPr>
          <a:lstStyle/>
          <a:p>
            <a:pPr marL="0" lvl="0" indent="0" algn="r" rtl="0">
              <a:spcBef>
                <a:spcPts val="0"/>
              </a:spcBef>
              <a:spcAft>
                <a:spcPts val="0"/>
              </a:spcAft>
              <a:buClr>
                <a:schemeClr val="dk1"/>
              </a:buClr>
              <a:buSzPts val="1100"/>
              <a:buFont typeface="Arial"/>
              <a:buNone/>
            </a:pPr>
            <a:r>
              <a:rPr lang="es-CO" b="1" dirty="0">
                <a:solidFill>
                  <a:schemeClr val="accent3"/>
                </a:solidFill>
                <a:latin typeface="Montserrat"/>
                <a:ea typeface="Montserrat"/>
                <a:cs typeface="Montserrat"/>
                <a:sym typeface="Montserrat"/>
              </a:rPr>
              <a:t>#2600</a:t>
            </a:r>
            <a:endParaRPr b="1" dirty="0">
              <a:solidFill>
                <a:schemeClr val="accent3"/>
              </a:solidFill>
              <a:latin typeface="Montserrat"/>
              <a:ea typeface="Montserrat"/>
              <a:cs typeface="Montserrat"/>
              <a:sym typeface="Montserrat"/>
            </a:endParaRPr>
          </a:p>
        </p:txBody>
      </p:sp>
      <p:sp>
        <p:nvSpPr>
          <p:cNvPr id="431" name="Google Shape;431;p62"/>
          <p:cNvSpPr txBox="1"/>
          <p:nvPr/>
        </p:nvSpPr>
        <p:spPr>
          <a:xfrm flipH="1">
            <a:off x="979050" y="2609779"/>
            <a:ext cx="1464600" cy="460500"/>
          </a:xfrm>
          <a:prstGeom prst="rect">
            <a:avLst/>
          </a:prstGeom>
          <a:noFill/>
          <a:ln>
            <a:noFill/>
          </a:ln>
        </p:spPr>
        <p:txBody>
          <a:bodyPr spcFirstLastPara="1" wrap="square" lIns="0" tIns="0" rIns="36000" bIns="0" anchor="ctr" anchorCtr="0">
            <a:noAutofit/>
          </a:bodyPr>
          <a:lstStyle/>
          <a:p>
            <a:pPr marL="0" lvl="0" indent="0" algn="l" rtl="0">
              <a:spcBef>
                <a:spcPts val="0"/>
              </a:spcBef>
              <a:spcAft>
                <a:spcPts val="0"/>
              </a:spcAft>
              <a:buNone/>
            </a:pPr>
            <a:r>
              <a:rPr lang="en-US" sz="1200" dirty="0" err="1">
                <a:solidFill>
                  <a:schemeClr val="lt1"/>
                </a:solidFill>
                <a:latin typeface="Montserrat"/>
                <a:ea typeface="Montserrat"/>
                <a:cs typeface="Montserrat"/>
                <a:sym typeface="Montserrat"/>
              </a:rPr>
              <a:t>Cardiovasculares</a:t>
            </a:r>
            <a:r>
              <a:rPr lang="en-US" sz="1200" dirty="0">
                <a:solidFill>
                  <a:schemeClr val="lt1"/>
                </a:solidFill>
                <a:latin typeface="Montserrat"/>
                <a:ea typeface="Montserrat"/>
                <a:cs typeface="Montserrat"/>
                <a:sym typeface="Montserrat"/>
              </a:rPr>
              <a:t> </a:t>
            </a:r>
            <a:endParaRPr sz="1200" dirty="0">
              <a:solidFill>
                <a:schemeClr val="lt1"/>
              </a:solidFill>
              <a:latin typeface="Montserrat"/>
              <a:ea typeface="Montserrat"/>
              <a:cs typeface="Montserrat"/>
              <a:sym typeface="Montserrat"/>
            </a:endParaRPr>
          </a:p>
        </p:txBody>
      </p:sp>
      <p:sp>
        <p:nvSpPr>
          <p:cNvPr id="439" name="Google Shape;439;p62"/>
          <p:cNvSpPr txBox="1"/>
          <p:nvPr/>
        </p:nvSpPr>
        <p:spPr>
          <a:xfrm flipH="1">
            <a:off x="979050" y="2428764"/>
            <a:ext cx="1464600" cy="299100"/>
          </a:xfrm>
          <a:prstGeom prst="rect">
            <a:avLst/>
          </a:prstGeom>
          <a:noFill/>
          <a:ln>
            <a:noFill/>
          </a:ln>
        </p:spPr>
        <p:txBody>
          <a:bodyPr spcFirstLastPara="1" wrap="square" lIns="0" tIns="0" rIns="36000" bIns="0"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3"/>
                </a:solidFill>
                <a:latin typeface="Montserrat"/>
                <a:ea typeface="Montserrat"/>
                <a:cs typeface="Montserrat"/>
                <a:sym typeface="Montserrat"/>
              </a:rPr>
              <a:t>#2500</a:t>
            </a:r>
            <a:endParaRPr b="1" dirty="0">
              <a:solidFill>
                <a:schemeClr val="accent3"/>
              </a:solidFill>
              <a:latin typeface="Montserrat"/>
              <a:ea typeface="Montserrat"/>
              <a:cs typeface="Montserrat"/>
              <a:sym typeface="Montserrat"/>
            </a:endParaRPr>
          </a:p>
        </p:txBody>
      </p:sp>
      <p:sp>
        <p:nvSpPr>
          <p:cNvPr id="434" name="Google Shape;434;p62"/>
          <p:cNvSpPr txBox="1"/>
          <p:nvPr/>
        </p:nvSpPr>
        <p:spPr>
          <a:xfrm flipH="1">
            <a:off x="6851100" y="1975395"/>
            <a:ext cx="1464600" cy="460500"/>
          </a:xfrm>
          <a:prstGeom prst="rect">
            <a:avLst/>
          </a:prstGeom>
          <a:noFill/>
          <a:ln>
            <a:noFill/>
          </a:ln>
        </p:spPr>
        <p:txBody>
          <a:bodyPr spcFirstLastPara="1" wrap="square" lIns="36000" tIns="0" rIns="0" bIns="0" anchor="ctr" anchorCtr="0">
            <a:noAutofit/>
          </a:bodyPr>
          <a:lstStyle/>
          <a:p>
            <a:pPr marL="0" lvl="0" indent="0" algn="r" rtl="0">
              <a:spcBef>
                <a:spcPts val="0"/>
              </a:spcBef>
              <a:spcAft>
                <a:spcPts val="0"/>
              </a:spcAft>
              <a:buNone/>
            </a:pPr>
            <a:r>
              <a:rPr lang="en-US" sz="1200" dirty="0">
                <a:solidFill>
                  <a:schemeClr val="lt1"/>
                </a:solidFill>
                <a:latin typeface="Montserrat"/>
                <a:ea typeface="Montserrat"/>
                <a:cs typeface="Montserrat"/>
                <a:sym typeface="Montserrat"/>
              </a:rPr>
              <a:t>Sistema </a:t>
            </a:r>
            <a:r>
              <a:rPr lang="en-US" sz="1200" dirty="0" err="1">
                <a:solidFill>
                  <a:schemeClr val="lt1"/>
                </a:solidFill>
                <a:latin typeface="Montserrat"/>
                <a:ea typeface="Montserrat"/>
                <a:cs typeface="Montserrat"/>
                <a:sym typeface="Montserrat"/>
              </a:rPr>
              <a:t>nervioso</a:t>
            </a:r>
            <a:endParaRPr sz="1200" dirty="0">
              <a:solidFill>
                <a:schemeClr val="lt1"/>
              </a:solidFill>
              <a:latin typeface="Montserrat"/>
              <a:ea typeface="Montserrat"/>
              <a:cs typeface="Montserrat"/>
              <a:sym typeface="Montserrat"/>
            </a:endParaRPr>
          </a:p>
        </p:txBody>
      </p:sp>
      <p:sp>
        <p:nvSpPr>
          <p:cNvPr id="440" name="Google Shape;440;p62"/>
          <p:cNvSpPr txBox="1"/>
          <p:nvPr/>
        </p:nvSpPr>
        <p:spPr>
          <a:xfrm flipH="1">
            <a:off x="6850990" y="1843880"/>
            <a:ext cx="1464600" cy="299100"/>
          </a:xfrm>
          <a:prstGeom prst="rect">
            <a:avLst/>
          </a:prstGeom>
          <a:noFill/>
          <a:ln>
            <a:noFill/>
          </a:ln>
        </p:spPr>
        <p:txBody>
          <a:bodyPr spcFirstLastPara="1" wrap="square" lIns="36000" tIns="0" rIns="0" bIns="0" anchor="ctr" anchorCtr="0">
            <a:noAutofit/>
          </a:bodyPr>
          <a:lstStyle/>
          <a:p>
            <a:pPr marL="0" lvl="0" indent="0" algn="r" rtl="0">
              <a:spcBef>
                <a:spcPts val="0"/>
              </a:spcBef>
              <a:spcAft>
                <a:spcPts val="0"/>
              </a:spcAft>
              <a:buClr>
                <a:schemeClr val="dk1"/>
              </a:buClr>
              <a:buSzPts val="1100"/>
              <a:buFont typeface="Arial"/>
              <a:buNone/>
            </a:pPr>
            <a:r>
              <a:rPr lang="en" b="1" dirty="0">
                <a:solidFill>
                  <a:schemeClr val="accent3"/>
                </a:solidFill>
                <a:latin typeface="Montserrat"/>
                <a:ea typeface="Montserrat"/>
                <a:cs typeface="Montserrat"/>
                <a:sym typeface="Montserrat"/>
              </a:rPr>
              <a:t>#1600</a:t>
            </a:r>
            <a:endParaRPr b="1" dirty="0">
              <a:solidFill>
                <a:schemeClr val="accent3"/>
              </a:solidFill>
              <a:latin typeface="Montserrat"/>
              <a:ea typeface="Montserrat"/>
              <a:cs typeface="Montserrat"/>
              <a:sym typeface="Montserrat"/>
            </a:endParaRPr>
          </a:p>
        </p:txBody>
      </p:sp>
      <p:sp>
        <p:nvSpPr>
          <p:cNvPr id="437" name="Google Shape;437;p62"/>
          <p:cNvSpPr txBox="1"/>
          <p:nvPr/>
        </p:nvSpPr>
        <p:spPr>
          <a:xfrm flipH="1">
            <a:off x="979050" y="1341016"/>
            <a:ext cx="1464600" cy="460500"/>
          </a:xfrm>
          <a:prstGeom prst="rect">
            <a:avLst/>
          </a:prstGeom>
          <a:noFill/>
          <a:ln>
            <a:noFill/>
          </a:ln>
        </p:spPr>
        <p:txBody>
          <a:bodyPr spcFirstLastPara="1" wrap="square" lIns="0" tIns="0" rIns="36000" bIns="0" anchor="ctr" anchorCtr="0">
            <a:noAutofit/>
          </a:bodyPr>
          <a:lstStyle/>
          <a:p>
            <a:pPr marL="0" lvl="0" indent="0" algn="l" rtl="0">
              <a:spcBef>
                <a:spcPts val="0"/>
              </a:spcBef>
              <a:spcAft>
                <a:spcPts val="0"/>
              </a:spcAft>
              <a:buNone/>
            </a:pPr>
            <a:r>
              <a:rPr lang="en-US" sz="1200" dirty="0">
                <a:solidFill>
                  <a:schemeClr val="lt1"/>
                </a:solidFill>
                <a:latin typeface="Montserrat"/>
                <a:ea typeface="Montserrat"/>
                <a:cs typeface="Montserrat"/>
                <a:sym typeface="Montserrat"/>
              </a:rPr>
              <a:t>Sistema </a:t>
            </a:r>
            <a:r>
              <a:rPr lang="en-US" sz="1200" dirty="0" err="1">
                <a:solidFill>
                  <a:schemeClr val="lt1"/>
                </a:solidFill>
                <a:latin typeface="Montserrat"/>
                <a:ea typeface="Montserrat"/>
                <a:cs typeface="Montserrat"/>
                <a:sym typeface="Montserrat"/>
              </a:rPr>
              <a:t>digestivo</a:t>
            </a:r>
            <a:endParaRPr sz="1200" dirty="0">
              <a:solidFill>
                <a:schemeClr val="lt1"/>
              </a:solidFill>
              <a:latin typeface="Montserrat"/>
              <a:ea typeface="Montserrat"/>
              <a:cs typeface="Montserrat"/>
              <a:sym typeface="Montserrat"/>
            </a:endParaRPr>
          </a:p>
        </p:txBody>
      </p:sp>
      <p:sp>
        <p:nvSpPr>
          <p:cNvPr id="441" name="Google Shape;441;p62"/>
          <p:cNvSpPr txBox="1"/>
          <p:nvPr/>
        </p:nvSpPr>
        <p:spPr>
          <a:xfrm flipH="1">
            <a:off x="979047" y="1153324"/>
            <a:ext cx="1464600" cy="299100"/>
          </a:xfrm>
          <a:prstGeom prst="rect">
            <a:avLst/>
          </a:prstGeom>
          <a:noFill/>
          <a:ln>
            <a:noFill/>
          </a:ln>
        </p:spPr>
        <p:txBody>
          <a:bodyPr spcFirstLastPara="1" wrap="square" lIns="0" tIns="0" rIns="36000" bIns="0" anchor="ctr" anchorCtr="0">
            <a:noAutofit/>
          </a:bodyPr>
          <a:lstStyle/>
          <a:p>
            <a:pPr marL="0" lvl="0" indent="0" algn="l" rtl="0">
              <a:spcBef>
                <a:spcPts val="0"/>
              </a:spcBef>
              <a:spcAft>
                <a:spcPts val="0"/>
              </a:spcAft>
              <a:buNone/>
            </a:pPr>
            <a:r>
              <a:rPr lang="en" b="1" dirty="0">
                <a:solidFill>
                  <a:schemeClr val="accent3"/>
                </a:solidFill>
                <a:latin typeface="Montserrat"/>
                <a:ea typeface="Montserrat"/>
                <a:cs typeface="Montserrat"/>
                <a:sym typeface="Montserrat"/>
              </a:rPr>
              <a:t>#1300</a:t>
            </a:r>
            <a:endParaRPr b="1" dirty="0">
              <a:solidFill>
                <a:schemeClr val="accent3"/>
              </a:solidFill>
              <a:latin typeface="Montserrat"/>
              <a:ea typeface="Montserrat"/>
              <a:cs typeface="Montserrat"/>
              <a:sym typeface="Montserrat"/>
            </a:endParaRPr>
          </a:p>
        </p:txBody>
      </p:sp>
      <p:sp>
        <p:nvSpPr>
          <p:cNvPr id="19" name="Google Shape;426;p62">
            <a:extLst>
              <a:ext uri="{FF2B5EF4-FFF2-40B4-BE49-F238E27FC236}">
                <a16:creationId xmlns:a16="http://schemas.microsoft.com/office/drawing/2014/main" id="{E18AFA89-45EF-4B0F-AD33-573EE05A7CEA}"/>
              </a:ext>
            </a:extLst>
          </p:cNvPr>
          <p:cNvSpPr/>
          <p:nvPr/>
        </p:nvSpPr>
        <p:spPr>
          <a:xfrm rot="10800000">
            <a:off x="2443650" y="3882258"/>
            <a:ext cx="4407340" cy="526500"/>
          </a:xfrm>
          <a:prstGeom prst="rect">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430;p62">
            <a:extLst>
              <a:ext uri="{FF2B5EF4-FFF2-40B4-BE49-F238E27FC236}">
                <a16:creationId xmlns:a16="http://schemas.microsoft.com/office/drawing/2014/main" id="{A076B8A2-6FBB-486B-8AC8-CA558A2C2886}"/>
              </a:ext>
            </a:extLst>
          </p:cNvPr>
          <p:cNvCxnSpPr/>
          <p:nvPr/>
        </p:nvCxnSpPr>
        <p:spPr>
          <a:xfrm rot="10800000" flipH="1">
            <a:off x="1941845" y="4168190"/>
            <a:ext cx="3608400" cy="33000"/>
          </a:xfrm>
          <a:prstGeom prst="straightConnector1">
            <a:avLst/>
          </a:prstGeom>
          <a:noFill/>
          <a:ln w="19050" cap="flat" cmpd="sng">
            <a:solidFill>
              <a:schemeClr val="accent3"/>
            </a:solidFill>
            <a:prstDash val="solid"/>
            <a:round/>
            <a:headEnd type="none" w="med" len="med"/>
            <a:tailEnd type="none" w="med" len="med"/>
          </a:ln>
        </p:spPr>
      </p:cxnSp>
      <p:sp>
        <p:nvSpPr>
          <p:cNvPr id="21" name="Google Shape;431;p62">
            <a:extLst>
              <a:ext uri="{FF2B5EF4-FFF2-40B4-BE49-F238E27FC236}">
                <a16:creationId xmlns:a16="http://schemas.microsoft.com/office/drawing/2014/main" id="{1B8E0C91-5FC5-40AA-94FE-E92C8B441777}"/>
              </a:ext>
            </a:extLst>
          </p:cNvPr>
          <p:cNvSpPr txBox="1"/>
          <p:nvPr/>
        </p:nvSpPr>
        <p:spPr>
          <a:xfrm flipH="1">
            <a:off x="728174" y="4003941"/>
            <a:ext cx="1464600" cy="460500"/>
          </a:xfrm>
          <a:prstGeom prst="rect">
            <a:avLst/>
          </a:prstGeom>
          <a:noFill/>
          <a:ln>
            <a:noFill/>
          </a:ln>
        </p:spPr>
        <p:txBody>
          <a:bodyPr spcFirstLastPara="1" wrap="square" lIns="0" tIns="0" rIns="36000" bIns="0" anchor="ctr" anchorCtr="0">
            <a:noAutofit/>
          </a:bodyPr>
          <a:lstStyle/>
          <a:p>
            <a:pPr marL="0" lvl="0" indent="0" algn="l" rtl="0">
              <a:spcBef>
                <a:spcPts val="0"/>
              </a:spcBef>
              <a:spcAft>
                <a:spcPts val="0"/>
              </a:spcAft>
              <a:buNone/>
            </a:pPr>
            <a:r>
              <a:rPr lang="en-US" sz="1200" dirty="0" err="1">
                <a:solidFill>
                  <a:schemeClr val="lt1"/>
                </a:solidFill>
                <a:latin typeface="Montserrat"/>
                <a:ea typeface="Montserrat"/>
                <a:cs typeface="Montserrat"/>
                <a:sym typeface="Montserrat"/>
              </a:rPr>
              <a:t>Condiciones</a:t>
            </a:r>
            <a:r>
              <a:rPr lang="en-US" sz="1200" dirty="0">
                <a:solidFill>
                  <a:schemeClr val="lt1"/>
                </a:solidFill>
                <a:latin typeface="Montserrat"/>
                <a:ea typeface="Montserrat"/>
                <a:cs typeface="Montserrat"/>
                <a:sym typeface="Montserrat"/>
              </a:rPr>
              <a:t> </a:t>
            </a:r>
            <a:r>
              <a:rPr lang="en-US" sz="1200" dirty="0" err="1">
                <a:solidFill>
                  <a:schemeClr val="lt1"/>
                </a:solidFill>
                <a:latin typeface="Montserrat"/>
                <a:ea typeface="Montserrat"/>
                <a:cs typeface="Montserrat"/>
                <a:sym typeface="Montserrat"/>
              </a:rPr>
              <a:t>patológicas</a:t>
            </a:r>
            <a:r>
              <a:rPr lang="en-US" sz="1200" dirty="0">
                <a:solidFill>
                  <a:schemeClr val="lt1"/>
                </a:solidFill>
                <a:latin typeface="Montserrat"/>
                <a:ea typeface="Montserrat"/>
                <a:cs typeface="Montserrat"/>
                <a:sym typeface="Montserrat"/>
              </a:rPr>
              <a:t> </a:t>
            </a:r>
            <a:r>
              <a:rPr lang="en-US" sz="1200" dirty="0" err="1">
                <a:solidFill>
                  <a:schemeClr val="lt1"/>
                </a:solidFill>
                <a:latin typeface="Montserrat"/>
                <a:ea typeface="Montserrat"/>
                <a:cs typeface="Montserrat"/>
                <a:sym typeface="Montserrat"/>
              </a:rPr>
              <a:t>generales</a:t>
            </a:r>
            <a:endParaRPr sz="1200" dirty="0">
              <a:solidFill>
                <a:schemeClr val="lt1"/>
              </a:solidFill>
              <a:latin typeface="Montserrat"/>
              <a:ea typeface="Montserrat"/>
              <a:cs typeface="Montserrat"/>
              <a:sym typeface="Montserrat"/>
            </a:endParaRPr>
          </a:p>
        </p:txBody>
      </p:sp>
      <p:sp>
        <p:nvSpPr>
          <p:cNvPr id="22" name="Google Shape;439;p62">
            <a:extLst>
              <a:ext uri="{FF2B5EF4-FFF2-40B4-BE49-F238E27FC236}">
                <a16:creationId xmlns:a16="http://schemas.microsoft.com/office/drawing/2014/main" id="{54499A4D-9413-4F40-A069-41301449BCEA}"/>
              </a:ext>
            </a:extLst>
          </p:cNvPr>
          <p:cNvSpPr txBox="1"/>
          <p:nvPr/>
        </p:nvSpPr>
        <p:spPr>
          <a:xfrm flipH="1">
            <a:off x="728174" y="3704829"/>
            <a:ext cx="1464600" cy="299100"/>
          </a:xfrm>
          <a:prstGeom prst="rect">
            <a:avLst/>
          </a:prstGeom>
          <a:noFill/>
          <a:ln>
            <a:noFill/>
          </a:ln>
        </p:spPr>
        <p:txBody>
          <a:bodyPr spcFirstLastPara="1" wrap="square" lIns="0" tIns="0" rIns="36000" bIns="0" anchor="ctr" anchorCtr="0">
            <a:noAutofit/>
          </a:bodyPr>
          <a:lstStyle/>
          <a:p>
            <a:pPr marL="0" lvl="0" indent="0" algn="l" rtl="0">
              <a:spcBef>
                <a:spcPts val="0"/>
              </a:spcBef>
              <a:spcAft>
                <a:spcPts val="0"/>
              </a:spcAft>
              <a:buClr>
                <a:schemeClr val="dk1"/>
              </a:buClr>
              <a:buSzPts val="1100"/>
              <a:buFont typeface="Arial"/>
              <a:buNone/>
            </a:pPr>
            <a:r>
              <a:rPr lang="en" b="1" dirty="0">
                <a:solidFill>
                  <a:schemeClr val="accent3"/>
                </a:solidFill>
                <a:latin typeface="Montserrat"/>
                <a:ea typeface="Montserrat"/>
                <a:cs typeface="Montserrat"/>
                <a:sym typeface="Montserrat"/>
              </a:rPr>
              <a:t>#4000</a:t>
            </a:r>
            <a:endParaRPr b="1" dirty="0">
              <a:solidFill>
                <a:schemeClr val="accent3"/>
              </a:solidFill>
              <a:latin typeface="Montserrat"/>
              <a:ea typeface="Montserrat"/>
              <a:cs typeface="Montserrat"/>
              <a:sym typeface="Montserrat"/>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TEXTOS</a:t>
            </a:r>
            <a:endParaRPr dirty="0"/>
          </a:p>
        </p:txBody>
      </p:sp>
      <p:sp>
        <p:nvSpPr>
          <p:cNvPr id="357" name="Google Shape;357;p59"/>
          <p:cNvSpPr txBox="1">
            <a:spLocks noGrp="1"/>
          </p:cNvSpPr>
          <p:nvPr>
            <p:ph type="title" idx="4294967295"/>
          </p:nvPr>
        </p:nvSpPr>
        <p:spPr>
          <a:xfrm>
            <a:off x="1103131" y="3130030"/>
            <a:ext cx="1336200" cy="3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CO" sz="1400" dirty="0"/>
              <a:t>FORMA</a:t>
            </a:r>
            <a:endParaRPr sz="1400" dirty="0"/>
          </a:p>
        </p:txBody>
      </p:sp>
      <p:sp>
        <p:nvSpPr>
          <p:cNvPr id="358" name="Google Shape;358;p59"/>
          <p:cNvSpPr txBox="1">
            <a:spLocks noGrp="1"/>
          </p:cNvSpPr>
          <p:nvPr>
            <p:ph type="subTitle" idx="4294967295"/>
          </p:nvPr>
        </p:nvSpPr>
        <p:spPr>
          <a:xfrm>
            <a:off x="677423" y="3466325"/>
            <a:ext cx="1761900" cy="1276660"/>
          </a:xfrm>
          <a:prstGeom prst="rect">
            <a:avLst/>
          </a:prstGeom>
        </p:spPr>
        <p:txBody>
          <a:bodyPr spcFirstLastPara="1" wrap="square" lIns="91425" tIns="91425" rIns="91425" bIns="91425" anchor="t" anchorCtr="0">
            <a:noAutofit/>
          </a:bodyPr>
          <a:lstStyle/>
          <a:p>
            <a:pPr marL="342900" algn="r">
              <a:lnSpc>
                <a:spcPct val="100000"/>
              </a:lnSpc>
              <a:buClr>
                <a:schemeClr val="dk1"/>
              </a:buClr>
              <a:buSzPts val="1100"/>
              <a:buFont typeface="Arial"/>
              <a:buAutoNum type="arabicPeriod"/>
            </a:pPr>
            <a:r>
              <a:rPr lang="en" sz="1200" dirty="0"/>
              <a:t>ASCII</a:t>
            </a:r>
          </a:p>
          <a:p>
            <a:pPr marL="342900" algn="r">
              <a:lnSpc>
                <a:spcPct val="100000"/>
              </a:lnSpc>
              <a:buClr>
                <a:schemeClr val="dk1"/>
              </a:buClr>
              <a:buSzPts val="1100"/>
              <a:buFont typeface="Arial"/>
              <a:buAutoNum type="arabicPeriod"/>
            </a:pPr>
            <a:r>
              <a:rPr lang="en" sz="1200" dirty="0"/>
              <a:t>Mayusculas</a:t>
            </a:r>
          </a:p>
          <a:p>
            <a:pPr marL="342900" algn="r">
              <a:lnSpc>
                <a:spcPct val="100000"/>
              </a:lnSpc>
              <a:buClr>
                <a:schemeClr val="dk1"/>
              </a:buClr>
              <a:buSzPts val="1100"/>
              <a:buFont typeface="Arial"/>
              <a:buAutoNum type="arabicPeriod"/>
            </a:pPr>
            <a:r>
              <a:rPr lang="en" sz="1200" dirty="0"/>
              <a:t>Puntuación</a:t>
            </a:r>
          </a:p>
          <a:p>
            <a:pPr marL="342900" algn="r">
              <a:lnSpc>
                <a:spcPct val="100000"/>
              </a:lnSpc>
              <a:buClr>
                <a:schemeClr val="dk1"/>
              </a:buClr>
              <a:buSzPts val="1100"/>
              <a:buFont typeface="Arial"/>
              <a:buAutoNum type="arabicPeriod"/>
            </a:pPr>
            <a:r>
              <a:rPr lang="en" sz="1200" dirty="0"/>
              <a:t>Números</a:t>
            </a:r>
          </a:p>
          <a:p>
            <a:pPr marL="342900" algn="r">
              <a:lnSpc>
                <a:spcPct val="100000"/>
              </a:lnSpc>
              <a:buClr>
                <a:schemeClr val="dk1"/>
              </a:buClr>
              <a:buSzPts val="1100"/>
              <a:buFont typeface="Arial"/>
              <a:buAutoNum type="arabicPeriod"/>
            </a:pPr>
            <a:r>
              <a:rPr lang="en" sz="1200" dirty="0"/>
              <a:t>Stop Words</a:t>
            </a:r>
            <a:endParaRPr sz="1200" dirty="0"/>
          </a:p>
        </p:txBody>
      </p:sp>
      <p:sp>
        <p:nvSpPr>
          <p:cNvPr id="359" name="Google Shape;359;p59"/>
          <p:cNvSpPr txBox="1">
            <a:spLocks noGrp="1"/>
          </p:cNvSpPr>
          <p:nvPr>
            <p:ph type="title" idx="4294967295"/>
          </p:nvPr>
        </p:nvSpPr>
        <p:spPr>
          <a:xfrm>
            <a:off x="3612281" y="2208301"/>
            <a:ext cx="1336200" cy="3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CO" sz="1400" dirty="0"/>
              <a:t>LENGUAJE</a:t>
            </a:r>
            <a:endParaRPr sz="1400" dirty="0"/>
          </a:p>
        </p:txBody>
      </p:sp>
      <p:sp>
        <p:nvSpPr>
          <p:cNvPr id="360" name="Google Shape;360;p59"/>
          <p:cNvSpPr txBox="1">
            <a:spLocks noGrp="1"/>
          </p:cNvSpPr>
          <p:nvPr>
            <p:ph type="subTitle" idx="4294967295"/>
          </p:nvPr>
        </p:nvSpPr>
        <p:spPr>
          <a:xfrm>
            <a:off x="3186573" y="2544600"/>
            <a:ext cx="1761900" cy="792600"/>
          </a:xfrm>
          <a:prstGeom prst="rect">
            <a:avLst/>
          </a:prstGeom>
        </p:spPr>
        <p:txBody>
          <a:bodyPr spcFirstLastPara="1" wrap="square" lIns="91425" tIns="91425" rIns="91425" bIns="91425" anchor="t" anchorCtr="0">
            <a:noAutofit/>
          </a:bodyPr>
          <a:lstStyle/>
          <a:p>
            <a:pPr marL="342900" lvl="0" algn="r" rtl="0">
              <a:lnSpc>
                <a:spcPct val="100000"/>
              </a:lnSpc>
              <a:spcBef>
                <a:spcPts val="0"/>
              </a:spcBef>
              <a:spcAft>
                <a:spcPts val="0"/>
              </a:spcAft>
              <a:buClr>
                <a:schemeClr val="dk1"/>
              </a:buClr>
              <a:buSzPts val="1100"/>
              <a:buFont typeface="Arial"/>
              <a:buAutoNum type="arabicPeriod"/>
            </a:pPr>
            <a:r>
              <a:rPr lang="es-CO" sz="1200" dirty="0" err="1"/>
              <a:t>Stemming</a:t>
            </a:r>
            <a:endParaRPr lang="es-CO" sz="1200" dirty="0"/>
          </a:p>
          <a:p>
            <a:pPr marL="228600" lvl="0" indent="-228600" algn="r" rtl="0">
              <a:lnSpc>
                <a:spcPct val="100000"/>
              </a:lnSpc>
              <a:spcBef>
                <a:spcPts val="0"/>
              </a:spcBef>
              <a:spcAft>
                <a:spcPts val="0"/>
              </a:spcAft>
              <a:buClr>
                <a:schemeClr val="dk1"/>
              </a:buClr>
              <a:buSzPts val="1100"/>
              <a:buFont typeface="Arial"/>
              <a:buAutoNum type="arabicPeriod"/>
            </a:pPr>
            <a:r>
              <a:rPr lang="es-CO" sz="1200" dirty="0" err="1"/>
              <a:t>Lemmatizing</a:t>
            </a:r>
            <a:endParaRPr sz="1200" dirty="0"/>
          </a:p>
          <a:p>
            <a:pPr marL="0" lvl="0" indent="0" algn="r" rtl="0">
              <a:spcBef>
                <a:spcPts val="0"/>
              </a:spcBef>
              <a:spcAft>
                <a:spcPts val="1600"/>
              </a:spcAft>
              <a:buNone/>
            </a:pPr>
            <a:endParaRPr sz="1200" dirty="0"/>
          </a:p>
        </p:txBody>
      </p:sp>
      <p:sp>
        <p:nvSpPr>
          <p:cNvPr id="361" name="Google Shape;361;p59"/>
          <p:cNvSpPr txBox="1">
            <a:spLocks noGrp="1"/>
          </p:cNvSpPr>
          <p:nvPr>
            <p:ph type="title" idx="4294967295"/>
          </p:nvPr>
        </p:nvSpPr>
        <p:spPr>
          <a:xfrm>
            <a:off x="5420632" y="1277596"/>
            <a:ext cx="2015824" cy="3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REPRESENTACIÓN</a:t>
            </a:r>
            <a:endParaRPr sz="1400" dirty="0"/>
          </a:p>
        </p:txBody>
      </p:sp>
      <p:sp>
        <p:nvSpPr>
          <p:cNvPr id="362" name="Google Shape;362;p59"/>
          <p:cNvSpPr txBox="1">
            <a:spLocks noGrp="1"/>
          </p:cNvSpPr>
          <p:nvPr>
            <p:ph type="subTitle" idx="4294967295"/>
          </p:nvPr>
        </p:nvSpPr>
        <p:spPr>
          <a:xfrm>
            <a:off x="5674650" y="1613900"/>
            <a:ext cx="1761900" cy="792600"/>
          </a:xfrm>
          <a:prstGeom prst="rect">
            <a:avLst/>
          </a:prstGeom>
        </p:spPr>
        <p:txBody>
          <a:bodyPr spcFirstLastPara="1" wrap="square" lIns="91425" tIns="91425" rIns="91425" bIns="91425" anchor="t" anchorCtr="0">
            <a:noAutofit/>
          </a:bodyPr>
          <a:lstStyle/>
          <a:p>
            <a:pPr marL="171450" indent="-171450" algn="r">
              <a:spcAft>
                <a:spcPts val="1600"/>
              </a:spcAft>
              <a:buFont typeface="Arial" panose="020B0604020202020204" pitchFamily="34" charset="0"/>
              <a:buChar char="•"/>
            </a:pPr>
            <a:r>
              <a:rPr lang="es-CO" sz="1200" dirty="0"/>
              <a:t>Bolsa de Palabras</a:t>
            </a:r>
          </a:p>
          <a:p>
            <a:pPr marL="171450" indent="-171450" algn="r">
              <a:spcAft>
                <a:spcPts val="1600"/>
              </a:spcAft>
              <a:buFont typeface="Arial" panose="020B0604020202020204" pitchFamily="34" charset="0"/>
              <a:buChar char="•"/>
            </a:pPr>
            <a:r>
              <a:rPr lang="es-CO" sz="1200" dirty="0" err="1"/>
              <a:t>Tf</a:t>
            </a:r>
            <a:r>
              <a:rPr lang="es-CO" sz="1200" dirty="0"/>
              <a:t>-IDF</a:t>
            </a:r>
          </a:p>
          <a:p>
            <a:pPr marL="0" lvl="0" indent="0" algn="r" rtl="0">
              <a:spcBef>
                <a:spcPts val="0"/>
              </a:spcBef>
              <a:spcAft>
                <a:spcPts val="1600"/>
              </a:spcAft>
              <a:buNone/>
            </a:pPr>
            <a:endParaRPr sz="1200" dirty="0"/>
          </a:p>
        </p:txBody>
      </p:sp>
      <p:sp>
        <p:nvSpPr>
          <p:cNvPr id="363" name="Google Shape;363;p59"/>
          <p:cNvSpPr/>
          <p:nvPr/>
        </p:nvSpPr>
        <p:spPr>
          <a:xfrm>
            <a:off x="2552825" y="3343875"/>
            <a:ext cx="496500" cy="4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59"/>
          <p:cNvGrpSpPr/>
          <p:nvPr/>
        </p:nvGrpSpPr>
        <p:grpSpPr>
          <a:xfrm>
            <a:off x="2645252" y="3437922"/>
            <a:ext cx="311827" cy="308595"/>
            <a:chOff x="5309250" y="2903170"/>
            <a:chExt cx="359579" cy="355852"/>
          </a:xfrm>
        </p:grpSpPr>
        <p:sp>
          <p:nvSpPr>
            <p:cNvPr id="365" name="Google Shape;365;p59"/>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9"/>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9"/>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59"/>
          <p:cNvSpPr/>
          <p:nvPr/>
        </p:nvSpPr>
        <p:spPr>
          <a:xfrm>
            <a:off x="5048608" y="2407210"/>
            <a:ext cx="496500" cy="4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59"/>
          <p:cNvCxnSpPr>
            <a:stCxn id="363" idx="4"/>
          </p:cNvCxnSpPr>
          <p:nvPr/>
        </p:nvCxnSpPr>
        <p:spPr>
          <a:xfrm>
            <a:off x="2801075" y="3840375"/>
            <a:ext cx="0" cy="1335000"/>
          </a:xfrm>
          <a:prstGeom prst="straightConnector1">
            <a:avLst/>
          </a:prstGeom>
          <a:noFill/>
          <a:ln w="19050" cap="flat" cmpd="sng">
            <a:solidFill>
              <a:schemeClr val="accent3"/>
            </a:solidFill>
            <a:prstDash val="solid"/>
            <a:round/>
            <a:headEnd type="none" w="med" len="med"/>
            <a:tailEnd type="none" w="med" len="med"/>
          </a:ln>
        </p:spPr>
      </p:cxnSp>
      <p:cxnSp>
        <p:nvCxnSpPr>
          <p:cNvPr id="370" name="Google Shape;370;p59"/>
          <p:cNvCxnSpPr>
            <a:stCxn id="368" idx="4"/>
          </p:cNvCxnSpPr>
          <p:nvPr/>
        </p:nvCxnSpPr>
        <p:spPr>
          <a:xfrm>
            <a:off x="5296858" y="2903710"/>
            <a:ext cx="0" cy="2255700"/>
          </a:xfrm>
          <a:prstGeom prst="straightConnector1">
            <a:avLst/>
          </a:prstGeom>
          <a:noFill/>
          <a:ln w="19050" cap="flat" cmpd="sng">
            <a:solidFill>
              <a:schemeClr val="accent3"/>
            </a:solidFill>
            <a:prstDash val="solid"/>
            <a:round/>
            <a:headEnd type="none" w="med" len="med"/>
            <a:tailEnd type="none" w="med" len="med"/>
          </a:ln>
        </p:spPr>
      </p:cxnSp>
      <p:cxnSp>
        <p:nvCxnSpPr>
          <p:cNvPr id="371" name="Google Shape;371;p59"/>
          <p:cNvCxnSpPr>
            <a:stCxn id="372" idx="4"/>
          </p:cNvCxnSpPr>
          <p:nvPr/>
        </p:nvCxnSpPr>
        <p:spPr>
          <a:xfrm>
            <a:off x="7792631" y="1975975"/>
            <a:ext cx="0" cy="3183600"/>
          </a:xfrm>
          <a:prstGeom prst="straightConnector1">
            <a:avLst/>
          </a:prstGeom>
          <a:noFill/>
          <a:ln w="19050" cap="flat" cmpd="sng">
            <a:solidFill>
              <a:schemeClr val="accent3"/>
            </a:solidFill>
            <a:prstDash val="solid"/>
            <a:round/>
            <a:headEnd type="none" w="med" len="med"/>
            <a:tailEnd type="none" w="med" len="med"/>
          </a:ln>
        </p:spPr>
      </p:cxnSp>
      <p:grpSp>
        <p:nvGrpSpPr>
          <p:cNvPr id="373" name="Google Shape;373;p59"/>
          <p:cNvGrpSpPr/>
          <p:nvPr/>
        </p:nvGrpSpPr>
        <p:grpSpPr>
          <a:xfrm>
            <a:off x="5173281" y="2502347"/>
            <a:ext cx="247351" cy="308374"/>
            <a:chOff x="8007400" y="2902278"/>
            <a:chExt cx="285230" cy="355597"/>
          </a:xfrm>
        </p:grpSpPr>
        <p:sp>
          <p:nvSpPr>
            <p:cNvPr id="374" name="Google Shape;374;p59"/>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9"/>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59"/>
          <p:cNvSpPr/>
          <p:nvPr/>
        </p:nvSpPr>
        <p:spPr>
          <a:xfrm>
            <a:off x="7544381" y="1479475"/>
            <a:ext cx="496500" cy="4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59"/>
          <p:cNvGrpSpPr/>
          <p:nvPr/>
        </p:nvGrpSpPr>
        <p:grpSpPr>
          <a:xfrm>
            <a:off x="7629902" y="1568285"/>
            <a:ext cx="325639" cy="319065"/>
            <a:chOff x="6657194" y="2434073"/>
            <a:chExt cx="375507" cy="367925"/>
          </a:xfrm>
        </p:grpSpPr>
        <p:sp>
          <p:nvSpPr>
            <p:cNvPr id="377" name="Google Shape;377;p59"/>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9"/>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9"/>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0" name="Google Shape;380;p59"/>
          <p:cNvCxnSpPr/>
          <p:nvPr/>
        </p:nvCxnSpPr>
        <p:spPr>
          <a:xfrm>
            <a:off x="916600" y="962050"/>
            <a:ext cx="30351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FORMA</a:t>
            </a:r>
            <a:endParaRPr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pic>
        <p:nvPicPr>
          <p:cNvPr id="11" name="Imagen 10" descr="Texto&#10;&#10;Descripción generada automáticamente">
            <a:extLst>
              <a:ext uri="{FF2B5EF4-FFF2-40B4-BE49-F238E27FC236}">
                <a16:creationId xmlns:a16="http://schemas.microsoft.com/office/drawing/2014/main" id="{FB5AFD47-A5E7-4500-84FD-AB33CCAA0537}"/>
              </a:ext>
            </a:extLst>
          </p:cNvPr>
          <p:cNvPicPr>
            <a:picLocks noChangeAspect="1"/>
          </p:cNvPicPr>
          <p:nvPr/>
        </p:nvPicPr>
        <p:blipFill>
          <a:blip r:embed="rId3"/>
          <a:stretch>
            <a:fillRect/>
          </a:stretch>
        </p:blipFill>
        <p:spPr>
          <a:xfrm>
            <a:off x="2399800" y="1918637"/>
            <a:ext cx="4343681" cy="2185011"/>
          </a:xfrm>
          <a:prstGeom prst="rect">
            <a:avLst/>
          </a:prstGeom>
        </p:spPr>
      </p:pic>
    </p:spTree>
    <p:extLst>
      <p:ext uri="{BB962C8B-B14F-4D97-AF65-F5344CB8AC3E}">
        <p14:creationId xmlns:p14="http://schemas.microsoft.com/office/powerpoint/2010/main" val="39169563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p:nvPr/>
        </p:nvSpPr>
        <p:spPr>
          <a:xfrm>
            <a:off x="2117700" y="1721600"/>
            <a:ext cx="4908600" cy="3784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3"/>
          <p:cNvSpPr txBox="1">
            <a:spLocks noGrp="1"/>
          </p:cNvSpPr>
          <p:nvPr>
            <p:ph type="title" idx="2"/>
          </p:nvPr>
        </p:nvSpPr>
        <p:spPr>
          <a:xfrm>
            <a:off x="818250" y="459775"/>
            <a:ext cx="75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a:t>
            </a:r>
            <a:endParaRPr dirty="0"/>
          </a:p>
        </p:txBody>
      </p:sp>
      <p:cxnSp>
        <p:nvCxnSpPr>
          <p:cNvPr id="448" name="Google Shape;448;p63"/>
          <p:cNvCxnSpPr/>
          <p:nvPr/>
        </p:nvCxnSpPr>
        <p:spPr>
          <a:xfrm>
            <a:off x="916600" y="962050"/>
            <a:ext cx="1483200" cy="0"/>
          </a:xfrm>
          <a:prstGeom prst="straightConnector1">
            <a:avLst/>
          </a:prstGeom>
          <a:noFill/>
          <a:ln w="19050" cap="flat" cmpd="sng">
            <a:solidFill>
              <a:schemeClr val="accent3"/>
            </a:solidFill>
            <a:prstDash val="solid"/>
            <a:round/>
            <a:headEnd type="none" w="med" len="med"/>
            <a:tailEnd type="none" w="med" len="med"/>
          </a:ln>
        </p:spPr>
      </p:cxnSp>
      <p:pic>
        <p:nvPicPr>
          <p:cNvPr id="7" name="Imagen 6" descr="Texto&#10;&#10;Descripción generada automáticamente">
            <a:extLst>
              <a:ext uri="{FF2B5EF4-FFF2-40B4-BE49-F238E27FC236}">
                <a16:creationId xmlns:a16="http://schemas.microsoft.com/office/drawing/2014/main" id="{F502A8CE-87D9-4D0F-B8AA-6C7F802936F8}"/>
              </a:ext>
            </a:extLst>
          </p:cNvPr>
          <p:cNvPicPr>
            <a:picLocks noChangeAspect="1"/>
          </p:cNvPicPr>
          <p:nvPr/>
        </p:nvPicPr>
        <p:blipFill>
          <a:blip r:embed="rId3"/>
          <a:stretch>
            <a:fillRect/>
          </a:stretch>
        </p:blipFill>
        <p:spPr>
          <a:xfrm>
            <a:off x="4410417" y="2773565"/>
            <a:ext cx="4471418" cy="2185011"/>
          </a:xfrm>
          <a:prstGeom prst="rect">
            <a:avLst/>
          </a:prstGeom>
        </p:spPr>
      </p:pic>
      <p:pic>
        <p:nvPicPr>
          <p:cNvPr id="8" name="Imagen 7" descr="Download lemmatization images for free">
            <a:extLst>
              <a:ext uri="{FF2B5EF4-FFF2-40B4-BE49-F238E27FC236}">
                <a16:creationId xmlns:a16="http://schemas.microsoft.com/office/drawing/2014/main" id="{D50B2D4E-DBFD-45DF-B6C4-EA88F11A677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127" y="1343322"/>
            <a:ext cx="3937215" cy="2185011"/>
          </a:xfrm>
          <a:prstGeom prst="rect">
            <a:avLst/>
          </a:prstGeom>
          <a:noFill/>
          <a:ln>
            <a:noFill/>
          </a:ln>
        </p:spPr>
      </p:pic>
    </p:spTree>
    <p:extLst>
      <p:ext uri="{BB962C8B-B14F-4D97-AF65-F5344CB8AC3E}">
        <p14:creationId xmlns:p14="http://schemas.microsoft.com/office/powerpoint/2010/main" val="2375282915"/>
      </p:ext>
    </p:extLst>
  </p:cSld>
  <p:clrMapOvr>
    <a:masterClrMapping/>
  </p:clrMapOvr>
  <p:transition spd="slow">
    <p:push dir="u"/>
  </p:transition>
</p:sld>
</file>

<file path=ppt/theme/theme1.xml><?xml version="1.0" encoding="utf-8"?>
<a:theme xmlns:a="http://schemas.openxmlformats.org/drawingml/2006/main" name="Nursing Capstone XL by Slidesgo">
  <a:themeElements>
    <a:clrScheme name="Simple Light">
      <a:dk1>
        <a:srgbClr val="000000"/>
      </a:dk1>
      <a:lt1>
        <a:srgbClr val="FFFFFF"/>
      </a:lt1>
      <a:dk2>
        <a:srgbClr val="595959"/>
      </a:dk2>
      <a:lt2>
        <a:srgbClr val="EEEEEE"/>
      </a:lt2>
      <a:accent1>
        <a:srgbClr val="1F7444"/>
      </a:accent1>
      <a:accent2>
        <a:srgbClr val="434343"/>
      </a:accent2>
      <a:accent3>
        <a:srgbClr val="FBD76D"/>
      </a:accent3>
      <a:accent4>
        <a:srgbClr val="DA3030"/>
      </a:accent4>
      <a:accent5>
        <a:srgbClr val="52AC79"/>
      </a:accent5>
      <a:accent6>
        <a:srgbClr val="E0B945"/>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509</Words>
  <Application>Microsoft Office PowerPoint</Application>
  <PresentationFormat>Presentación en pantalla (16:9)</PresentationFormat>
  <Paragraphs>145</Paragraphs>
  <Slides>27</Slides>
  <Notes>26</Notes>
  <HiddenSlides>3</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Righteous</vt:lpstr>
      <vt:lpstr>Montserrat ExtraBold</vt:lpstr>
      <vt:lpstr>Montserrat Medium</vt:lpstr>
      <vt:lpstr>Arial</vt:lpstr>
      <vt:lpstr>Montserrat</vt:lpstr>
      <vt:lpstr>Nursing Capstone XL by Slidesgo</vt:lpstr>
      <vt:lpstr>APOYO AL DIAGNÓSTICO DE PACIENTES</vt:lpstr>
      <vt:lpstr>Presentación de PowerPoint</vt:lpstr>
      <vt:lpstr>CONTEXTO</vt:lpstr>
      <vt:lpstr>— Objetivo</vt:lpstr>
      <vt:lpstr>DATOS</vt:lpstr>
      <vt:lpstr>Enfermades ~ ‘Target’</vt:lpstr>
      <vt:lpstr>TEXTOS</vt:lpstr>
      <vt:lpstr>FORMA</vt:lpstr>
      <vt:lpstr>LENGUAJE</vt:lpstr>
      <vt:lpstr>TF-IDF</vt:lpstr>
      <vt:lpstr>ALGORITMOS</vt:lpstr>
      <vt:lpstr>ELEGIDOS</vt:lpstr>
      <vt:lpstr>DESMPEÑO GENERAL</vt:lpstr>
      <vt:lpstr>RECALL</vt:lpstr>
      <vt:lpstr>RESULTADOS</vt:lpstr>
      <vt:lpstr>1. Neoplasias</vt:lpstr>
      <vt:lpstr>2. Sistema Digestivo </vt:lpstr>
      <vt:lpstr>3. Sistema Nervioso </vt:lpstr>
      <vt:lpstr>4. Cardiovasculares</vt:lpstr>
      <vt:lpstr>5. Condiciones Patológicas Generales </vt:lpstr>
      <vt:lpstr> Tablero de Control</vt:lpstr>
      <vt:lpstr>CONCLUSIONES</vt:lpstr>
      <vt:lpstr>CONCLUSIONES</vt:lpstr>
      <vt:lpstr>GRACIAS!</vt:lpstr>
      <vt:lpstr>CONCLUSIONS</vt:lpstr>
      <vt:lpstr>Presentación de PowerPoint</vt:lpstr>
      <vt:lpstr>STAGES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DIAGNÓSTICO DE PACIENTES</dc:title>
  <cp:lastModifiedBy>Juan José Beltrán Ruiz</cp:lastModifiedBy>
  <cp:revision>2</cp:revision>
  <dcterms:modified xsi:type="dcterms:W3CDTF">2022-03-29T04:39:18Z</dcterms:modified>
</cp:coreProperties>
</file>