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4" r:id="rId6"/>
    <p:sldId id="259" r:id="rId7"/>
    <p:sldId id="260" r:id="rId8"/>
    <p:sldId id="267" r:id="rId9"/>
    <p:sldId id="265" r:id="rId10"/>
    <p:sldId id="261" r:id="rId11"/>
    <p:sldId id="268" r:id="rId12"/>
    <p:sldId id="263" r:id="rId13"/>
    <p:sldId id="266" r:id="rId1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990"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E055E5-BE4B-57D7-99C9-8BBECE66704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6AF3DDEC-C347-8FC3-CE9A-84C4516AC7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EC42EE2E-1C1B-82DC-32BD-C8715F355E95}"/>
              </a:ext>
            </a:extLst>
          </p:cNvPr>
          <p:cNvSpPr>
            <a:spLocks noGrp="1"/>
          </p:cNvSpPr>
          <p:nvPr>
            <p:ph type="dt" sz="half" idx="10"/>
          </p:nvPr>
        </p:nvSpPr>
        <p:spPr/>
        <p:txBody>
          <a:bodyPr/>
          <a:lstStyle/>
          <a:p>
            <a:fld id="{841E9CE0-91C3-412A-A34A-E8B1938AA69E}" type="datetimeFigureOut">
              <a:rPr lang="es-MX" smtClean="0"/>
              <a:t>20/10/2023</a:t>
            </a:fld>
            <a:endParaRPr lang="es-MX"/>
          </a:p>
        </p:txBody>
      </p:sp>
      <p:sp>
        <p:nvSpPr>
          <p:cNvPr id="5" name="Marcador de pie de página 4">
            <a:extLst>
              <a:ext uri="{FF2B5EF4-FFF2-40B4-BE49-F238E27FC236}">
                <a16:creationId xmlns:a16="http://schemas.microsoft.com/office/drawing/2014/main" id="{34E35B2C-4AA0-7766-2F17-16E959DC8C7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4A1F11B-9874-CA61-3726-454F2E6CE702}"/>
              </a:ext>
            </a:extLst>
          </p:cNvPr>
          <p:cNvSpPr>
            <a:spLocks noGrp="1"/>
          </p:cNvSpPr>
          <p:nvPr>
            <p:ph type="sldNum" sz="quarter" idx="12"/>
          </p:nvPr>
        </p:nvSpPr>
        <p:spPr/>
        <p:txBody>
          <a:bodyPr/>
          <a:lstStyle/>
          <a:p>
            <a:fld id="{471119D3-1CE9-4357-B13D-12422BEB7336}" type="slidenum">
              <a:rPr lang="es-MX" smtClean="0"/>
              <a:t>‹Nº›</a:t>
            </a:fld>
            <a:endParaRPr lang="es-MX"/>
          </a:p>
        </p:txBody>
      </p:sp>
    </p:spTree>
    <p:extLst>
      <p:ext uri="{BB962C8B-B14F-4D97-AF65-F5344CB8AC3E}">
        <p14:creationId xmlns:p14="http://schemas.microsoft.com/office/powerpoint/2010/main" val="3191222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04D665-2637-E635-D215-5E00AB23BC8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21540309-C703-C2F6-CE74-DBCFBB2E987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EC22A4B-1423-B859-71D8-65B51074CBBC}"/>
              </a:ext>
            </a:extLst>
          </p:cNvPr>
          <p:cNvSpPr>
            <a:spLocks noGrp="1"/>
          </p:cNvSpPr>
          <p:nvPr>
            <p:ph type="dt" sz="half" idx="10"/>
          </p:nvPr>
        </p:nvSpPr>
        <p:spPr/>
        <p:txBody>
          <a:bodyPr/>
          <a:lstStyle/>
          <a:p>
            <a:fld id="{841E9CE0-91C3-412A-A34A-E8B1938AA69E}" type="datetimeFigureOut">
              <a:rPr lang="es-MX" smtClean="0"/>
              <a:t>20/10/2023</a:t>
            </a:fld>
            <a:endParaRPr lang="es-MX"/>
          </a:p>
        </p:txBody>
      </p:sp>
      <p:sp>
        <p:nvSpPr>
          <p:cNvPr id="5" name="Marcador de pie de página 4">
            <a:extLst>
              <a:ext uri="{FF2B5EF4-FFF2-40B4-BE49-F238E27FC236}">
                <a16:creationId xmlns:a16="http://schemas.microsoft.com/office/drawing/2014/main" id="{14EDB05E-9278-E163-DBA5-09F408B3077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EE8337E-D575-B5F8-FA43-C37D0C2F2EA9}"/>
              </a:ext>
            </a:extLst>
          </p:cNvPr>
          <p:cNvSpPr>
            <a:spLocks noGrp="1"/>
          </p:cNvSpPr>
          <p:nvPr>
            <p:ph type="sldNum" sz="quarter" idx="12"/>
          </p:nvPr>
        </p:nvSpPr>
        <p:spPr/>
        <p:txBody>
          <a:bodyPr/>
          <a:lstStyle/>
          <a:p>
            <a:fld id="{471119D3-1CE9-4357-B13D-12422BEB7336}" type="slidenum">
              <a:rPr lang="es-MX" smtClean="0"/>
              <a:t>‹Nº›</a:t>
            </a:fld>
            <a:endParaRPr lang="es-MX"/>
          </a:p>
        </p:txBody>
      </p:sp>
    </p:spTree>
    <p:extLst>
      <p:ext uri="{BB962C8B-B14F-4D97-AF65-F5344CB8AC3E}">
        <p14:creationId xmlns:p14="http://schemas.microsoft.com/office/powerpoint/2010/main" val="217203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D8443ED-0384-4971-667D-CBF3266785D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9D78A6C5-F4EF-B030-83A9-EBD1744BDE4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D85ED11-09B7-EE04-C4FB-CA69AA032204}"/>
              </a:ext>
            </a:extLst>
          </p:cNvPr>
          <p:cNvSpPr>
            <a:spLocks noGrp="1"/>
          </p:cNvSpPr>
          <p:nvPr>
            <p:ph type="dt" sz="half" idx="10"/>
          </p:nvPr>
        </p:nvSpPr>
        <p:spPr/>
        <p:txBody>
          <a:bodyPr/>
          <a:lstStyle/>
          <a:p>
            <a:fld id="{841E9CE0-91C3-412A-A34A-E8B1938AA69E}" type="datetimeFigureOut">
              <a:rPr lang="es-MX" smtClean="0"/>
              <a:t>20/10/2023</a:t>
            </a:fld>
            <a:endParaRPr lang="es-MX"/>
          </a:p>
        </p:txBody>
      </p:sp>
      <p:sp>
        <p:nvSpPr>
          <p:cNvPr id="5" name="Marcador de pie de página 4">
            <a:extLst>
              <a:ext uri="{FF2B5EF4-FFF2-40B4-BE49-F238E27FC236}">
                <a16:creationId xmlns:a16="http://schemas.microsoft.com/office/drawing/2014/main" id="{F2C3F71D-52CD-993E-ADFB-53189AAFC28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F41C8FC-5209-E55A-B1BE-6D9D7A0A52BE}"/>
              </a:ext>
            </a:extLst>
          </p:cNvPr>
          <p:cNvSpPr>
            <a:spLocks noGrp="1"/>
          </p:cNvSpPr>
          <p:nvPr>
            <p:ph type="sldNum" sz="quarter" idx="12"/>
          </p:nvPr>
        </p:nvSpPr>
        <p:spPr/>
        <p:txBody>
          <a:bodyPr/>
          <a:lstStyle/>
          <a:p>
            <a:fld id="{471119D3-1CE9-4357-B13D-12422BEB7336}" type="slidenum">
              <a:rPr lang="es-MX" smtClean="0"/>
              <a:t>‹Nº›</a:t>
            </a:fld>
            <a:endParaRPr lang="es-MX"/>
          </a:p>
        </p:txBody>
      </p:sp>
    </p:spTree>
    <p:extLst>
      <p:ext uri="{BB962C8B-B14F-4D97-AF65-F5344CB8AC3E}">
        <p14:creationId xmlns:p14="http://schemas.microsoft.com/office/powerpoint/2010/main" val="4174286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8DD5D-6B74-E30D-1F06-4220BA5CBE3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A915F71-6E6E-C83A-A16D-F4E8ED44F61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41757E3-6785-D976-5CC2-03AC24D0B60D}"/>
              </a:ext>
            </a:extLst>
          </p:cNvPr>
          <p:cNvSpPr>
            <a:spLocks noGrp="1"/>
          </p:cNvSpPr>
          <p:nvPr>
            <p:ph type="dt" sz="half" idx="10"/>
          </p:nvPr>
        </p:nvSpPr>
        <p:spPr/>
        <p:txBody>
          <a:bodyPr/>
          <a:lstStyle/>
          <a:p>
            <a:fld id="{841E9CE0-91C3-412A-A34A-E8B1938AA69E}" type="datetimeFigureOut">
              <a:rPr lang="es-MX" smtClean="0"/>
              <a:t>20/10/2023</a:t>
            </a:fld>
            <a:endParaRPr lang="es-MX"/>
          </a:p>
        </p:txBody>
      </p:sp>
      <p:sp>
        <p:nvSpPr>
          <p:cNvPr id="5" name="Marcador de pie de página 4">
            <a:extLst>
              <a:ext uri="{FF2B5EF4-FFF2-40B4-BE49-F238E27FC236}">
                <a16:creationId xmlns:a16="http://schemas.microsoft.com/office/drawing/2014/main" id="{ECDB2E31-37B3-A9AD-4787-FC7639AF37D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B866798-D8DE-EECF-D1FB-92636FBD0FCB}"/>
              </a:ext>
            </a:extLst>
          </p:cNvPr>
          <p:cNvSpPr>
            <a:spLocks noGrp="1"/>
          </p:cNvSpPr>
          <p:nvPr>
            <p:ph type="sldNum" sz="quarter" idx="12"/>
          </p:nvPr>
        </p:nvSpPr>
        <p:spPr/>
        <p:txBody>
          <a:bodyPr/>
          <a:lstStyle/>
          <a:p>
            <a:fld id="{471119D3-1CE9-4357-B13D-12422BEB7336}" type="slidenum">
              <a:rPr lang="es-MX" smtClean="0"/>
              <a:t>‹Nº›</a:t>
            </a:fld>
            <a:endParaRPr lang="es-MX"/>
          </a:p>
        </p:txBody>
      </p:sp>
    </p:spTree>
    <p:extLst>
      <p:ext uri="{BB962C8B-B14F-4D97-AF65-F5344CB8AC3E}">
        <p14:creationId xmlns:p14="http://schemas.microsoft.com/office/powerpoint/2010/main" val="3884771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0AED2B-A9D3-F2AD-28B1-4C65FF033B2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7E95520-8A20-6280-EB04-367782078B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401BF43-0AB3-76A1-F27C-393F6DF2C20D}"/>
              </a:ext>
            </a:extLst>
          </p:cNvPr>
          <p:cNvSpPr>
            <a:spLocks noGrp="1"/>
          </p:cNvSpPr>
          <p:nvPr>
            <p:ph type="dt" sz="half" idx="10"/>
          </p:nvPr>
        </p:nvSpPr>
        <p:spPr/>
        <p:txBody>
          <a:bodyPr/>
          <a:lstStyle/>
          <a:p>
            <a:fld id="{841E9CE0-91C3-412A-A34A-E8B1938AA69E}" type="datetimeFigureOut">
              <a:rPr lang="es-MX" smtClean="0"/>
              <a:t>20/10/2023</a:t>
            </a:fld>
            <a:endParaRPr lang="es-MX"/>
          </a:p>
        </p:txBody>
      </p:sp>
      <p:sp>
        <p:nvSpPr>
          <p:cNvPr id="5" name="Marcador de pie de página 4">
            <a:extLst>
              <a:ext uri="{FF2B5EF4-FFF2-40B4-BE49-F238E27FC236}">
                <a16:creationId xmlns:a16="http://schemas.microsoft.com/office/drawing/2014/main" id="{E03A5AB0-CC2A-AA93-1005-27DF3E48D23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AFC83CE-A37D-33D2-E53B-2C3730B0F323}"/>
              </a:ext>
            </a:extLst>
          </p:cNvPr>
          <p:cNvSpPr>
            <a:spLocks noGrp="1"/>
          </p:cNvSpPr>
          <p:nvPr>
            <p:ph type="sldNum" sz="quarter" idx="12"/>
          </p:nvPr>
        </p:nvSpPr>
        <p:spPr/>
        <p:txBody>
          <a:bodyPr/>
          <a:lstStyle/>
          <a:p>
            <a:fld id="{471119D3-1CE9-4357-B13D-12422BEB7336}" type="slidenum">
              <a:rPr lang="es-MX" smtClean="0"/>
              <a:t>‹Nº›</a:t>
            </a:fld>
            <a:endParaRPr lang="es-MX"/>
          </a:p>
        </p:txBody>
      </p:sp>
    </p:spTree>
    <p:extLst>
      <p:ext uri="{BB962C8B-B14F-4D97-AF65-F5344CB8AC3E}">
        <p14:creationId xmlns:p14="http://schemas.microsoft.com/office/powerpoint/2010/main" val="56693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3CBAC7-C178-B2F4-FE26-4E1C00C2D9F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6A4C58B-AD88-8F37-09DA-6DA2C04BD88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7FD3D5CA-CDC0-842F-6D9B-CB9600320BF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EE5CE500-EDCA-0EED-2834-880DA1685488}"/>
              </a:ext>
            </a:extLst>
          </p:cNvPr>
          <p:cNvSpPr>
            <a:spLocks noGrp="1"/>
          </p:cNvSpPr>
          <p:nvPr>
            <p:ph type="dt" sz="half" idx="10"/>
          </p:nvPr>
        </p:nvSpPr>
        <p:spPr/>
        <p:txBody>
          <a:bodyPr/>
          <a:lstStyle/>
          <a:p>
            <a:fld id="{841E9CE0-91C3-412A-A34A-E8B1938AA69E}" type="datetimeFigureOut">
              <a:rPr lang="es-MX" smtClean="0"/>
              <a:t>20/10/2023</a:t>
            </a:fld>
            <a:endParaRPr lang="es-MX"/>
          </a:p>
        </p:txBody>
      </p:sp>
      <p:sp>
        <p:nvSpPr>
          <p:cNvPr id="6" name="Marcador de pie de página 5">
            <a:extLst>
              <a:ext uri="{FF2B5EF4-FFF2-40B4-BE49-F238E27FC236}">
                <a16:creationId xmlns:a16="http://schemas.microsoft.com/office/drawing/2014/main" id="{B20B1754-DE84-0B2B-876C-6EE051529B1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22FDB5B-F64D-7638-8ED4-A4E06983015E}"/>
              </a:ext>
            </a:extLst>
          </p:cNvPr>
          <p:cNvSpPr>
            <a:spLocks noGrp="1"/>
          </p:cNvSpPr>
          <p:nvPr>
            <p:ph type="sldNum" sz="quarter" idx="12"/>
          </p:nvPr>
        </p:nvSpPr>
        <p:spPr/>
        <p:txBody>
          <a:bodyPr/>
          <a:lstStyle/>
          <a:p>
            <a:fld id="{471119D3-1CE9-4357-B13D-12422BEB7336}" type="slidenum">
              <a:rPr lang="es-MX" smtClean="0"/>
              <a:t>‹Nº›</a:t>
            </a:fld>
            <a:endParaRPr lang="es-MX"/>
          </a:p>
        </p:txBody>
      </p:sp>
    </p:spTree>
    <p:extLst>
      <p:ext uri="{BB962C8B-B14F-4D97-AF65-F5344CB8AC3E}">
        <p14:creationId xmlns:p14="http://schemas.microsoft.com/office/powerpoint/2010/main" val="2768071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DA8B0D-C9DD-CE5B-FD14-DD365AAF49F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3F4F2EA-E593-FED3-6FC7-02AC73862D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35A8001-9C18-BA1E-5B0A-64F095F4B57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847C4BDC-B2A0-6EE9-2A36-705E56A558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0860708-6C9B-BB9A-82E3-26302C82C07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AC6AA42D-92D6-AD99-56FB-C44E48461D84}"/>
              </a:ext>
            </a:extLst>
          </p:cNvPr>
          <p:cNvSpPr>
            <a:spLocks noGrp="1"/>
          </p:cNvSpPr>
          <p:nvPr>
            <p:ph type="dt" sz="half" idx="10"/>
          </p:nvPr>
        </p:nvSpPr>
        <p:spPr/>
        <p:txBody>
          <a:bodyPr/>
          <a:lstStyle/>
          <a:p>
            <a:fld id="{841E9CE0-91C3-412A-A34A-E8B1938AA69E}" type="datetimeFigureOut">
              <a:rPr lang="es-MX" smtClean="0"/>
              <a:t>20/10/2023</a:t>
            </a:fld>
            <a:endParaRPr lang="es-MX"/>
          </a:p>
        </p:txBody>
      </p:sp>
      <p:sp>
        <p:nvSpPr>
          <p:cNvPr id="8" name="Marcador de pie de página 7">
            <a:extLst>
              <a:ext uri="{FF2B5EF4-FFF2-40B4-BE49-F238E27FC236}">
                <a16:creationId xmlns:a16="http://schemas.microsoft.com/office/drawing/2014/main" id="{3C9B3E48-91F1-B961-90FB-7189DC877F5D}"/>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BC25F833-04D5-9775-7A9D-39B5F2977C25}"/>
              </a:ext>
            </a:extLst>
          </p:cNvPr>
          <p:cNvSpPr>
            <a:spLocks noGrp="1"/>
          </p:cNvSpPr>
          <p:nvPr>
            <p:ph type="sldNum" sz="quarter" idx="12"/>
          </p:nvPr>
        </p:nvSpPr>
        <p:spPr/>
        <p:txBody>
          <a:bodyPr/>
          <a:lstStyle/>
          <a:p>
            <a:fld id="{471119D3-1CE9-4357-B13D-12422BEB7336}" type="slidenum">
              <a:rPr lang="es-MX" smtClean="0"/>
              <a:t>‹Nº›</a:t>
            </a:fld>
            <a:endParaRPr lang="es-MX"/>
          </a:p>
        </p:txBody>
      </p:sp>
    </p:spTree>
    <p:extLst>
      <p:ext uri="{BB962C8B-B14F-4D97-AF65-F5344CB8AC3E}">
        <p14:creationId xmlns:p14="http://schemas.microsoft.com/office/powerpoint/2010/main" val="3235259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E9D21-01C2-D05E-D2E5-6A7B256B549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3EA3CC22-349E-1645-80C5-58A191DCC89B}"/>
              </a:ext>
            </a:extLst>
          </p:cNvPr>
          <p:cNvSpPr>
            <a:spLocks noGrp="1"/>
          </p:cNvSpPr>
          <p:nvPr>
            <p:ph type="dt" sz="half" idx="10"/>
          </p:nvPr>
        </p:nvSpPr>
        <p:spPr/>
        <p:txBody>
          <a:bodyPr/>
          <a:lstStyle/>
          <a:p>
            <a:fld id="{841E9CE0-91C3-412A-A34A-E8B1938AA69E}" type="datetimeFigureOut">
              <a:rPr lang="es-MX" smtClean="0"/>
              <a:t>20/10/2023</a:t>
            </a:fld>
            <a:endParaRPr lang="es-MX"/>
          </a:p>
        </p:txBody>
      </p:sp>
      <p:sp>
        <p:nvSpPr>
          <p:cNvPr id="4" name="Marcador de pie de página 3">
            <a:extLst>
              <a:ext uri="{FF2B5EF4-FFF2-40B4-BE49-F238E27FC236}">
                <a16:creationId xmlns:a16="http://schemas.microsoft.com/office/drawing/2014/main" id="{F60E7129-D693-66F6-1C9D-E300891A77FC}"/>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ADC34407-F849-76E6-7C3B-948B2276F657}"/>
              </a:ext>
            </a:extLst>
          </p:cNvPr>
          <p:cNvSpPr>
            <a:spLocks noGrp="1"/>
          </p:cNvSpPr>
          <p:nvPr>
            <p:ph type="sldNum" sz="quarter" idx="12"/>
          </p:nvPr>
        </p:nvSpPr>
        <p:spPr/>
        <p:txBody>
          <a:bodyPr/>
          <a:lstStyle/>
          <a:p>
            <a:fld id="{471119D3-1CE9-4357-B13D-12422BEB7336}" type="slidenum">
              <a:rPr lang="es-MX" smtClean="0"/>
              <a:t>‹Nº›</a:t>
            </a:fld>
            <a:endParaRPr lang="es-MX"/>
          </a:p>
        </p:txBody>
      </p:sp>
    </p:spTree>
    <p:extLst>
      <p:ext uri="{BB962C8B-B14F-4D97-AF65-F5344CB8AC3E}">
        <p14:creationId xmlns:p14="http://schemas.microsoft.com/office/powerpoint/2010/main" val="527811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1ADACA4-2DE0-DC62-F1CC-DFFC7534D365}"/>
              </a:ext>
            </a:extLst>
          </p:cNvPr>
          <p:cNvSpPr>
            <a:spLocks noGrp="1"/>
          </p:cNvSpPr>
          <p:nvPr>
            <p:ph type="dt" sz="half" idx="10"/>
          </p:nvPr>
        </p:nvSpPr>
        <p:spPr/>
        <p:txBody>
          <a:bodyPr/>
          <a:lstStyle/>
          <a:p>
            <a:fld id="{841E9CE0-91C3-412A-A34A-E8B1938AA69E}" type="datetimeFigureOut">
              <a:rPr lang="es-MX" smtClean="0"/>
              <a:t>20/10/2023</a:t>
            </a:fld>
            <a:endParaRPr lang="es-MX"/>
          </a:p>
        </p:txBody>
      </p:sp>
      <p:sp>
        <p:nvSpPr>
          <p:cNvPr id="3" name="Marcador de pie de página 2">
            <a:extLst>
              <a:ext uri="{FF2B5EF4-FFF2-40B4-BE49-F238E27FC236}">
                <a16:creationId xmlns:a16="http://schemas.microsoft.com/office/drawing/2014/main" id="{C2D7FFED-FBC0-31C7-72C6-D3E8FDCC98B8}"/>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2D510F49-F178-ABE9-A4F9-33A9AA447C89}"/>
              </a:ext>
            </a:extLst>
          </p:cNvPr>
          <p:cNvSpPr>
            <a:spLocks noGrp="1"/>
          </p:cNvSpPr>
          <p:nvPr>
            <p:ph type="sldNum" sz="quarter" idx="12"/>
          </p:nvPr>
        </p:nvSpPr>
        <p:spPr/>
        <p:txBody>
          <a:bodyPr/>
          <a:lstStyle/>
          <a:p>
            <a:fld id="{471119D3-1CE9-4357-B13D-12422BEB7336}" type="slidenum">
              <a:rPr lang="es-MX" smtClean="0"/>
              <a:t>‹Nº›</a:t>
            </a:fld>
            <a:endParaRPr lang="es-MX"/>
          </a:p>
        </p:txBody>
      </p:sp>
    </p:spTree>
    <p:extLst>
      <p:ext uri="{BB962C8B-B14F-4D97-AF65-F5344CB8AC3E}">
        <p14:creationId xmlns:p14="http://schemas.microsoft.com/office/powerpoint/2010/main" val="220888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1088A9-2234-709E-53A8-83BE1807087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CD8C433-4436-F0F4-1453-E30F5189A4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488BA73D-C30D-016B-FE23-36AC416D7B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9F779D4-849C-5237-36C7-54F8CC75779F}"/>
              </a:ext>
            </a:extLst>
          </p:cNvPr>
          <p:cNvSpPr>
            <a:spLocks noGrp="1"/>
          </p:cNvSpPr>
          <p:nvPr>
            <p:ph type="dt" sz="half" idx="10"/>
          </p:nvPr>
        </p:nvSpPr>
        <p:spPr/>
        <p:txBody>
          <a:bodyPr/>
          <a:lstStyle/>
          <a:p>
            <a:fld id="{841E9CE0-91C3-412A-A34A-E8B1938AA69E}" type="datetimeFigureOut">
              <a:rPr lang="es-MX" smtClean="0"/>
              <a:t>20/10/2023</a:t>
            </a:fld>
            <a:endParaRPr lang="es-MX"/>
          </a:p>
        </p:txBody>
      </p:sp>
      <p:sp>
        <p:nvSpPr>
          <p:cNvPr id="6" name="Marcador de pie de página 5">
            <a:extLst>
              <a:ext uri="{FF2B5EF4-FFF2-40B4-BE49-F238E27FC236}">
                <a16:creationId xmlns:a16="http://schemas.microsoft.com/office/drawing/2014/main" id="{2DCD1301-10CF-4090-BEC2-1EDE350006B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777A644-E6DA-85FB-DAD9-8B526E0634E1}"/>
              </a:ext>
            </a:extLst>
          </p:cNvPr>
          <p:cNvSpPr>
            <a:spLocks noGrp="1"/>
          </p:cNvSpPr>
          <p:nvPr>
            <p:ph type="sldNum" sz="quarter" idx="12"/>
          </p:nvPr>
        </p:nvSpPr>
        <p:spPr/>
        <p:txBody>
          <a:bodyPr/>
          <a:lstStyle/>
          <a:p>
            <a:fld id="{471119D3-1CE9-4357-B13D-12422BEB7336}" type="slidenum">
              <a:rPr lang="es-MX" smtClean="0"/>
              <a:t>‹Nº›</a:t>
            </a:fld>
            <a:endParaRPr lang="es-MX"/>
          </a:p>
        </p:txBody>
      </p:sp>
    </p:spTree>
    <p:extLst>
      <p:ext uri="{BB962C8B-B14F-4D97-AF65-F5344CB8AC3E}">
        <p14:creationId xmlns:p14="http://schemas.microsoft.com/office/powerpoint/2010/main" val="1601208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2F787E-D012-CAB8-6570-71DEE3BDBDF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03592D23-1FCF-3251-485E-C2C008C5DA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64E05F61-C17D-86D9-FD3A-494BDB872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97045DF-102A-3084-AB32-DCF14EAD3B43}"/>
              </a:ext>
            </a:extLst>
          </p:cNvPr>
          <p:cNvSpPr>
            <a:spLocks noGrp="1"/>
          </p:cNvSpPr>
          <p:nvPr>
            <p:ph type="dt" sz="half" idx="10"/>
          </p:nvPr>
        </p:nvSpPr>
        <p:spPr/>
        <p:txBody>
          <a:bodyPr/>
          <a:lstStyle/>
          <a:p>
            <a:fld id="{841E9CE0-91C3-412A-A34A-E8B1938AA69E}" type="datetimeFigureOut">
              <a:rPr lang="es-MX" smtClean="0"/>
              <a:t>20/10/2023</a:t>
            </a:fld>
            <a:endParaRPr lang="es-MX"/>
          </a:p>
        </p:txBody>
      </p:sp>
      <p:sp>
        <p:nvSpPr>
          <p:cNvPr id="6" name="Marcador de pie de página 5">
            <a:extLst>
              <a:ext uri="{FF2B5EF4-FFF2-40B4-BE49-F238E27FC236}">
                <a16:creationId xmlns:a16="http://schemas.microsoft.com/office/drawing/2014/main" id="{7B8DE349-5239-D657-494E-C52A0317971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69040D3-C65B-27E2-C89D-A9DD545188F7}"/>
              </a:ext>
            </a:extLst>
          </p:cNvPr>
          <p:cNvSpPr>
            <a:spLocks noGrp="1"/>
          </p:cNvSpPr>
          <p:nvPr>
            <p:ph type="sldNum" sz="quarter" idx="12"/>
          </p:nvPr>
        </p:nvSpPr>
        <p:spPr/>
        <p:txBody>
          <a:bodyPr/>
          <a:lstStyle/>
          <a:p>
            <a:fld id="{471119D3-1CE9-4357-B13D-12422BEB7336}" type="slidenum">
              <a:rPr lang="es-MX" smtClean="0"/>
              <a:t>‹Nº›</a:t>
            </a:fld>
            <a:endParaRPr lang="es-MX"/>
          </a:p>
        </p:txBody>
      </p:sp>
    </p:spTree>
    <p:extLst>
      <p:ext uri="{BB962C8B-B14F-4D97-AF65-F5344CB8AC3E}">
        <p14:creationId xmlns:p14="http://schemas.microsoft.com/office/powerpoint/2010/main" val="1757656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F2B0348-A110-44CD-149E-09BBEDDF33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0A740E4-92E7-81E8-76E6-78076ABABB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5BE87E4-E09D-8788-B1D3-D031251A83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1E9CE0-91C3-412A-A34A-E8B1938AA69E}" type="datetimeFigureOut">
              <a:rPr lang="es-MX" smtClean="0"/>
              <a:t>20/10/2023</a:t>
            </a:fld>
            <a:endParaRPr lang="es-MX"/>
          </a:p>
        </p:txBody>
      </p:sp>
      <p:sp>
        <p:nvSpPr>
          <p:cNvPr id="5" name="Marcador de pie de página 4">
            <a:extLst>
              <a:ext uri="{FF2B5EF4-FFF2-40B4-BE49-F238E27FC236}">
                <a16:creationId xmlns:a16="http://schemas.microsoft.com/office/drawing/2014/main" id="{8F51A5ED-20DB-11FD-D0C5-88ECD23BFF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1955F670-0811-5CD7-7318-D269113D16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1119D3-1CE9-4357-B13D-12422BEB7336}" type="slidenum">
              <a:rPr lang="es-MX" smtClean="0"/>
              <a:t>‹Nº›</a:t>
            </a:fld>
            <a:endParaRPr lang="es-MX"/>
          </a:p>
        </p:txBody>
      </p:sp>
    </p:spTree>
    <p:extLst>
      <p:ext uri="{BB962C8B-B14F-4D97-AF65-F5344CB8AC3E}">
        <p14:creationId xmlns:p14="http://schemas.microsoft.com/office/powerpoint/2010/main" val="2164492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2651B0-DC55-3AD3-3089-280441A071BF}"/>
              </a:ext>
            </a:extLst>
          </p:cNvPr>
          <p:cNvSpPr>
            <a:spLocks noGrp="1"/>
          </p:cNvSpPr>
          <p:nvPr>
            <p:ph type="ctrTitle"/>
          </p:nvPr>
        </p:nvSpPr>
        <p:spPr>
          <a:xfrm>
            <a:off x="1524000" y="2139351"/>
            <a:ext cx="9144000" cy="1793306"/>
          </a:xfrm>
        </p:spPr>
        <p:txBody>
          <a:bodyPr>
            <a:normAutofit/>
          </a:bodyPr>
          <a:lstStyle/>
          <a:p>
            <a:r>
              <a:rPr lang="es-MX" b="1" dirty="0">
                <a:latin typeface="CMU Serif" panose="02000603000000000000" pitchFamily="2" charset="0"/>
                <a:ea typeface="CMU Serif" panose="02000603000000000000" pitchFamily="2" charset="0"/>
                <a:cs typeface="CMU Serif" panose="02000603000000000000" pitchFamily="2" charset="0"/>
              </a:rPr>
              <a:t>Problemas de Combinatoria</a:t>
            </a:r>
          </a:p>
        </p:txBody>
      </p:sp>
      <p:sp>
        <p:nvSpPr>
          <p:cNvPr id="3" name="Subtítulo 2">
            <a:extLst>
              <a:ext uri="{FF2B5EF4-FFF2-40B4-BE49-F238E27FC236}">
                <a16:creationId xmlns:a16="http://schemas.microsoft.com/office/drawing/2014/main" id="{91E3F61C-B01E-9C45-A3B5-7E6B5ED514BD}"/>
              </a:ext>
            </a:extLst>
          </p:cNvPr>
          <p:cNvSpPr>
            <a:spLocks noGrp="1"/>
          </p:cNvSpPr>
          <p:nvPr>
            <p:ph type="subTitle" idx="1"/>
          </p:nvPr>
        </p:nvSpPr>
        <p:spPr>
          <a:xfrm>
            <a:off x="1524000" y="4024732"/>
            <a:ext cx="9144000" cy="435124"/>
          </a:xfrm>
        </p:spPr>
        <p:txBody>
          <a:bodyPr/>
          <a:lstStyle/>
          <a:p>
            <a:r>
              <a:rPr lang="es-MX" dirty="0">
                <a:latin typeface="CMU Serif" panose="02000603000000000000" pitchFamily="2" charset="0"/>
                <a:ea typeface="CMU Serif" panose="02000603000000000000" pitchFamily="2" charset="0"/>
                <a:cs typeface="CMU Serif" panose="02000603000000000000" pitchFamily="2" charset="0"/>
              </a:rPr>
              <a:t>21 de Octubre de 2023</a:t>
            </a:r>
          </a:p>
        </p:txBody>
      </p:sp>
    </p:spTree>
    <p:extLst>
      <p:ext uri="{BB962C8B-B14F-4D97-AF65-F5344CB8AC3E}">
        <p14:creationId xmlns:p14="http://schemas.microsoft.com/office/powerpoint/2010/main" val="3755210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46E857B-8986-E3DC-57FF-9253DA207C9D}"/>
              </a:ext>
            </a:extLst>
          </p:cNvPr>
          <p:cNvSpPr>
            <a:spLocks noGrp="1"/>
          </p:cNvSpPr>
          <p:nvPr>
            <p:ph idx="1"/>
          </p:nvPr>
        </p:nvSpPr>
        <p:spPr>
          <a:xfrm>
            <a:off x="838200" y="672859"/>
            <a:ext cx="10515600" cy="5504103"/>
          </a:xfrm>
        </p:spPr>
        <p:txBody>
          <a:bodyPr>
            <a:normAutofit/>
          </a:bodyPr>
          <a:lstStyle/>
          <a:p>
            <a:pPr marL="0" indent="0" algn="just">
              <a:buNone/>
            </a:pPr>
            <a:r>
              <a:rPr lang="es-ES" sz="3200" b="1" dirty="0">
                <a:latin typeface="CMU Serif" panose="02000603000000000000" pitchFamily="2" charset="0"/>
                <a:ea typeface="CMU Serif" panose="02000603000000000000" pitchFamily="2" charset="0"/>
                <a:cs typeface="CMU Serif" panose="02000603000000000000" pitchFamily="2" charset="0"/>
              </a:rPr>
              <a:t>Problema 9:</a:t>
            </a:r>
          </a:p>
          <a:p>
            <a:pPr marL="0" indent="0" algn="just">
              <a:buNone/>
            </a:pPr>
            <a:r>
              <a:rPr lang="es-ES" sz="3200" dirty="0">
                <a:latin typeface="CMU Serif" panose="02000603000000000000" pitchFamily="2" charset="0"/>
                <a:ea typeface="CMU Serif" panose="02000603000000000000" pitchFamily="2" charset="0"/>
                <a:cs typeface="CMU Serif" panose="02000603000000000000" pitchFamily="2" charset="0"/>
              </a:rPr>
              <a:t>¿Cuántos números de 4 dígitos cumplen que el producto de sus dígitos es 6?</a:t>
            </a:r>
          </a:p>
        </p:txBody>
      </p:sp>
    </p:spTree>
    <p:extLst>
      <p:ext uri="{BB962C8B-B14F-4D97-AF65-F5344CB8AC3E}">
        <p14:creationId xmlns:p14="http://schemas.microsoft.com/office/powerpoint/2010/main" val="1199276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46E857B-8986-E3DC-57FF-9253DA207C9D}"/>
              </a:ext>
            </a:extLst>
          </p:cNvPr>
          <p:cNvSpPr>
            <a:spLocks noGrp="1"/>
          </p:cNvSpPr>
          <p:nvPr>
            <p:ph idx="1"/>
          </p:nvPr>
        </p:nvSpPr>
        <p:spPr>
          <a:xfrm>
            <a:off x="838200" y="672859"/>
            <a:ext cx="10515600" cy="5504103"/>
          </a:xfrm>
        </p:spPr>
        <p:txBody>
          <a:bodyPr>
            <a:normAutofit/>
          </a:bodyPr>
          <a:lstStyle/>
          <a:p>
            <a:pPr marL="0" indent="0" algn="just">
              <a:buNone/>
            </a:pPr>
            <a:r>
              <a:rPr lang="es-ES" sz="3200" b="1" dirty="0">
                <a:latin typeface="CMU Serif" panose="02000603000000000000" pitchFamily="2" charset="0"/>
                <a:ea typeface="CMU Serif" panose="02000603000000000000" pitchFamily="2" charset="0"/>
                <a:cs typeface="CMU Serif" panose="02000603000000000000" pitchFamily="2" charset="0"/>
              </a:rPr>
              <a:t>Problema 10:</a:t>
            </a:r>
          </a:p>
          <a:p>
            <a:pPr marL="0" indent="0" algn="just">
              <a:buNone/>
            </a:pPr>
            <a:r>
              <a:rPr lang="es-ES" sz="3200" dirty="0">
                <a:latin typeface="CMU Serif" panose="02000603000000000000" pitchFamily="2" charset="0"/>
                <a:ea typeface="CMU Serif" panose="02000603000000000000" pitchFamily="2" charset="0"/>
                <a:cs typeface="CMU Serif" panose="02000603000000000000" pitchFamily="2" charset="0"/>
              </a:rPr>
              <a:t>Se escriben en una lista todos los números cuyo producto de dígitos es igual a 12. La lista empieza con los números:</a:t>
            </a:r>
          </a:p>
          <a:p>
            <a:pPr marL="0" indent="0" algn="just">
              <a:buNone/>
            </a:pPr>
            <a:r>
              <a:rPr lang="es-ES" sz="3200" dirty="0">
                <a:latin typeface="CMU Serif" panose="02000603000000000000" pitchFamily="2" charset="0"/>
                <a:ea typeface="CMU Serif" panose="02000603000000000000" pitchFamily="2" charset="0"/>
                <a:cs typeface="CMU Serif" panose="02000603000000000000" pitchFamily="2" charset="0"/>
              </a:rPr>
              <a:t> </a:t>
            </a:r>
          </a:p>
          <a:p>
            <a:pPr marL="0" indent="0" algn="ctr">
              <a:buNone/>
            </a:pPr>
            <a:r>
              <a:rPr lang="es-ES" sz="3200" dirty="0">
                <a:latin typeface="CMU Serif" panose="02000603000000000000" pitchFamily="2" charset="0"/>
                <a:ea typeface="CMU Serif" panose="02000603000000000000" pitchFamily="2" charset="0"/>
                <a:cs typeface="CMU Serif" panose="02000603000000000000" pitchFamily="2" charset="0"/>
              </a:rPr>
              <a:t>26, 34, 43, 62, 126, 134, . . . </a:t>
            </a:r>
          </a:p>
          <a:p>
            <a:pPr marL="0" indent="0" algn="just">
              <a:buNone/>
            </a:pPr>
            <a:endParaRPr lang="es-ES" sz="3200" dirty="0">
              <a:latin typeface="CMU Serif" panose="02000603000000000000" pitchFamily="2" charset="0"/>
              <a:ea typeface="CMU Serif" panose="02000603000000000000" pitchFamily="2" charset="0"/>
              <a:cs typeface="CMU Serif" panose="02000603000000000000" pitchFamily="2" charset="0"/>
            </a:endParaRPr>
          </a:p>
          <a:p>
            <a:pPr marL="0" indent="0" algn="just">
              <a:buNone/>
            </a:pPr>
            <a:r>
              <a:rPr lang="es-ES" sz="3200" dirty="0">
                <a:latin typeface="CMU Serif" panose="02000603000000000000" pitchFamily="2" charset="0"/>
                <a:ea typeface="CMU Serif" panose="02000603000000000000" pitchFamily="2" charset="0"/>
                <a:cs typeface="CMU Serif" panose="02000603000000000000" pitchFamily="2" charset="0"/>
              </a:rPr>
              <a:t>Es claro que el número 612 es parte de esa lista, ¿cuál es la diferencia del número que está inmediatamente después de 612 en la lista, con el número que está inmediatamente antes?</a:t>
            </a:r>
          </a:p>
        </p:txBody>
      </p:sp>
    </p:spTree>
    <p:extLst>
      <p:ext uri="{BB962C8B-B14F-4D97-AF65-F5344CB8AC3E}">
        <p14:creationId xmlns:p14="http://schemas.microsoft.com/office/powerpoint/2010/main" val="2764560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46E857B-8986-E3DC-57FF-9253DA207C9D}"/>
              </a:ext>
            </a:extLst>
          </p:cNvPr>
          <p:cNvSpPr>
            <a:spLocks noGrp="1"/>
          </p:cNvSpPr>
          <p:nvPr>
            <p:ph idx="1"/>
          </p:nvPr>
        </p:nvSpPr>
        <p:spPr>
          <a:xfrm>
            <a:off x="838200" y="672859"/>
            <a:ext cx="10515600" cy="5504103"/>
          </a:xfrm>
        </p:spPr>
        <p:txBody>
          <a:bodyPr>
            <a:normAutofit/>
          </a:bodyPr>
          <a:lstStyle/>
          <a:p>
            <a:pPr marL="0" indent="0" algn="just">
              <a:buNone/>
            </a:pPr>
            <a:r>
              <a:rPr lang="es-ES" sz="3200" b="1" dirty="0">
                <a:latin typeface="CMU Serif" panose="02000603000000000000" pitchFamily="2" charset="0"/>
                <a:ea typeface="CMU Serif" panose="02000603000000000000" pitchFamily="2" charset="0"/>
                <a:cs typeface="CMU Serif" panose="02000603000000000000" pitchFamily="2" charset="0"/>
              </a:rPr>
              <a:t>Problema 11:</a:t>
            </a:r>
          </a:p>
          <a:p>
            <a:pPr marL="0" indent="0" algn="just">
              <a:buNone/>
            </a:pPr>
            <a:r>
              <a:rPr lang="es-ES" sz="3200" dirty="0">
                <a:latin typeface="CMU Serif" panose="02000603000000000000" pitchFamily="2" charset="0"/>
                <a:ea typeface="CMU Serif" panose="02000603000000000000" pitchFamily="2" charset="0"/>
                <a:cs typeface="CMU Serif" panose="02000603000000000000" pitchFamily="2" charset="0"/>
              </a:rPr>
              <a:t>Considera todos los números que se pueden escribir usando los dígitos 1, 2, 3, 4, 5 y 6 exactamente una sola vez cada uno de ellos. ¿Cuántos de estos números de seis dígitos son múltiplos de seis?</a:t>
            </a:r>
          </a:p>
        </p:txBody>
      </p:sp>
    </p:spTree>
    <p:extLst>
      <p:ext uri="{BB962C8B-B14F-4D97-AF65-F5344CB8AC3E}">
        <p14:creationId xmlns:p14="http://schemas.microsoft.com/office/powerpoint/2010/main" val="792606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46E857B-8986-E3DC-57FF-9253DA207C9D}"/>
              </a:ext>
            </a:extLst>
          </p:cNvPr>
          <p:cNvSpPr>
            <a:spLocks noGrp="1"/>
          </p:cNvSpPr>
          <p:nvPr>
            <p:ph idx="1"/>
          </p:nvPr>
        </p:nvSpPr>
        <p:spPr>
          <a:xfrm>
            <a:off x="838200" y="672859"/>
            <a:ext cx="10515600" cy="5504103"/>
          </a:xfrm>
        </p:spPr>
        <p:txBody>
          <a:bodyPr>
            <a:normAutofit/>
          </a:bodyPr>
          <a:lstStyle/>
          <a:p>
            <a:pPr marL="0" indent="0" algn="just">
              <a:buNone/>
            </a:pPr>
            <a:r>
              <a:rPr lang="es-ES" sz="3200" b="1" dirty="0">
                <a:latin typeface="CMU Serif" panose="02000603000000000000" pitchFamily="2" charset="0"/>
                <a:ea typeface="CMU Serif" panose="02000603000000000000" pitchFamily="2" charset="0"/>
                <a:cs typeface="CMU Serif" panose="02000603000000000000" pitchFamily="2" charset="0"/>
              </a:rPr>
              <a:t>Problema 12:</a:t>
            </a:r>
          </a:p>
          <a:p>
            <a:pPr marL="0" indent="0" algn="just">
              <a:buNone/>
            </a:pPr>
            <a:r>
              <a:rPr lang="es-ES" sz="3200" dirty="0">
                <a:latin typeface="CMU Serif" panose="02000603000000000000" pitchFamily="2" charset="0"/>
                <a:ea typeface="CMU Serif" panose="02000603000000000000" pitchFamily="2" charset="0"/>
                <a:cs typeface="CMU Serif" panose="02000603000000000000" pitchFamily="2" charset="0"/>
              </a:rPr>
              <a:t>El año 2010 es un año muy curioso, porque el número formado por sus dos primeras cifras (por la izquierda) es exactamente el doble del formado por las dos últimas. ¿Cuántas veces volverá a suceder esto, después del año 2010, mientras los años tengan números de 4 cifras? </a:t>
            </a:r>
          </a:p>
        </p:txBody>
      </p:sp>
    </p:spTree>
    <p:extLst>
      <p:ext uri="{BB962C8B-B14F-4D97-AF65-F5344CB8AC3E}">
        <p14:creationId xmlns:p14="http://schemas.microsoft.com/office/powerpoint/2010/main" val="81971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46E857B-8986-E3DC-57FF-9253DA207C9D}"/>
              </a:ext>
            </a:extLst>
          </p:cNvPr>
          <p:cNvSpPr>
            <a:spLocks noGrp="1"/>
          </p:cNvSpPr>
          <p:nvPr>
            <p:ph idx="1"/>
          </p:nvPr>
        </p:nvSpPr>
        <p:spPr>
          <a:xfrm>
            <a:off x="838200" y="672859"/>
            <a:ext cx="10515600" cy="5504103"/>
          </a:xfrm>
        </p:spPr>
        <p:txBody>
          <a:bodyPr>
            <a:normAutofit/>
          </a:bodyPr>
          <a:lstStyle/>
          <a:p>
            <a:pPr marL="0" indent="0" algn="just">
              <a:buNone/>
            </a:pPr>
            <a:r>
              <a:rPr lang="es-ES" sz="3200" b="1" dirty="0">
                <a:latin typeface="CMU Serif" panose="02000603000000000000" pitchFamily="2" charset="0"/>
                <a:ea typeface="CMU Serif" panose="02000603000000000000" pitchFamily="2" charset="0"/>
                <a:cs typeface="CMU Serif" panose="02000603000000000000" pitchFamily="2" charset="0"/>
              </a:rPr>
              <a:t>Problema 1:</a:t>
            </a:r>
          </a:p>
          <a:p>
            <a:pPr marL="0" indent="0" algn="just">
              <a:buNone/>
            </a:pPr>
            <a:r>
              <a:rPr lang="es-ES" sz="3200" dirty="0">
                <a:latin typeface="CMU Serif" panose="02000603000000000000" pitchFamily="2" charset="0"/>
                <a:ea typeface="CMU Serif" panose="02000603000000000000" pitchFamily="2" charset="0"/>
                <a:cs typeface="CMU Serif" panose="02000603000000000000" pitchFamily="2" charset="0"/>
              </a:rPr>
              <a:t>Cada uno de los 12 cachorros es ruidoso o dormilón. Exactamente 8 de ellos son ruidosos y 9 son dormilones. ¿Cuántos son a la vez ruidosos y dormilones?</a:t>
            </a:r>
          </a:p>
        </p:txBody>
      </p:sp>
    </p:spTree>
    <p:extLst>
      <p:ext uri="{BB962C8B-B14F-4D97-AF65-F5344CB8AC3E}">
        <p14:creationId xmlns:p14="http://schemas.microsoft.com/office/powerpoint/2010/main" val="52086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46E857B-8986-E3DC-57FF-9253DA207C9D}"/>
              </a:ext>
            </a:extLst>
          </p:cNvPr>
          <p:cNvSpPr>
            <a:spLocks noGrp="1"/>
          </p:cNvSpPr>
          <p:nvPr>
            <p:ph idx="1"/>
          </p:nvPr>
        </p:nvSpPr>
        <p:spPr>
          <a:xfrm>
            <a:off x="838200" y="672859"/>
            <a:ext cx="10515600" cy="5504103"/>
          </a:xfrm>
        </p:spPr>
        <p:txBody>
          <a:bodyPr>
            <a:normAutofit/>
          </a:bodyPr>
          <a:lstStyle/>
          <a:p>
            <a:pPr marL="0" indent="0" algn="just">
              <a:buNone/>
            </a:pPr>
            <a:r>
              <a:rPr lang="es-ES" sz="3200" b="1" dirty="0">
                <a:latin typeface="CMU Serif" panose="02000603000000000000" pitchFamily="2" charset="0"/>
                <a:ea typeface="CMU Serif" panose="02000603000000000000" pitchFamily="2" charset="0"/>
                <a:cs typeface="CMU Serif" panose="02000603000000000000" pitchFamily="2" charset="0"/>
              </a:rPr>
              <a:t>Problema 2:</a:t>
            </a:r>
          </a:p>
          <a:p>
            <a:pPr marL="0" indent="0" algn="just">
              <a:buNone/>
            </a:pPr>
            <a:r>
              <a:rPr lang="es-ES" sz="3200" dirty="0">
                <a:latin typeface="CMU Serif" panose="02000603000000000000" pitchFamily="2" charset="0"/>
                <a:ea typeface="CMU Serif" panose="02000603000000000000" pitchFamily="2" charset="0"/>
                <a:cs typeface="CMU Serif" panose="02000603000000000000" pitchFamily="2" charset="0"/>
              </a:rPr>
              <a:t>Laura tiene 4 juguetes: una muñeca, una bola, un barco y un carro. Ella quiere ponerlos en un estante en fila. El barco tiene que estar a la par del carro y la muñeca tiene que estar a la par del carro. ¿De cuántas maneras diferentes y siguiendo las condiciones, puede Laura colocar sus juguetes en el estante?</a:t>
            </a:r>
            <a:endParaRPr lang="es-MX" sz="3200" dirty="0">
              <a:latin typeface="CMU Serif" panose="02000603000000000000" pitchFamily="2" charset="0"/>
              <a:ea typeface="CMU Serif" panose="02000603000000000000" pitchFamily="2" charset="0"/>
              <a:cs typeface="CMU Serif" panose="02000603000000000000" pitchFamily="2" charset="0"/>
            </a:endParaRPr>
          </a:p>
        </p:txBody>
      </p:sp>
    </p:spTree>
    <p:extLst>
      <p:ext uri="{BB962C8B-B14F-4D97-AF65-F5344CB8AC3E}">
        <p14:creationId xmlns:p14="http://schemas.microsoft.com/office/powerpoint/2010/main" val="4282424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46E857B-8986-E3DC-57FF-9253DA207C9D}"/>
              </a:ext>
            </a:extLst>
          </p:cNvPr>
          <p:cNvSpPr>
            <a:spLocks noGrp="1"/>
          </p:cNvSpPr>
          <p:nvPr>
            <p:ph idx="1"/>
          </p:nvPr>
        </p:nvSpPr>
        <p:spPr>
          <a:xfrm>
            <a:off x="838200" y="672859"/>
            <a:ext cx="10515600" cy="5504103"/>
          </a:xfrm>
        </p:spPr>
        <p:txBody>
          <a:bodyPr>
            <a:normAutofit/>
          </a:bodyPr>
          <a:lstStyle/>
          <a:p>
            <a:pPr marL="0" indent="0" algn="just">
              <a:buNone/>
            </a:pPr>
            <a:r>
              <a:rPr lang="es-ES" sz="3200" b="1" dirty="0">
                <a:latin typeface="CMU Serif" panose="02000603000000000000" pitchFamily="2" charset="0"/>
                <a:ea typeface="CMU Serif" panose="02000603000000000000" pitchFamily="2" charset="0"/>
                <a:cs typeface="CMU Serif" panose="02000603000000000000" pitchFamily="2" charset="0"/>
              </a:rPr>
              <a:t>Problema 3:</a:t>
            </a:r>
          </a:p>
          <a:p>
            <a:pPr marL="0" indent="0" algn="just">
              <a:buNone/>
            </a:pPr>
            <a:r>
              <a:rPr lang="es-ES" sz="3200" dirty="0">
                <a:latin typeface="CMU Serif" panose="02000603000000000000" pitchFamily="2" charset="0"/>
                <a:ea typeface="CMU Serif" panose="02000603000000000000" pitchFamily="2" charset="0"/>
                <a:cs typeface="CMU Serif" panose="02000603000000000000" pitchFamily="2" charset="0"/>
              </a:rPr>
              <a:t>¿Cuántos números formados únicamente por cuatro unos y cuatro nueves existen tales que sean divisibles entre 11?</a:t>
            </a:r>
          </a:p>
        </p:txBody>
      </p:sp>
    </p:spTree>
    <p:extLst>
      <p:ext uri="{BB962C8B-B14F-4D97-AF65-F5344CB8AC3E}">
        <p14:creationId xmlns:p14="http://schemas.microsoft.com/office/powerpoint/2010/main" val="3055168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46E857B-8986-E3DC-57FF-9253DA207C9D}"/>
              </a:ext>
            </a:extLst>
          </p:cNvPr>
          <p:cNvSpPr>
            <a:spLocks noGrp="1"/>
          </p:cNvSpPr>
          <p:nvPr>
            <p:ph idx="1"/>
          </p:nvPr>
        </p:nvSpPr>
        <p:spPr>
          <a:xfrm>
            <a:off x="838200" y="672859"/>
            <a:ext cx="10515600" cy="5504103"/>
          </a:xfrm>
        </p:spPr>
        <p:txBody>
          <a:bodyPr>
            <a:normAutofit/>
          </a:bodyPr>
          <a:lstStyle/>
          <a:p>
            <a:pPr marL="0" indent="0" algn="just">
              <a:buNone/>
            </a:pPr>
            <a:r>
              <a:rPr lang="es-ES" sz="3200" b="1" dirty="0">
                <a:latin typeface="CMU Serif" panose="02000603000000000000" pitchFamily="2" charset="0"/>
                <a:ea typeface="CMU Serif" panose="02000603000000000000" pitchFamily="2" charset="0"/>
                <a:cs typeface="CMU Serif" panose="02000603000000000000" pitchFamily="2" charset="0"/>
              </a:rPr>
              <a:t>Problema 4:</a:t>
            </a:r>
          </a:p>
          <a:p>
            <a:pPr marL="0" indent="0" algn="just">
              <a:buNone/>
            </a:pPr>
            <a:r>
              <a:rPr lang="es-ES" sz="3200" dirty="0">
                <a:latin typeface="CMU Serif" panose="02000603000000000000" pitchFamily="2" charset="0"/>
                <a:ea typeface="CMU Serif" panose="02000603000000000000" pitchFamily="2" charset="0"/>
                <a:cs typeface="CMU Serif" panose="02000603000000000000" pitchFamily="2" charset="0"/>
              </a:rPr>
              <a:t>En una olimpiada de matemáticas participaron 100 estudiantes. La prueba consistía de tres problemas. </a:t>
            </a:r>
          </a:p>
          <a:p>
            <a:pPr lvl="1" algn="just">
              <a:buFont typeface="Wingdings" panose="05000000000000000000" pitchFamily="2" charset="2"/>
              <a:buChar char="§"/>
            </a:pPr>
            <a:r>
              <a:rPr lang="es-ES" sz="2800" dirty="0">
                <a:latin typeface="CMU Serif" panose="02000603000000000000" pitchFamily="2" charset="0"/>
                <a:ea typeface="CMU Serif" panose="02000603000000000000" pitchFamily="2" charset="0"/>
                <a:cs typeface="CMU Serif" panose="02000603000000000000" pitchFamily="2" charset="0"/>
              </a:rPr>
              <a:t>El problema 1 fue resuelto correctamente por 90 estudiantes.</a:t>
            </a:r>
          </a:p>
          <a:p>
            <a:pPr lvl="1" algn="just">
              <a:buFont typeface="Wingdings" panose="05000000000000000000" pitchFamily="2" charset="2"/>
              <a:buChar char="§"/>
            </a:pPr>
            <a:r>
              <a:rPr lang="es-ES" sz="2800" dirty="0">
                <a:latin typeface="CMU Serif" panose="02000603000000000000" pitchFamily="2" charset="0"/>
                <a:ea typeface="CMU Serif" panose="02000603000000000000" pitchFamily="2" charset="0"/>
                <a:cs typeface="CMU Serif" panose="02000603000000000000" pitchFamily="2" charset="0"/>
              </a:rPr>
              <a:t>El problema 2 fue resuelto correctamente por 80 estudiantes.</a:t>
            </a:r>
          </a:p>
          <a:p>
            <a:pPr lvl="1" algn="just">
              <a:buFont typeface="Wingdings" panose="05000000000000000000" pitchFamily="2" charset="2"/>
              <a:buChar char="§"/>
            </a:pPr>
            <a:r>
              <a:rPr lang="es-ES" sz="2800" dirty="0">
                <a:latin typeface="CMU Serif" panose="02000603000000000000" pitchFamily="2" charset="0"/>
                <a:ea typeface="CMU Serif" panose="02000603000000000000" pitchFamily="2" charset="0"/>
                <a:cs typeface="CMU Serif" panose="02000603000000000000" pitchFamily="2" charset="0"/>
              </a:rPr>
              <a:t>El problema 3 fue resuelto correctamente por 75 estudiantes.</a:t>
            </a:r>
          </a:p>
          <a:p>
            <a:pPr marL="0" indent="0" algn="just">
              <a:buNone/>
            </a:pPr>
            <a:r>
              <a:rPr lang="es-ES" sz="3200" dirty="0">
                <a:latin typeface="CMU Serif" panose="02000603000000000000" pitchFamily="2" charset="0"/>
                <a:ea typeface="CMU Serif" panose="02000603000000000000" pitchFamily="2" charset="0"/>
                <a:cs typeface="CMU Serif" panose="02000603000000000000" pitchFamily="2" charset="0"/>
              </a:rPr>
              <a:t>¿Como mínimo cuántos estudiantes resolvieron correctamente los 3 problemas? </a:t>
            </a:r>
          </a:p>
        </p:txBody>
      </p:sp>
    </p:spTree>
    <p:extLst>
      <p:ext uri="{BB962C8B-B14F-4D97-AF65-F5344CB8AC3E}">
        <p14:creationId xmlns:p14="http://schemas.microsoft.com/office/powerpoint/2010/main" val="2271941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46E857B-8986-E3DC-57FF-9253DA207C9D}"/>
              </a:ext>
            </a:extLst>
          </p:cNvPr>
          <p:cNvSpPr>
            <a:spLocks noGrp="1"/>
          </p:cNvSpPr>
          <p:nvPr>
            <p:ph idx="1"/>
          </p:nvPr>
        </p:nvSpPr>
        <p:spPr>
          <a:xfrm>
            <a:off x="838200" y="672859"/>
            <a:ext cx="10515600" cy="5504103"/>
          </a:xfrm>
        </p:spPr>
        <p:txBody>
          <a:bodyPr>
            <a:normAutofit/>
          </a:bodyPr>
          <a:lstStyle/>
          <a:p>
            <a:pPr marL="0" indent="0" algn="just">
              <a:buNone/>
            </a:pPr>
            <a:r>
              <a:rPr lang="es-ES" sz="3200" b="1" dirty="0">
                <a:latin typeface="CMU Serif" panose="02000603000000000000" pitchFamily="2" charset="0"/>
                <a:ea typeface="CMU Serif" panose="02000603000000000000" pitchFamily="2" charset="0"/>
                <a:cs typeface="CMU Serif" panose="02000603000000000000" pitchFamily="2" charset="0"/>
              </a:rPr>
              <a:t>Problema 5:</a:t>
            </a:r>
          </a:p>
          <a:p>
            <a:pPr marL="0" indent="0" algn="just">
              <a:buNone/>
            </a:pPr>
            <a:r>
              <a:rPr lang="es-ES" sz="3200" dirty="0">
                <a:latin typeface="CMU Serif" panose="02000603000000000000" pitchFamily="2" charset="0"/>
                <a:ea typeface="CMU Serif" panose="02000603000000000000" pitchFamily="2" charset="0"/>
                <a:cs typeface="CMU Serif" panose="02000603000000000000" pitchFamily="2" charset="0"/>
              </a:rPr>
              <a:t>En un grupo de siete personas hay unos gemelos. Se quiere acomodar al grupo de personas en una mesa con nueve asientos. ¿De cuántas formas distintas es posible hacer esto sin que los gemelos queden sentados en sillas contiguas?</a:t>
            </a:r>
          </a:p>
        </p:txBody>
      </p:sp>
    </p:spTree>
    <p:extLst>
      <p:ext uri="{BB962C8B-B14F-4D97-AF65-F5344CB8AC3E}">
        <p14:creationId xmlns:p14="http://schemas.microsoft.com/office/powerpoint/2010/main" val="2019652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46E857B-8986-E3DC-57FF-9253DA207C9D}"/>
              </a:ext>
            </a:extLst>
          </p:cNvPr>
          <p:cNvSpPr>
            <a:spLocks noGrp="1"/>
          </p:cNvSpPr>
          <p:nvPr>
            <p:ph idx="1"/>
          </p:nvPr>
        </p:nvSpPr>
        <p:spPr>
          <a:xfrm>
            <a:off x="838200" y="672859"/>
            <a:ext cx="10515600" cy="5504103"/>
          </a:xfrm>
        </p:spPr>
        <p:txBody>
          <a:bodyPr>
            <a:normAutofit/>
          </a:bodyPr>
          <a:lstStyle/>
          <a:p>
            <a:pPr marL="0" indent="0" algn="just">
              <a:buNone/>
            </a:pPr>
            <a:r>
              <a:rPr lang="es-ES" sz="3200" b="1" dirty="0">
                <a:latin typeface="CMU Serif" panose="02000603000000000000" pitchFamily="2" charset="0"/>
                <a:ea typeface="CMU Serif" panose="02000603000000000000" pitchFamily="2" charset="0"/>
                <a:cs typeface="CMU Serif" panose="02000603000000000000" pitchFamily="2" charset="0"/>
              </a:rPr>
              <a:t>Problema 6:</a:t>
            </a:r>
          </a:p>
          <a:p>
            <a:pPr marL="0" indent="0" algn="just">
              <a:buNone/>
            </a:pPr>
            <a:r>
              <a:rPr lang="es-ES" sz="3200" dirty="0">
                <a:latin typeface="CMU Serif" panose="02000603000000000000" pitchFamily="2" charset="0"/>
                <a:ea typeface="CMU Serif" panose="02000603000000000000" pitchFamily="2" charset="0"/>
                <a:cs typeface="CMU Serif" panose="02000603000000000000" pitchFamily="2" charset="0"/>
              </a:rPr>
              <a:t>En un salón de clases hay 60 niños alineados en seis filas y 10 columnas. Cada niño le da la mano a todos niños que se sientan a su alrededor. ¿Cuántos saludos hubo?</a:t>
            </a:r>
          </a:p>
        </p:txBody>
      </p:sp>
    </p:spTree>
    <p:extLst>
      <p:ext uri="{BB962C8B-B14F-4D97-AF65-F5344CB8AC3E}">
        <p14:creationId xmlns:p14="http://schemas.microsoft.com/office/powerpoint/2010/main" val="4292933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46E857B-8986-E3DC-57FF-9253DA207C9D}"/>
              </a:ext>
            </a:extLst>
          </p:cNvPr>
          <p:cNvSpPr>
            <a:spLocks noGrp="1"/>
          </p:cNvSpPr>
          <p:nvPr>
            <p:ph idx="1"/>
          </p:nvPr>
        </p:nvSpPr>
        <p:spPr>
          <a:xfrm>
            <a:off x="838200" y="672859"/>
            <a:ext cx="10515600" cy="5504103"/>
          </a:xfrm>
        </p:spPr>
        <p:txBody>
          <a:bodyPr>
            <a:normAutofit/>
          </a:bodyPr>
          <a:lstStyle/>
          <a:p>
            <a:pPr marL="0" indent="0" algn="just">
              <a:buNone/>
            </a:pPr>
            <a:r>
              <a:rPr lang="es-ES" sz="3200" b="1" dirty="0">
                <a:latin typeface="CMU Serif" panose="02000603000000000000" pitchFamily="2" charset="0"/>
                <a:ea typeface="CMU Serif" panose="02000603000000000000" pitchFamily="2" charset="0"/>
                <a:cs typeface="CMU Serif" panose="02000603000000000000" pitchFamily="2" charset="0"/>
              </a:rPr>
              <a:t>Problema 7:</a:t>
            </a:r>
          </a:p>
          <a:p>
            <a:pPr marL="0" indent="0" algn="just">
              <a:buNone/>
            </a:pPr>
            <a:r>
              <a:rPr lang="es-ES" sz="3200" dirty="0">
                <a:latin typeface="CMU Serif" panose="02000603000000000000" pitchFamily="2" charset="0"/>
                <a:ea typeface="CMU Serif" panose="02000603000000000000" pitchFamily="2" charset="0"/>
                <a:cs typeface="CMU Serif" panose="02000603000000000000" pitchFamily="2" charset="0"/>
              </a:rPr>
              <a:t>Un leñador contó 72 tacos de madera que obtuvo después de hacer 53 cortes con la sierra en troncos mayores. Como serró un tronco de cada vez, ¿cuántos troncos había antes de empezar a cortarlos?</a:t>
            </a:r>
          </a:p>
        </p:txBody>
      </p:sp>
    </p:spTree>
    <p:extLst>
      <p:ext uri="{BB962C8B-B14F-4D97-AF65-F5344CB8AC3E}">
        <p14:creationId xmlns:p14="http://schemas.microsoft.com/office/powerpoint/2010/main" val="171812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46E857B-8986-E3DC-57FF-9253DA207C9D}"/>
              </a:ext>
            </a:extLst>
          </p:cNvPr>
          <p:cNvSpPr>
            <a:spLocks noGrp="1"/>
          </p:cNvSpPr>
          <p:nvPr>
            <p:ph idx="1"/>
          </p:nvPr>
        </p:nvSpPr>
        <p:spPr>
          <a:xfrm>
            <a:off x="838199" y="672859"/>
            <a:ext cx="6175075" cy="5504103"/>
          </a:xfrm>
        </p:spPr>
        <p:txBody>
          <a:bodyPr>
            <a:normAutofit/>
          </a:bodyPr>
          <a:lstStyle/>
          <a:p>
            <a:pPr marL="0" indent="0" algn="just">
              <a:buNone/>
            </a:pPr>
            <a:r>
              <a:rPr lang="es-ES" sz="3200" b="1" dirty="0">
                <a:latin typeface="CMU Serif" panose="02000603000000000000" pitchFamily="2" charset="0"/>
                <a:ea typeface="CMU Serif" panose="02000603000000000000" pitchFamily="2" charset="0"/>
                <a:cs typeface="CMU Serif" panose="02000603000000000000" pitchFamily="2" charset="0"/>
              </a:rPr>
              <a:t>Problema 8:</a:t>
            </a:r>
          </a:p>
          <a:p>
            <a:pPr marL="0" indent="0" algn="just">
              <a:buNone/>
            </a:pPr>
            <a:r>
              <a:rPr lang="es-ES" sz="3200" dirty="0">
                <a:latin typeface="CMU Serif" panose="02000603000000000000" pitchFamily="2" charset="0"/>
                <a:ea typeface="CMU Serif" panose="02000603000000000000" pitchFamily="2" charset="0"/>
                <a:cs typeface="CMU Serif" panose="02000603000000000000" pitchFamily="2" charset="0"/>
              </a:rPr>
              <a:t>Una torre de ajedrez ataca a todas las casillas de su misma fila y a todas las casillas de su misma columna. ¿Como mínimo cuántas torres se pueden ubicar en el siguiente tablero si queremos que todas las casillas blancas estén atacadas, y solamente podemos ubicar a las torres en casillas grises? </a:t>
            </a:r>
          </a:p>
        </p:txBody>
      </p:sp>
      <p:pic>
        <p:nvPicPr>
          <p:cNvPr id="2" name="Imagen 1">
            <a:extLst>
              <a:ext uri="{FF2B5EF4-FFF2-40B4-BE49-F238E27FC236}">
                <a16:creationId xmlns:a16="http://schemas.microsoft.com/office/drawing/2014/main" id="{44FF96D4-78A9-61ED-76E7-ECC9F1661886}"/>
              </a:ext>
            </a:extLst>
          </p:cNvPr>
          <p:cNvPicPr>
            <a:picLocks noChangeAspect="1"/>
          </p:cNvPicPr>
          <p:nvPr/>
        </p:nvPicPr>
        <p:blipFill rotWithShape="1">
          <a:blip r:embed="rId2"/>
          <a:srcRect l="45755" t="42153" r="43939" b="39210"/>
          <a:stretch/>
        </p:blipFill>
        <p:spPr>
          <a:xfrm>
            <a:off x="7324436" y="1223166"/>
            <a:ext cx="4331856" cy="4403488"/>
          </a:xfrm>
          <a:prstGeom prst="rect">
            <a:avLst/>
          </a:prstGeom>
        </p:spPr>
      </p:pic>
    </p:spTree>
    <p:extLst>
      <p:ext uri="{BB962C8B-B14F-4D97-AF65-F5344CB8AC3E}">
        <p14:creationId xmlns:p14="http://schemas.microsoft.com/office/powerpoint/2010/main" val="131019562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587</Words>
  <Application>Microsoft Office PowerPoint</Application>
  <PresentationFormat>Panorámica</PresentationFormat>
  <Paragraphs>34</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Calibri Light</vt:lpstr>
      <vt:lpstr>CMU Serif</vt:lpstr>
      <vt:lpstr>Wingdings</vt:lpstr>
      <vt:lpstr>Tema de Office</vt:lpstr>
      <vt:lpstr>Problemas de Combinatoria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Problemas de Combinatoria</dc:title>
  <dc:creator>Juan José de Hernández Beltrán</dc:creator>
  <cp:lastModifiedBy>Juan José de Jesús Hernández Beltrán</cp:lastModifiedBy>
  <cp:revision>5</cp:revision>
  <dcterms:created xsi:type="dcterms:W3CDTF">2023-10-21T04:46:49Z</dcterms:created>
  <dcterms:modified xsi:type="dcterms:W3CDTF">2023-10-21T05:36:54Z</dcterms:modified>
</cp:coreProperties>
</file>