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0FBA1A-3706-4446-A05B-A4509C0D6715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A468183-3391-4785-84C4-5FA52E74855A}" type="datetimeFigureOut">
              <a:rPr lang="es-ES" smtClean="0"/>
              <a:t>19/06/2017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80528" y="960660"/>
            <a:ext cx="8839944" cy="2592288"/>
          </a:xfrm>
        </p:spPr>
        <p:txBody>
          <a:bodyPr/>
          <a:lstStyle/>
          <a:p>
            <a:pPr algn="ctr"/>
            <a:r>
              <a:rPr lang="es-ES" dirty="0" smtClean="0">
                <a:latin typeface="Agency FB" pitchFamily="34" charset="0"/>
              </a:rPr>
              <a:t>Aplicación para gestionar una aerolínea</a:t>
            </a:r>
            <a:endParaRPr lang="es-ES" dirty="0">
              <a:latin typeface="Agency FB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5183" y="4221088"/>
            <a:ext cx="6461760" cy="1066800"/>
          </a:xfrm>
        </p:spPr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Proyecto realizado por :</a:t>
            </a:r>
          </a:p>
          <a:p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Juan José Ortiz Gámez</a:t>
            </a:r>
          </a:p>
          <a:p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2016/2017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5445224"/>
            <a:ext cx="914400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orma libre"/>
          <p:cNvSpPr/>
          <p:nvPr/>
        </p:nvSpPr>
        <p:spPr>
          <a:xfrm>
            <a:off x="0" y="0"/>
            <a:ext cx="3311236" cy="1981200"/>
          </a:xfrm>
          <a:custGeom>
            <a:avLst/>
            <a:gdLst>
              <a:gd name="connsiteX0" fmla="*/ 3311236 w 3311236"/>
              <a:gd name="connsiteY0" fmla="*/ 0 h 1981200"/>
              <a:gd name="connsiteX1" fmla="*/ 1953491 w 3311236"/>
              <a:gd name="connsiteY1" fmla="*/ 0 h 1981200"/>
              <a:gd name="connsiteX2" fmla="*/ 0 w 3311236"/>
              <a:gd name="connsiteY2" fmla="*/ 1136073 h 1981200"/>
              <a:gd name="connsiteX3" fmla="*/ 0 w 3311236"/>
              <a:gd name="connsiteY3" fmla="*/ 1981200 h 1981200"/>
              <a:gd name="connsiteX4" fmla="*/ 3311236 w 3311236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236" h="1981200">
                <a:moveTo>
                  <a:pt x="3311236" y="0"/>
                </a:moveTo>
                <a:lnTo>
                  <a:pt x="1953491" y="0"/>
                </a:lnTo>
                <a:lnTo>
                  <a:pt x="0" y="1136073"/>
                </a:lnTo>
                <a:lnTo>
                  <a:pt x="0" y="1981200"/>
                </a:lnTo>
                <a:lnTo>
                  <a:pt x="33112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4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148064" y="0"/>
            <a:ext cx="3312368" cy="2848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084168" y="4725144"/>
            <a:ext cx="2376264" cy="213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0" y="5229200"/>
            <a:ext cx="2411760" cy="16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2411760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0" y="1556792"/>
            <a:ext cx="791450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6" y="3280583"/>
            <a:ext cx="8176798" cy="32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74860" y="341784"/>
            <a:ext cx="4114800" cy="1143000"/>
          </a:xfrm>
        </p:spPr>
        <p:txBody>
          <a:bodyPr/>
          <a:lstStyle/>
          <a:p>
            <a:r>
              <a:rPr lang="es-E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Creación del PDF</a:t>
            </a:r>
            <a:endParaRPr lang="es-ES" sz="4400" dirty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2987824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74860" y="341784"/>
            <a:ext cx="54772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Mandar el PDF por correo </a:t>
            </a:r>
            <a:endParaRPr lang="es-ES" sz="4400" dirty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148064" y="0"/>
            <a:ext cx="3312368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4725144"/>
            <a:ext cx="2232260" cy="213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6012160" y="4725144"/>
            <a:ext cx="2448272" cy="213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0" y="1520078"/>
            <a:ext cx="8065530" cy="183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0" y="3789040"/>
            <a:ext cx="59245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0" y="5195175"/>
            <a:ext cx="67151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3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7859216" cy="3010346"/>
          </a:xfrm>
        </p:spPr>
        <p:txBody>
          <a:bodyPr/>
          <a:lstStyle/>
          <a:p>
            <a:r>
              <a:rPr lang="es-ES" sz="6000" dirty="0" smtClean="0">
                <a:latin typeface="Agency FB" pitchFamily="34" charset="0"/>
              </a:rPr>
              <a:t>Hasta aquí la presentación, ahora vamos a la práctica</a:t>
            </a:r>
            <a:endParaRPr lang="es-ES" sz="60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620688"/>
            <a:ext cx="7620000" cy="1143000"/>
          </a:xfrm>
        </p:spPr>
        <p:txBody>
          <a:bodyPr/>
          <a:lstStyle/>
          <a:p>
            <a:pPr algn="ctr"/>
            <a:r>
              <a:rPr lang="es-ES" sz="6000" dirty="0" smtClean="0">
                <a:latin typeface="Agency FB" pitchFamily="34" charset="0"/>
              </a:rPr>
              <a:t>Idea de proyecto</a:t>
            </a:r>
            <a:endParaRPr lang="es-ES" sz="6000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084365"/>
            <a:ext cx="7620000" cy="4800600"/>
          </a:xfrm>
        </p:spPr>
        <p:txBody>
          <a:bodyPr/>
          <a:lstStyle/>
          <a:p>
            <a:r>
              <a:rPr lang="es-ES" sz="3200" dirty="0" smtClean="0"/>
              <a:t>¿De que trata el proyecto?</a:t>
            </a:r>
          </a:p>
          <a:p>
            <a:r>
              <a:rPr lang="es-ES" sz="3200" dirty="0" smtClean="0"/>
              <a:t>¿Por qué se me ocurrió hacerlo</a:t>
            </a:r>
            <a:r>
              <a:rPr lang="es-ES" sz="3200" dirty="0" smtClean="0"/>
              <a:t>?</a:t>
            </a:r>
          </a:p>
          <a:p>
            <a:r>
              <a:rPr lang="es-ES" sz="3200" smtClean="0"/>
              <a:t>Realidad</a:t>
            </a:r>
            <a:endParaRPr lang="es-ES" sz="3200" dirty="0" smtClean="0"/>
          </a:p>
          <a:p>
            <a:endParaRPr lang="es-ES" sz="3200" dirty="0" smtClean="0"/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922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476672"/>
            <a:ext cx="5472608" cy="1143000"/>
          </a:xfrm>
        </p:spPr>
        <p:txBody>
          <a:bodyPr/>
          <a:lstStyle/>
          <a:p>
            <a:r>
              <a:rPr lang="es-ES" sz="6000" dirty="0" smtClean="0">
                <a:latin typeface="Agency FB" pitchFamily="34" charset="0"/>
              </a:rPr>
              <a:t>Objetivos del proyecto</a:t>
            </a:r>
            <a:endParaRPr lang="es-ES" sz="6000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858501"/>
            <a:ext cx="7560840" cy="3456384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Creación de un PDF como ticket de vuelo.</a:t>
            </a:r>
          </a:p>
          <a:p>
            <a:r>
              <a:rPr lang="es-ES" sz="3200" dirty="0" smtClean="0"/>
              <a:t>Automatización del proceso de enviar el PDF creado al correo del usuario que realizara el vuelo.</a:t>
            </a:r>
          </a:p>
          <a:p>
            <a:r>
              <a:rPr lang="es-ES" sz="3200" dirty="0" smtClean="0"/>
              <a:t>Realización de una aplicación de viajes completamente funcional y útil.</a:t>
            </a:r>
          </a:p>
          <a:p>
            <a:endParaRPr lang="es-ES" sz="3200" dirty="0" smtClean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406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476672"/>
            <a:ext cx="3466728" cy="1143000"/>
          </a:xfrm>
        </p:spPr>
        <p:txBody>
          <a:bodyPr/>
          <a:lstStyle/>
          <a:p>
            <a:r>
              <a:rPr lang="es-ES" sz="6000" dirty="0" smtClean="0">
                <a:latin typeface="Agency FB" pitchFamily="34" charset="0"/>
              </a:rPr>
              <a:t>Base de datos</a:t>
            </a:r>
            <a:endParaRPr lang="es-ES" sz="6000" dirty="0">
              <a:latin typeface="Agency FB" pitchFamily="34" charset="0"/>
            </a:endParaRPr>
          </a:p>
        </p:txBody>
      </p:sp>
      <p:pic>
        <p:nvPicPr>
          <p:cNvPr id="2050" name="Picture 2" descr="C:\Users\Juanj\Google Drive\Informatica\GBD - Bases de datos\PI_Juanjo\ModeloLo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9" y="1754916"/>
            <a:ext cx="8239844" cy="38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anj\Google Drive\Informatica\GBD - Bases de datos\PI_Juanjo\Relaci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297338" cy="429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7784" y="476672"/>
            <a:ext cx="3034680" cy="1143000"/>
          </a:xfrm>
        </p:spPr>
        <p:txBody>
          <a:bodyPr/>
          <a:lstStyle/>
          <a:p>
            <a:r>
              <a:rPr lang="es-ES" sz="6000" dirty="0" smtClean="0">
                <a:latin typeface="Agency FB" pitchFamily="34" charset="0"/>
              </a:rPr>
              <a:t>Codificación</a:t>
            </a:r>
            <a:endParaRPr lang="es-ES" sz="6000" dirty="0">
              <a:latin typeface="Agency FB" pitchFamily="34" charset="0"/>
            </a:endParaRPr>
          </a:p>
        </p:txBody>
      </p:sp>
      <p:pic>
        <p:nvPicPr>
          <p:cNvPr id="2050" name="Picture 2" descr="Resultado de imagen de java logo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4556">
            <a:off x="1337637" y="1871808"/>
            <a:ext cx="2836095" cy="155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js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2734">
            <a:off x="5380796" y="1538806"/>
            <a:ext cx="1284020" cy="235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9544">
            <a:off x="817826" y="4472255"/>
            <a:ext cx="1830708" cy="183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267" y="4179686"/>
            <a:ext cx="3246153" cy="170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pl sq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820">
            <a:off x="5035902" y="4311140"/>
            <a:ext cx="261937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04856" cy="1584176"/>
          </a:xfrm>
        </p:spPr>
        <p:txBody>
          <a:bodyPr/>
          <a:lstStyle/>
          <a:p>
            <a:pPr algn="ctr"/>
            <a:r>
              <a:rPr lang="es-ES" sz="6000" dirty="0">
                <a:latin typeface="Agency FB" pitchFamily="34" charset="0"/>
              </a:rPr>
              <a:t>Función de realizar un PDF y enviarlo al correo del </a:t>
            </a:r>
            <a:r>
              <a:rPr lang="es-ES" sz="6000" dirty="0" smtClean="0">
                <a:latin typeface="Agency FB" pitchFamily="34" charset="0"/>
              </a:rPr>
              <a:t>usuario </a:t>
            </a:r>
            <a:endParaRPr lang="es-ES" sz="6000" dirty="0">
              <a:latin typeface="Agency FB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2" y="2295097"/>
            <a:ext cx="8028384" cy="363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 rot="21211208">
            <a:off x="6818453" y="5076928"/>
            <a:ext cx="1040042" cy="310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7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6642064" y="5331475"/>
            <a:ext cx="176452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5301208"/>
            <a:ext cx="176452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" y="72028"/>
            <a:ext cx="8172399" cy="3046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0" y="3533978"/>
            <a:ext cx="312226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331812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100686" y="2520300"/>
            <a:ext cx="95914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683568" y="4110042"/>
            <a:ext cx="28083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4499992" y="4398074"/>
            <a:ext cx="30243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788024" y="2744708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15184" y="5735279"/>
            <a:ext cx="7920880" cy="57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1979712" y="5949280"/>
            <a:ext cx="16561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6084168" y="6093296"/>
            <a:ext cx="19442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2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63" y="548680"/>
            <a:ext cx="4572000" cy="310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/>
          <a:stretch/>
        </p:blipFill>
        <p:spPr bwMode="auto">
          <a:xfrm>
            <a:off x="0" y="3573016"/>
            <a:ext cx="4571403" cy="237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6423"/>
            <a:ext cx="2448272" cy="10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984" y="1916831"/>
            <a:ext cx="2160240" cy="1099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88221"/>
            <a:ext cx="2051298" cy="113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023" y="5013176"/>
            <a:ext cx="2155676" cy="97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39552" y="2060848"/>
            <a:ext cx="30963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251520" y="3296942"/>
            <a:ext cx="2376264" cy="132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240879" y="3449342"/>
            <a:ext cx="946745" cy="1236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251520" y="3601742"/>
            <a:ext cx="1584176" cy="1236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251520" y="3725416"/>
            <a:ext cx="1512168" cy="1236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240878" y="3869281"/>
            <a:ext cx="1594817" cy="1236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5004048" y="764704"/>
            <a:ext cx="1728192" cy="22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5436096" y="2400563"/>
            <a:ext cx="1800200" cy="132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5417220" y="2132856"/>
            <a:ext cx="1747068" cy="1236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5523508" y="3601742"/>
            <a:ext cx="1352748" cy="1236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5510262" y="3725416"/>
            <a:ext cx="1582018" cy="1236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5276031" y="5301208"/>
            <a:ext cx="2032273" cy="1236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>
            <a:stCxn id="5" idx="3"/>
          </p:cNvCxnSpPr>
          <p:nvPr/>
        </p:nvCxnSpPr>
        <p:spPr>
          <a:xfrm>
            <a:off x="3635896" y="2420888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8" idx="1"/>
          </p:cNvCxnSpPr>
          <p:nvPr/>
        </p:nvCxnSpPr>
        <p:spPr>
          <a:xfrm flipH="1">
            <a:off x="4716016" y="879470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4716016" y="879470"/>
            <a:ext cx="0" cy="1541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V="1">
            <a:off x="2627784" y="3362971"/>
            <a:ext cx="2376264" cy="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5004048" y="2466592"/>
            <a:ext cx="0" cy="8963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19" idx="1"/>
          </p:cNvCxnSpPr>
          <p:nvPr/>
        </p:nvCxnSpPr>
        <p:spPr>
          <a:xfrm flipH="1">
            <a:off x="5004048" y="2466592"/>
            <a:ext cx="4320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20" idx="1"/>
          </p:cNvCxnSpPr>
          <p:nvPr/>
        </p:nvCxnSpPr>
        <p:spPr>
          <a:xfrm flipH="1">
            <a:off x="5220072" y="2194693"/>
            <a:ext cx="19714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5212047" y="2194694"/>
            <a:ext cx="8025" cy="131648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14" idx="3"/>
          </p:cNvCxnSpPr>
          <p:nvPr/>
        </p:nvCxnSpPr>
        <p:spPr>
          <a:xfrm>
            <a:off x="1187624" y="3511179"/>
            <a:ext cx="40244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15" idx="3"/>
            <a:endCxn id="21" idx="1"/>
          </p:cNvCxnSpPr>
          <p:nvPr/>
        </p:nvCxnSpPr>
        <p:spPr>
          <a:xfrm>
            <a:off x="1835696" y="3663579"/>
            <a:ext cx="368781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16" idx="3"/>
          </p:cNvCxnSpPr>
          <p:nvPr/>
        </p:nvCxnSpPr>
        <p:spPr>
          <a:xfrm>
            <a:off x="1763688" y="3787253"/>
            <a:ext cx="37444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17" idx="3"/>
          </p:cNvCxnSpPr>
          <p:nvPr/>
        </p:nvCxnSpPr>
        <p:spPr>
          <a:xfrm>
            <a:off x="1835695" y="3931118"/>
            <a:ext cx="223224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endCxn id="23" idx="1"/>
          </p:cNvCxnSpPr>
          <p:nvPr/>
        </p:nvCxnSpPr>
        <p:spPr>
          <a:xfrm>
            <a:off x="4067944" y="5363045"/>
            <a:ext cx="120808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4067944" y="3931118"/>
            <a:ext cx="0" cy="143192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269</TotalTime>
  <Words>101</Words>
  <Application>Microsoft Office PowerPoint</Application>
  <PresentationFormat>Presentación en pantalla (4:3)</PresentationFormat>
  <Paragraphs>19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Adyacencia</vt:lpstr>
      <vt:lpstr>Aplicación para gestionar una aerolínea</vt:lpstr>
      <vt:lpstr>Idea de proyecto</vt:lpstr>
      <vt:lpstr>Objetivos del proyecto</vt:lpstr>
      <vt:lpstr>Base de datos</vt:lpstr>
      <vt:lpstr>Presentación de PowerPoint</vt:lpstr>
      <vt:lpstr>Codificación</vt:lpstr>
      <vt:lpstr>Función de realizar un PDF y enviarlo al correo del usuario </vt:lpstr>
      <vt:lpstr>Presentación de PowerPoint</vt:lpstr>
      <vt:lpstr>Presentación de PowerPoint</vt:lpstr>
      <vt:lpstr>Creación del PDF</vt:lpstr>
      <vt:lpstr>Presentación de PowerPoint</vt:lpstr>
      <vt:lpstr>Hasta aquí la presentación, ahora vamos a la práctica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José Ortiz Gámez</dc:creator>
  <cp:lastModifiedBy>Juan José Ortiz Gámez</cp:lastModifiedBy>
  <cp:revision>32</cp:revision>
  <dcterms:created xsi:type="dcterms:W3CDTF">2017-06-13T09:37:19Z</dcterms:created>
  <dcterms:modified xsi:type="dcterms:W3CDTF">2017-06-19T20:36:43Z</dcterms:modified>
</cp:coreProperties>
</file>