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jZrl9QiTIHm6NcWdO1zkrWcc//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21c1b34bb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21c1b34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5.googleusercontent.com/GGhrUslfQVMg-1S9D10c_aab6I3Z0TtV7iYRvA5kZR7mlfasdfWFwrHEoRjhqOYFGOOGRLnqcU5Vjmn83BDPK4WvGrEQTVnH9Ny1UkmEAKWpuauGJR-OrPQiGdl8HYNCedcWXlub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261" y="794605"/>
            <a:ext cx="8674191" cy="487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8516983" y="3034155"/>
            <a:ext cx="1541417" cy="6234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8614956" y="2664823"/>
            <a:ext cx="14684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4998719" y="2959351"/>
            <a:ext cx="1541417" cy="6234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5096692" y="2590019"/>
            <a:ext cx="14684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2439488" y="3150548"/>
            <a:ext cx="1541417" cy="6234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679519" y="2728378"/>
            <a:ext cx="14684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1405345" y="5086252"/>
            <a:ext cx="1541417" cy="6234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2"/>
          <p:cNvCxnSpPr>
            <a:stCxn id="95" idx="3"/>
          </p:cNvCxnSpPr>
          <p:nvPr/>
        </p:nvCxnSpPr>
        <p:spPr>
          <a:xfrm>
            <a:off x="2946762" y="5397974"/>
            <a:ext cx="1336800" cy="3414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7" name="Google Shape;97;p2"/>
          <p:cNvSpPr txBox="1"/>
          <p:nvPr/>
        </p:nvSpPr>
        <p:spPr>
          <a:xfrm>
            <a:off x="1503318" y="4716920"/>
            <a:ext cx="14684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4991098" y="5086252"/>
            <a:ext cx="1541417" cy="6234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4908370" y="4716920"/>
            <a:ext cx="14684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</a:t>
            </a:r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819" y="280222"/>
            <a:ext cx="3714750" cy="29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2571" y="257818"/>
            <a:ext cx="5314874" cy="3190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67892" y="3429613"/>
            <a:ext cx="2038635" cy="3267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91958" y="3764732"/>
            <a:ext cx="2130974" cy="2033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lh3.googleusercontent.com/47kryXzM_IrkpopFdkgYSSmO3skw7VortJDvLB6NggW5XWQRkDq6LCzKemSigOrN1uIjHZ43ExNULflbZEmd-cT11rCtEHBmXBAY1gbHYsvYv4GNgOKelzs7sT6SA2jAfn61OITt"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73" y="1"/>
            <a:ext cx="6857997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3"/>
          <p:cNvPicPr preferRelativeResize="0"/>
          <p:nvPr/>
        </p:nvPicPr>
        <p:blipFill rotWithShape="1">
          <a:blip r:embed="rId4">
            <a:alphaModFix/>
          </a:blip>
          <a:srcRect b="1693" l="3315" r="3069" t="1162"/>
          <a:stretch/>
        </p:blipFill>
        <p:spPr>
          <a:xfrm>
            <a:off x="4203576" y="2129246"/>
            <a:ext cx="459864" cy="757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20762" y="1530529"/>
            <a:ext cx="5639587" cy="4353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2377440" y="222069"/>
            <a:ext cx="7746274" cy="6361612"/>
          </a:xfrm>
          <a:prstGeom prst="rect">
            <a:avLst/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138573" y="2216303"/>
            <a:ext cx="1798864" cy="80749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Distancia</a:t>
            </a:r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290443" y="1894057"/>
            <a:ext cx="14684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Entrada</a:t>
            </a:r>
            <a:endParaRPr/>
          </a:p>
        </p:txBody>
      </p:sp>
      <p:cxnSp>
        <p:nvCxnSpPr>
          <p:cNvPr id="118" name="Google Shape;118;p4"/>
          <p:cNvCxnSpPr/>
          <p:nvPr/>
        </p:nvCxnSpPr>
        <p:spPr>
          <a:xfrm flipH="1" rot="10800000">
            <a:off x="1758845" y="3184828"/>
            <a:ext cx="606335" cy="2507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179" y="3393132"/>
            <a:ext cx="1455899" cy="270923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/>
          <p:nvPr/>
        </p:nvSpPr>
        <p:spPr>
          <a:xfrm>
            <a:off x="3293370" y="687774"/>
            <a:ext cx="2129326" cy="97623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Ultrasónico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3623832" y="318442"/>
            <a:ext cx="14684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</a:t>
            </a:r>
            <a:endParaRPr/>
          </a:p>
        </p:txBody>
      </p:sp>
      <p:cxnSp>
        <p:nvCxnSpPr>
          <p:cNvPr id="122" name="Google Shape;122;p4"/>
          <p:cNvCxnSpPr/>
          <p:nvPr/>
        </p:nvCxnSpPr>
        <p:spPr>
          <a:xfrm>
            <a:off x="5527106" y="1175891"/>
            <a:ext cx="1314922" cy="1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" name="Google Shape;123;p4"/>
          <p:cNvSpPr txBox="1"/>
          <p:nvPr/>
        </p:nvSpPr>
        <p:spPr>
          <a:xfrm>
            <a:off x="5442979" y="577414"/>
            <a:ext cx="146840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resistencia</a:t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>
            <a:off x="6946438" y="739464"/>
            <a:ext cx="2129326" cy="97623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Puente de Wheatstone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7485183" y="392748"/>
            <a:ext cx="14684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Transductor</a:t>
            </a:r>
            <a:endParaRPr/>
          </a:p>
        </p:txBody>
      </p:sp>
      <p:cxnSp>
        <p:nvCxnSpPr>
          <p:cNvPr id="126" name="Google Shape;126;p4"/>
          <p:cNvCxnSpPr/>
          <p:nvPr/>
        </p:nvCxnSpPr>
        <p:spPr>
          <a:xfrm flipH="1">
            <a:off x="5527106" y="3180033"/>
            <a:ext cx="1419333" cy="4795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7" name="Google Shape;127;p4"/>
          <p:cNvSpPr/>
          <p:nvPr/>
        </p:nvSpPr>
        <p:spPr>
          <a:xfrm>
            <a:off x="7040924" y="2707953"/>
            <a:ext cx="2129326" cy="97623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Amplificación</a:t>
            </a:r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7083496" y="2361635"/>
            <a:ext cx="2086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Acondicionamiento</a:t>
            </a:r>
            <a:endParaRPr/>
          </a:p>
        </p:txBody>
      </p:sp>
      <p:cxnSp>
        <p:nvCxnSpPr>
          <p:cNvPr id="129" name="Google Shape;129;p4"/>
          <p:cNvCxnSpPr/>
          <p:nvPr/>
        </p:nvCxnSpPr>
        <p:spPr>
          <a:xfrm>
            <a:off x="8105587" y="1793183"/>
            <a:ext cx="0" cy="607172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0" name="Google Shape;130;p4"/>
          <p:cNvSpPr txBox="1"/>
          <p:nvPr/>
        </p:nvSpPr>
        <p:spPr>
          <a:xfrm>
            <a:off x="7826456" y="1908526"/>
            <a:ext cx="14684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Voltaje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3224670" y="2691915"/>
            <a:ext cx="2129326" cy="97623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Señales interferentes</a:t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3555132" y="2322583"/>
            <a:ext cx="14684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Filtrado</a:t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5536210" y="2853524"/>
            <a:ext cx="14684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Voltaje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3178588" y="4797512"/>
            <a:ext cx="2129326" cy="97623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ADC</a:t>
            </a:r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2940648" y="4428180"/>
            <a:ext cx="2502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Conversión de señal</a:t>
            </a:r>
            <a:endParaRPr/>
          </a:p>
        </p:txBody>
      </p:sp>
      <p:cxnSp>
        <p:nvCxnSpPr>
          <p:cNvPr id="136" name="Google Shape;136;p4"/>
          <p:cNvCxnSpPr/>
          <p:nvPr/>
        </p:nvCxnSpPr>
        <p:spPr>
          <a:xfrm>
            <a:off x="5596459" y="5285629"/>
            <a:ext cx="1314922" cy="1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7" name="Google Shape;137;p4"/>
          <p:cNvSpPr txBox="1"/>
          <p:nvPr/>
        </p:nvSpPr>
        <p:spPr>
          <a:xfrm>
            <a:off x="5507258" y="4940389"/>
            <a:ext cx="14684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</a:t>
            </a:r>
            <a:endParaRPr/>
          </a:p>
        </p:txBody>
      </p:sp>
      <p:sp>
        <p:nvSpPr>
          <p:cNvPr id="138" name="Google Shape;138;p4"/>
          <p:cNvSpPr/>
          <p:nvPr/>
        </p:nvSpPr>
        <p:spPr>
          <a:xfrm>
            <a:off x="7039939" y="4848055"/>
            <a:ext cx="2129326" cy="97623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Lógica digital y programación en arduino</a:t>
            </a:r>
            <a:endParaRPr/>
          </a:p>
        </p:txBody>
      </p:sp>
      <p:sp>
        <p:nvSpPr>
          <p:cNvPr id="139" name="Google Shape;139;p4"/>
          <p:cNvSpPr txBox="1"/>
          <p:nvPr/>
        </p:nvSpPr>
        <p:spPr>
          <a:xfrm>
            <a:off x="6893760" y="4491776"/>
            <a:ext cx="24662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Procesamiento de datos</a:t>
            </a:r>
            <a:endParaRPr/>
          </a:p>
        </p:txBody>
      </p:sp>
      <p:cxnSp>
        <p:nvCxnSpPr>
          <p:cNvPr id="140" name="Google Shape;140;p4"/>
          <p:cNvCxnSpPr/>
          <p:nvPr/>
        </p:nvCxnSpPr>
        <p:spPr>
          <a:xfrm flipH="1" rot="10800000">
            <a:off x="2444582" y="1171555"/>
            <a:ext cx="780088" cy="2008477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1" name="Google Shape;141;p4"/>
          <p:cNvSpPr txBox="1"/>
          <p:nvPr/>
        </p:nvSpPr>
        <p:spPr>
          <a:xfrm rot="-4094760">
            <a:off x="1840182" y="1613397"/>
            <a:ext cx="18194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Onda de sonido</a:t>
            </a:r>
            <a:endParaRPr/>
          </a:p>
        </p:txBody>
      </p:sp>
      <p:cxnSp>
        <p:nvCxnSpPr>
          <p:cNvPr id="142" name="Google Shape;142;p4"/>
          <p:cNvCxnSpPr/>
          <p:nvPr/>
        </p:nvCxnSpPr>
        <p:spPr>
          <a:xfrm>
            <a:off x="4233263" y="3821008"/>
            <a:ext cx="0" cy="607172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3" name="Google Shape;143;p4"/>
          <p:cNvSpPr txBox="1"/>
          <p:nvPr/>
        </p:nvSpPr>
        <p:spPr>
          <a:xfrm>
            <a:off x="3974577" y="3967545"/>
            <a:ext cx="14684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Voltaje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10361569" y="1912103"/>
            <a:ext cx="14684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Salida</a:t>
            </a:r>
            <a:endParaRPr/>
          </a:p>
        </p:txBody>
      </p:sp>
      <p:sp>
        <p:nvSpPr>
          <p:cNvPr id="145" name="Google Shape;145;p4"/>
          <p:cNvSpPr/>
          <p:nvPr/>
        </p:nvSpPr>
        <p:spPr>
          <a:xfrm>
            <a:off x="10196338" y="2379838"/>
            <a:ext cx="1798864" cy="80749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Presentación de datos</a:t>
            </a:r>
            <a:endParaRPr/>
          </a:p>
        </p:txBody>
      </p:sp>
      <p:pic>
        <p:nvPicPr>
          <p:cNvPr id="146" name="Google Shape;14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33256" y="3562408"/>
            <a:ext cx="1831894" cy="1185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4"/>
          <p:cNvCxnSpPr/>
          <p:nvPr/>
        </p:nvCxnSpPr>
        <p:spPr>
          <a:xfrm flipH="1" rot="10800000">
            <a:off x="9257301" y="3402875"/>
            <a:ext cx="780088" cy="2008477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8" name="Google Shape;148;p4"/>
          <p:cNvSpPr txBox="1"/>
          <p:nvPr/>
        </p:nvSpPr>
        <p:spPr>
          <a:xfrm rot="-4082222">
            <a:off x="8778245" y="4001191"/>
            <a:ext cx="14684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/>
          <p:nvPr/>
        </p:nvSpPr>
        <p:spPr>
          <a:xfrm>
            <a:off x="2441553" y="100690"/>
            <a:ext cx="7584102" cy="6361612"/>
          </a:xfrm>
          <a:prstGeom prst="rect">
            <a:avLst/>
          </a:prstGeom>
          <a:noFill/>
          <a:ln cap="flat" cmpd="sng" w="381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340647" y="2330949"/>
            <a:ext cx="1884960" cy="89882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Peso del cilindro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483394" y="1937489"/>
            <a:ext cx="14684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Entrada</a:t>
            </a:r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3329611" y="598731"/>
            <a:ext cx="2364019" cy="122571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Celdas de carga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3738718" y="212709"/>
            <a:ext cx="14684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</a:t>
            </a:r>
            <a:endParaRPr/>
          </a:p>
        </p:txBody>
      </p:sp>
      <p:cxnSp>
        <p:nvCxnSpPr>
          <p:cNvPr id="158" name="Google Shape;158;p5"/>
          <p:cNvCxnSpPr/>
          <p:nvPr/>
        </p:nvCxnSpPr>
        <p:spPr>
          <a:xfrm>
            <a:off x="4350836" y="1877986"/>
            <a:ext cx="0" cy="472572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9" name="Google Shape;159;p5"/>
          <p:cNvSpPr txBox="1"/>
          <p:nvPr/>
        </p:nvSpPr>
        <p:spPr>
          <a:xfrm>
            <a:off x="4080294" y="1971240"/>
            <a:ext cx="14684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Voltaje </a:t>
            </a:r>
            <a:endParaRPr/>
          </a:p>
        </p:txBody>
      </p:sp>
      <p:sp>
        <p:nvSpPr>
          <p:cNvPr id="160" name="Google Shape;160;p5"/>
          <p:cNvSpPr txBox="1"/>
          <p:nvPr/>
        </p:nvSpPr>
        <p:spPr>
          <a:xfrm>
            <a:off x="3429542" y="2418376"/>
            <a:ext cx="2086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Acondicionamiento</a:t>
            </a:r>
            <a:endParaRPr/>
          </a:p>
        </p:txBody>
      </p:sp>
      <p:sp>
        <p:nvSpPr>
          <p:cNvPr id="161" name="Google Shape;161;p5"/>
          <p:cNvSpPr txBox="1"/>
          <p:nvPr/>
        </p:nvSpPr>
        <p:spPr>
          <a:xfrm>
            <a:off x="6597459" y="1279584"/>
            <a:ext cx="26113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Procesamiento de datos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4074309" y="4153036"/>
            <a:ext cx="14684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Voltaje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3218002" y="4977161"/>
            <a:ext cx="2364019" cy="121412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Conversor ADC</a:t>
            </a:r>
            <a:endParaRPr/>
          </a:p>
        </p:txBody>
      </p:sp>
      <p:sp>
        <p:nvSpPr>
          <p:cNvPr id="164" name="Google Shape;164;p5"/>
          <p:cNvSpPr txBox="1"/>
          <p:nvPr/>
        </p:nvSpPr>
        <p:spPr>
          <a:xfrm>
            <a:off x="3148845" y="4631416"/>
            <a:ext cx="2502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Conversión de señal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6797715" y="3127608"/>
            <a:ext cx="10466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</a:t>
            </a:r>
            <a:endParaRPr/>
          </a:p>
        </p:txBody>
      </p:sp>
      <p:cxnSp>
        <p:nvCxnSpPr>
          <p:cNvPr id="166" name="Google Shape;166;p5"/>
          <p:cNvCxnSpPr/>
          <p:nvPr/>
        </p:nvCxnSpPr>
        <p:spPr>
          <a:xfrm flipH="1" rot="10800000">
            <a:off x="2511260" y="1271086"/>
            <a:ext cx="753523" cy="188737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7" name="Google Shape;167;p5"/>
          <p:cNvSpPr txBox="1"/>
          <p:nvPr/>
        </p:nvSpPr>
        <p:spPr>
          <a:xfrm rot="-4094760">
            <a:off x="1829564" y="1694854"/>
            <a:ext cx="193934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Fuerza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10298719" y="1421495"/>
            <a:ext cx="14684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Salidas</a:t>
            </a:r>
            <a:endParaRPr/>
          </a:p>
        </p:txBody>
      </p:sp>
      <p:sp>
        <p:nvSpPr>
          <p:cNvPr id="169" name="Google Shape;169;p5"/>
          <p:cNvSpPr/>
          <p:nvPr/>
        </p:nvSpPr>
        <p:spPr>
          <a:xfrm>
            <a:off x="10144253" y="1877986"/>
            <a:ext cx="1748789" cy="97948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LEDS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p5"/>
          <p:cNvCxnSpPr/>
          <p:nvPr/>
        </p:nvCxnSpPr>
        <p:spPr>
          <a:xfrm flipH="1" rot="10800000">
            <a:off x="9063211" y="2267231"/>
            <a:ext cx="937645" cy="835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1" name="Google Shape;171;p5"/>
          <p:cNvSpPr/>
          <p:nvPr/>
        </p:nvSpPr>
        <p:spPr>
          <a:xfrm>
            <a:off x="3251688" y="2790303"/>
            <a:ext cx="2364019" cy="121412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Amplificador de señal analógica</a:t>
            </a:r>
            <a:endParaRPr/>
          </a:p>
        </p:txBody>
      </p:sp>
      <p:cxnSp>
        <p:nvCxnSpPr>
          <p:cNvPr id="172" name="Google Shape;172;p5"/>
          <p:cNvCxnSpPr/>
          <p:nvPr/>
        </p:nvCxnSpPr>
        <p:spPr>
          <a:xfrm>
            <a:off x="4400012" y="4078570"/>
            <a:ext cx="0" cy="550613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3" name="Google Shape;173;p5"/>
          <p:cNvSpPr txBox="1"/>
          <p:nvPr/>
        </p:nvSpPr>
        <p:spPr>
          <a:xfrm>
            <a:off x="5219624" y="5622193"/>
            <a:ext cx="14684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</a:t>
            </a:r>
            <a:endParaRPr/>
          </a:p>
        </p:txBody>
      </p:sp>
      <p:sp>
        <p:nvSpPr>
          <p:cNvPr id="174" name="Google Shape;174;p5"/>
          <p:cNvSpPr/>
          <p:nvPr/>
        </p:nvSpPr>
        <p:spPr>
          <a:xfrm>
            <a:off x="6531199" y="3925878"/>
            <a:ext cx="2364019" cy="121412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sim </a:t>
            </a:r>
            <a:endParaRPr/>
          </a:p>
        </p:txBody>
      </p:sp>
      <p:sp>
        <p:nvSpPr>
          <p:cNvPr id="175" name="Google Shape;175;p5"/>
          <p:cNvSpPr txBox="1"/>
          <p:nvPr/>
        </p:nvSpPr>
        <p:spPr>
          <a:xfrm>
            <a:off x="6451838" y="3560572"/>
            <a:ext cx="26113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Envío de datos</a:t>
            </a:r>
            <a:endParaRPr/>
          </a:p>
        </p:txBody>
      </p:sp>
      <p:sp>
        <p:nvSpPr>
          <p:cNvPr id="176" name="Google Shape;176;p5"/>
          <p:cNvSpPr/>
          <p:nvPr/>
        </p:nvSpPr>
        <p:spPr>
          <a:xfrm>
            <a:off x="10158526" y="3158454"/>
            <a:ext cx="1734516" cy="95223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Información en base de datos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5"/>
          <p:cNvCxnSpPr/>
          <p:nvPr/>
        </p:nvCxnSpPr>
        <p:spPr>
          <a:xfrm>
            <a:off x="7714432" y="2999987"/>
            <a:ext cx="13703" cy="617773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8" name="Google Shape;178;p5"/>
          <p:cNvCxnSpPr>
            <a:stCxn id="163" idx="3"/>
          </p:cNvCxnSpPr>
          <p:nvPr/>
        </p:nvCxnSpPr>
        <p:spPr>
          <a:xfrm flipH="1" rot="10800000">
            <a:off x="5582021" y="2262324"/>
            <a:ext cx="474600" cy="3321900"/>
          </a:xfrm>
          <a:prstGeom prst="bentConnector2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5"/>
          <p:cNvCxnSpPr/>
          <p:nvPr/>
        </p:nvCxnSpPr>
        <p:spPr>
          <a:xfrm>
            <a:off x="6056610" y="2275583"/>
            <a:ext cx="542973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" name="Google Shape;180;p5"/>
          <p:cNvCxnSpPr/>
          <p:nvPr/>
        </p:nvCxnSpPr>
        <p:spPr>
          <a:xfrm flipH="1" rot="10800000">
            <a:off x="8974579" y="3693789"/>
            <a:ext cx="1026300" cy="825900"/>
          </a:xfrm>
          <a:prstGeom prst="bentConnector3">
            <a:avLst>
              <a:gd fmla="val 49999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1" name="Google Shape;181;p5"/>
          <p:cNvSpPr txBox="1"/>
          <p:nvPr/>
        </p:nvSpPr>
        <p:spPr>
          <a:xfrm>
            <a:off x="8951508" y="1866327"/>
            <a:ext cx="10466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Voltaje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9161925" y="3406683"/>
            <a:ext cx="104665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</a:t>
            </a:r>
            <a:endParaRPr/>
          </a:p>
        </p:txBody>
      </p:sp>
      <p:sp>
        <p:nvSpPr>
          <p:cNvPr id="183" name="Google Shape;183;p5"/>
          <p:cNvSpPr/>
          <p:nvPr/>
        </p:nvSpPr>
        <p:spPr>
          <a:xfrm>
            <a:off x="6711701" y="1743977"/>
            <a:ext cx="2262873" cy="114490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Programación en arduino o microprocesador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21c1b34bb_1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521c1b34bb_1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g3521c1b34bb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425" y="934150"/>
            <a:ext cx="10029375" cy="47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2021-05-31T02:17:18Z</dcterms:created>
  <dc:creator>Edwin Andrés Calvo Rincón</dc:creator>
</cp:coreProperties>
</file>