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c48c9f922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bc48c9f922_0_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200032" y="206514"/>
            <a:ext cx="621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¿Cómo podríamos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200033" y="2088487"/>
            <a:ext cx="290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200034" y="3820638"/>
            <a:ext cx="882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teniendo en cuenta </a:t>
            </a: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200029" y="652411"/>
            <a:ext cx="3972000" cy="1406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200025" y="665204"/>
            <a:ext cx="3972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conocer la demanda</a:t>
            </a:r>
            <a:endParaRPr sz="15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4476758" y="655131"/>
            <a:ext cx="4543500" cy="1402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4550975" y="665210"/>
            <a:ext cx="4088100" cy="11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objetivo de este proyecto es orientarse a entender cuándo se debe renovar la pipeta de GLP en los hogares para predecir la demanda y hacer el proceso logístico más eficiente.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200029" y="2534390"/>
            <a:ext cx="3972000" cy="1167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200025" y="2534409"/>
            <a:ext cx="39720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GLP (Gas Licuado de Petróleo) en los hogares </a:t>
            </a:r>
            <a:r>
              <a:rPr lang="en-US" sz="15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rurales y urbanos</a:t>
            </a:r>
            <a:endParaRPr sz="15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4476758" y="2534390"/>
            <a:ext cx="4543500" cy="1167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4476750" y="2532242"/>
            <a:ext cx="4427400" cy="11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objetivo de este proyecto es orientarse a entender cómo se conecta el GLP en los hogares y qué métodos podrían explorarse para medir el consumo.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200029" y="4304270"/>
            <a:ext cx="3972000" cy="1703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200025" y="4311034"/>
            <a:ext cx="3972000" cy="17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que hoy se distribuye el gas con un proceso logístico súper ineficiente sin conocer quiénes y cuántos clientes realmente necesitan reemplazar su pipeta de GLP</a:t>
            </a:r>
            <a:endParaRPr sz="15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4476758" y="4304270"/>
            <a:ext cx="4543500" cy="1703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4476750" y="4302116"/>
            <a:ext cx="45435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espera que el proyecto explore diferentes alternativas de solución directamente con la pipeta, sus accesorios (manguera) o los dispositivos a los cuales se conecta (estufa).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200032" y="6005301"/>
            <a:ext cx="621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Google Shape;104;p13"/>
          <p:cNvCxnSpPr/>
          <p:nvPr/>
        </p:nvCxnSpPr>
        <p:spPr>
          <a:xfrm>
            <a:off x="4318975" y="130875"/>
            <a:ext cx="0" cy="658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/>
        </p:nvSpPr>
        <p:spPr>
          <a:xfrm>
            <a:off x="200032" y="206514"/>
            <a:ext cx="621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¿Cómo podríamos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200033" y="2088487"/>
            <a:ext cx="290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200034" y="3820638"/>
            <a:ext cx="882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teniendo en cuenta </a:t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200029" y="652411"/>
            <a:ext cx="3972000" cy="1406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200025" y="665204"/>
            <a:ext cx="3972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medir el nivel de gas en los cilindros</a:t>
            </a:r>
            <a:endParaRPr sz="15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4476758" y="655131"/>
            <a:ext cx="4543500" cy="1402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4550975" y="665210"/>
            <a:ext cx="4088100" cy="11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objetivo de este proyecto es orientarse a entender cuándo se debe renovar la pipeta de GLP en los hogares para predecir la demanda y hacer el proceso logístico más eficiente.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200029" y="2534390"/>
            <a:ext cx="3972000" cy="1167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200025" y="2534409"/>
            <a:ext cx="39720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anticiparnos y hacer una gestión de reposición proactiva</a:t>
            </a:r>
            <a:endParaRPr sz="15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4476758" y="2534390"/>
            <a:ext cx="4543500" cy="1167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4476750" y="2532242"/>
            <a:ext cx="4427400" cy="11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objetivo de este proyecto es orientarse a entender cómo se conecta el GLP en los hogares y qué métodos podrían explorarse para medir el consumo.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4"/>
          <p:cNvSpPr/>
          <p:nvPr/>
        </p:nvSpPr>
        <p:spPr>
          <a:xfrm>
            <a:off x="200029" y="4304270"/>
            <a:ext cx="3972000" cy="1703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200025" y="4311034"/>
            <a:ext cx="3972000" cy="17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que los usuarios deben estar constantemente informados sobre su comportamiento de consumo y considerando que la inversión de la solución debe ser de un valor máximo de $10.000 por cilindro</a:t>
            </a:r>
            <a:endParaRPr sz="15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4"/>
          <p:cNvSpPr/>
          <p:nvPr/>
        </p:nvSpPr>
        <p:spPr>
          <a:xfrm>
            <a:off x="4476758" y="4304270"/>
            <a:ext cx="4543500" cy="1703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4476750" y="4302116"/>
            <a:ext cx="45435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espera que el proyecto explore diferentes alternativas de solución directamente con la pipeta, sus accesorios (manguera) o los dispositivos a los cuales se conecta (estufa).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200032" y="6005301"/>
            <a:ext cx="621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p14"/>
          <p:cNvCxnSpPr/>
          <p:nvPr/>
        </p:nvCxnSpPr>
        <p:spPr>
          <a:xfrm>
            <a:off x="4318975" y="130875"/>
            <a:ext cx="0" cy="658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