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9800-B112-4680-B84F-D382D7B5568F}" type="datetimeFigureOut">
              <a:rPr lang="es-CO" smtClean="0"/>
              <a:t>31/10/2021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51D2-3A1D-453F-974C-523E2FC9B2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476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9800-B112-4680-B84F-D382D7B5568F}" type="datetimeFigureOut">
              <a:rPr lang="es-CO" smtClean="0"/>
              <a:t>31/10/2021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51D2-3A1D-453F-974C-523E2FC9B2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109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9800-B112-4680-B84F-D382D7B5568F}" type="datetimeFigureOut">
              <a:rPr lang="es-CO" smtClean="0"/>
              <a:t>31/10/2021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51D2-3A1D-453F-974C-523E2FC9B2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998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9800-B112-4680-B84F-D382D7B5568F}" type="datetimeFigureOut">
              <a:rPr lang="es-CO" smtClean="0"/>
              <a:t>31/10/2021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51D2-3A1D-453F-974C-523E2FC9B2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218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9800-B112-4680-B84F-D382D7B5568F}" type="datetimeFigureOut">
              <a:rPr lang="es-CO" smtClean="0"/>
              <a:t>31/10/2021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51D2-3A1D-453F-974C-523E2FC9B2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994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9800-B112-4680-B84F-D382D7B5568F}" type="datetimeFigureOut">
              <a:rPr lang="es-CO" smtClean="0"/>
              <a:t>31/10/2021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51D2-3A1D-453F-974C-523E2FC9B2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624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9800-B112-4680-B84F-D382D7B5568F}" type="datetimeFigureOut">
              <a:rPr lang="es-CO" smtClean="0"/>
              <a:t>31/10/2021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51D2-3A1D-453F-974C-523E2FC9B2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585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9800-B112-4680-B84F-D382D7B5568F}" type="datetimeFigureOut">
              <a:rPr lang="es-CO" smtClean="0"/>
              <a:t>31/10/2021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51D2-3A1D-453F-974C-523E2FC9B2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962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9800-B112-4680-B84F-D382D7B5568F}" type="datetimeFigureOut">
              <a:rPr lang="es-CO" smtClean="0"/>
              <a:t>31/10/2021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51D2-3A1D-453F-974C-523E2FC9B2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265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9800-B112-4680-B84F-D382D7B5568F}" type="datetimeFigureOut">
              <a:rPr lang="es-CO" smtClean="0"/>
              <a:t>31/10/2021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51D2-3A1D-453F-974C-523E2FC9B2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409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9800-B112-4680-B84F-D382D7B5568F}" type="datetimeFigureOut">
              <a:rPr lang="es-CO" smtClean="0"/>
              <a:t>31/10/2021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51D2-3A1D-453F-974C-523E2FC9B2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160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A9800-B112-4680-B84F-D382D7B5568F}" type="datetimeFigureOut">
              <a:rPr lang="es-CO" smtClean="0"/>
              <a:t>31/10/2021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551D2-3A1D-453F-974C-523E2FC9B2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944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GGhrUslfQVMg-1S9D10c_aab6I3Z0TtV7iYRvA5kZR7mlfasdfWFwrHEoRjhqOYFGOOGRLnqcU5Vjmn83BDPK4WvGrEQTVnH9Ny1UkmEAKWpuauGJR-OrPQiGdl8HYNCedcWXl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61" y="794605"/>
            <a:ext cx="8674191" cy="48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87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redondeado 14"/>
          <p:cNvSpPr/>
          <p:nvPr/>
        </p:nvSpPr>
        <p:spPr>
          <a:xfrm>
            <a:off x="8516983" y="3034155"/>
            <a:ext cx="1541417" cy="623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8614956" y="2664823"/>
            <a:ext cx="146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Título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4998719" y="2959351"/>
            <a:ext cx="1541417" cy="623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5096692" y="2590019"/>
            <a:ext cx="146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Título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2439488" y="3150548"/>
            <a:ext cx="1541417" cy="623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/>
          <p:cNvSpPr txBox="1"/>
          <p:nvPr/>
        </p:nvSpPr>
        <p:spPr>
          <a:xfrm>
            <a:off x="2679519" y="2728378"/>
            <a:ext cx="146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Título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1405345" y="5086252"/>
            <a:ext cx="1541417" cy="623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de flecha 26"/>
          <p:cNvCxnSpPr>
            <a:stCxn id="26" idx="3"/>
          </p:cNvCxnSpPr>
          <p:nvPr/>
        </p:nvCxnSpPr>
        <p:spPr>
          <a:xfrm>
            <a:off x="2946762" y="5397975"/>
            <a:ext cx="1336767" cy="3414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503318" y="4716920"/>
            <a:ext cx="146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Título</a:t>
            </a:r>
          </a:p>
        </p:txBody>
      </p:sp>
      <p:sp>
        <p:nvSpPr>
          <p:cNvPr id="29" name="Rectángulo redondeado 28"/>
          <p:cNvSpPr/>
          <p:nvPr/>
        </p:nvSpPr>
        <p:spPr>
          <a:xfrm>
            <a:off x="4991098" y="5086252"/>
            <a:ext cx="1541417" cy="623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/>
          <p:cNvSpPr txBox="1"/>
          <p:nvPr/>
        </p:nvSpPr>
        <p:spPr>
          <a:xfrm>
            <a:off x="4908370" y="4716920"/>
            <a:ext cx="146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Título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4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19" y="280222"/>
            <a:ext cx="3714750" cy="299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8879" y1="10592" x2="55140" y2="5919"/>
                        <a14:foregroundMark x1="59065" y1="9657" x2="71028" y2="12461"/>
                        <a14:foregroundMark x1="28598" y1="18380" x2="34393" y2="4050"/>
                        <a14:foregroundMark x1="35888" y1="19003" x2="41308" y2="7477"/>
                        <a14:foregroundMark x1="27103" y1="4984" x2="27290" y2="5919"/>
                        <a14:foregroundMark x1="57196" y1="5296" x2="52523" y2="14953"/>
                        <a14:foregroundMark x1="60748" y1="18069" x2="65234" y2="2181"/>
                        <a14:foregroundMark x1="64860" y1="21495" x2="73832" y2="52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71" y="257818"/>
            <a:ext cx="5314874" cy="319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92" b="99708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7892" y="3429613"/>
            <a:ext cx="2038635" cy="32675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2" b="95673" l="4128" r="95413">
                        <a14:foregroundMark x1="14220" y1="72356" x2="67431" y2="93990"/>
                        <a14:foregroundMark x1="11009" y1="89663" x2="36239" y2="894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91958" y="3764732"/>
            <a:ext cx="2130974" cy="203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3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3.googleusercontent.com/47kryXzM_IrkpopFdkgYSSmO3skw7VortJDvLB6NggW5XWQRkDq6LCzKemSigOrN1uIjHZ43ExNULflbZEmd-cT11rCtEHBmXBAY1gbHYsvYv4GNgOKelzs7sT6SA2jAfn61OI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" y="1"/>
            <a:ext cx="68579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315" t="1162" r="3070" b="1693"/>
          <a:stretch/>
        </p:blipFill>
        <p:spPr>
          <a:xfrm>
            <a:off x="4203576" y="2129246"/>
            <a:ext cx="459864" cy="7576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BB2B479-B9BA-45AC-B9AC-BDA9AEC5F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762" y="1530529"/>
            <a:ext cx="5639587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8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377440" y="222069"/>
            <a:ext cx="7746274" cy="636161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redondeado 5"/>
          <p:cNvSpPr/>
          <p:nvPr/>
        </p:nvSpPr>
        <p:spPr>
          <a:xfrm>
            <a:off x="138573" y="2216303"/>
            <a:ext cx="1798864" cy="807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Distancia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90443" y="1894057"/>
            <a:ext cx="146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Entrada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1758845" y="3184828"/>
            <a:ext cx="606335" cy="25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9" y="3393132"/>
            <a:ext cx="1455899" cy="2709238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3293370" y="687774"/>
            <a:ext cx="2129326" cy="976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Ultrasónico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623832" y="318442"/>
            <a:ext cx="146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Sensor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527106" y="1175891"/>
            <a:ext cx="131492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442979" y="577414"/>
            <a:ext cx="1468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Variación de resistencia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6946438" y="739464"/>
            <a:ext cx="2129326" cy="976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Puente de Wheatstone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485183" y="392748"/>
            <a:ext cx="146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Transductor</a:t>
            </a:r>
          </a:p>
        </p:txBody>
      </p:sp>
      <p:cxnSp>
        <p:nvCxnSpPr>
          <p:cNvPr id="22" name="Conector recto de flecha 21"/>
          <p:cNvCxnSpPr/>
          <p:nvPr/>
        </p:nvCxnSpPr>
        <p:spPr>
          <a:xfrm flipH="1">
            <a:off x="5527106" y="3180033"/>
            <a:ext cx="1419333" cy="47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redondeado 24"/>
          <p:cNvSpPr/>
          <p:nvPr/>
        </p:nvSpPr>
        <p:spPr>
          <a:xfrm>
            <a:off x="7040924" y="2707953"/>
            <a:ext cx="2129326" cy="976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Amplificación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7083496" y="2361635"/>
            <a:ext cx="208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Acondicionamiento</a:t>
            </a:r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8105587" y="1793183"/>
            <a:ext cx="0" cy="607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7826456" y="1908526"/>
            <a:ext cx="146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Voltaje</a:t>
            </a:r>
            <a:endParaRPr lang="es-CO" sz="1600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3224670" y="2691915"/>
            <a:ext cx="2129326" cy="976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Señales interferentes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3555132" y="2322583"/>
            <a:ext cx="146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Filtrado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5536210" y="2853524"/>
            <a:ext cx="146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Voltaje</a:t>
            </a:r>
            <a:endParaRPr lang="es-CO" sz="16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3178588" y="4797512"/>
            <a:ext cx="2129326" cy="976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Conversor ADC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940648" y="4428180"/>
            <a:ext cx="250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Conversión de señal</a:t>
            </a:r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5596459" y="5285629"/>
            <a:ext cx="131492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5507258" y="4940389"/>
            <a:ext cx="146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Bits</a:t>
            </a:r>
          </a:p>
        </p:txBody>
      </p:sp>
      <p:sp>
        <p:nvSpPr>
          <p:cNvPr id="46" name="Rectángulo redondeado 45"/>
          <p:cNvSpPr/>
          <p:nvPr/>
        </p:nvSpPr>
        <p:spPr>
          <a:xfrm>
            <a:off x="7039939" y="4848055"/>
            <a:ext cx="2129326" cy="976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Lógica digital y programación en arduino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6893760" y="4491776"/>
            <a:ext cx="246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Procesamiento de datos</a:t>
            </a:r>
          </a:p>
        </p:txBody>
      </p:sp>
      <p:cxnSp>
        <p:nvCxnSpPr>
          <p:cNvPr id="48" name="Conector recto de flecha 47"/>
          <p:cNvCxnSpPr/>
          <p:nvPr/>
        </p:nvCxnSpPr>
        <p:spPr>
          <a:xfrm flipV="1">
            <a:off x="2444582" y="1171555"/>
            <a:ext cx="780088" cy="2008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 rot="17505240">
            <a:off x="1840182" y="1613397"/>
            <a:ext cx="181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Onda de sonido</a:t>
            </a:r>
          </a:p>
        </p:txBody>
      </p:sp>
      <p:cxnSp>
        <p:nvCxnSpPr>
          <p:cNvPr id="53" name="Conector recto de flecha 52"/>
          <p:cNvCxnSpPr/>
          <p:nvPr/>
        </p:nvCxnSpPr>
        <p:spPr>
          <a:xfrm>
            <a:off x="4233263" y="3821008"/>
            <a:ext cx="0" cy="607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3974577" y="3967545"/>
            <a:ext cx="146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Voltaje</a:t>
            </a:r>
            <a:endParaRPr lang="es-CO" sz="16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10361569" y="1912103"/>
            <a:ext cx="146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Salida</a:t>
            </a:r>
          </a:p>
        </p:txBody>
      </p:sp>
      <p:sp>
        <p:nvSpPr>
          <p:cNvPr id="63" name="Rectángulo redondeado 62"/>
          <p:cNvSpPr/>
          <p:nvPr/>
        </p:nvSpPr>
        <p:spPr>
          <a:xfrm>
            <a:off x="10196338" y="2379838"/>
            <a:ext cx="1798864" cy="807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Presentación de datos</a:t>
            </a:r>
          </a:p>
        </p:txBody>
      </p:sp>
      <p:pic>
        <p:nvPicPr>
          <p:cNvPr id="64" name="Imagen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256" y="3562408"/>
            <a:ext cx="1831894" cy="1185343"/>
          </a:xfrm>
          <a:prstGeom prst="rect">
            <a:avLst/>
          </a:prstGeom>
        </p:spPr>
      </p:pic>
      <p:cxnSp>
        <p:nvCxnSpPr>
          <p:cNvPr id="65" name="Conector recto de flecha 64"/>
          <p:cNvCxnSpPr/>
          <p:nvPr/>
        </p:nvCxnSpPr>
        <p:spPr>
          <a:xfrm flipV="1">
            <a:off x="9257301" y="3402875"/>
            <a:ext cx="780088" cy="2008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 rot="17517778">
            <a:off x="8778245" y="4001191"/>
            <a:ext cx="146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Bits</a:t>
            </a:r>
          </a:p>
        </p:txBody>
      </p:sp>
    </p:spTree>
    <p:extLst>
      <p:ext uri="{BB962C8B-B14F-4D97-AF65-F5344CB8AC3E}">
        <p14:creationId xmlns:p14="http://schemas.microsoft.com/office/powerpoint/2010/main" val="362865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441553" y="100690"/>
            <a:ext cx="7584102" cy="636161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redondeado 5"/>
          <p:cNvSpPr/>
          <p:nvPr/>
        </p:nvSpPr>
        <p:spPr>
          <a:xfrm>
            <a:off x="340647" y="2330949"/>
            <a:ext cx="1884960" cy="89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Peso del cilindro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483394" y="1937489"/>
            <a:ext cx="146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Entrada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3329611" y="598731"/>
            <a:ext cx="2364019" cy="1225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Celdas de carga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738718" y="212709"/>
            <a:ext cx="146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Sensor</a:t>
            </a:r>
          </a:p>
        </p:txBody>
      </p:sp>
      <p:cxnSp>
        <p:nvCxnSpPr>
          <p:cNvPr id="15" name="Conector recto de flecha 14"/>
          <p:cNvCxnSpPr>
            <a:cxnSpLocks/>
          </p:cNvCxnSpPr>
          <p:nvPr/>
        </p:nvCxnSpPr>
        <p:spPr>
          <a:xfrm>
            <a:off x="4350836" y="1877986"/>
            <a:ext cx="0" cy="472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4080294" y="1971240"/>
            <a:ext cx="146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Voltaje 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429542" y="2418376"/>
            <a:ext cx="208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Acondicionamiento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6597459" y="1279584"/>
            <a:ext cx="261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Procesamiento de datos</a:t>
            </a:r>
          </a:p>
          <a:p>
            <a:pPr algn="ctr"/>
            <a:endParaRPr lang="es-CO" b="1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074309" y="4153036"/>
            <a:ext cx="146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Voltaje</a:t>
            </a:r>
            <a:endParaRPr lang="es-CO" sz="16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3218002" y="4977161"/>
            <a:ext cx="2364019" cy="1214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Conversor ADC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148845" y="4631416"/>
            <a:ext cx="250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Conversión de señal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6797715" y="3127608"/>
            <a:ext cx="104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B</a:t>
            </a:r>
            <a:r>
              <a:rPr lang="es-CO" sz="1400" dirty="0"/>
              <a:t>its</a:t>
            </a:r>
          </a:p>
        </p:txBody>
      </p:sp>
      <p:cxnSp>
        <p:nvCxnSpPr>
          <p:cNvPr id="48" name="Conector recto de flecha 47"/>
          <p:cNvCxnSpPr>
            <a:cxnSpLocks/>
          </p:cNvCxnSpPr>
          <p:nvPr/>
        </p:nvCxnSpPr>
        <p:spPr>
          <a:xfrm flipV="1">
            <a:off x="2511260" y="1271086"/>
            <a:ext cx="753523" cy="18873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 rot="17505240">
            <a:off x="1829564" y="1694854"/>
            <a:ext cx="1939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Fuerza</a:t>
            </a:r>
            <a:endParaRPr lang="es-CO" sz="14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10298719" y="1421495"/>
            <a:ext cx="146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Salidas</a:t>
            </a:r>
          </a:p>
        </p:txBody>
      </p:sp>
      <p:sp>
        <p:nvSpPr>
          <p:cNvPr id="63" name="Rectángulo redondeado 62"/>
          <p:cNvSpPr/>
          <p:nvPr/>
        </p:nvSpPr>
        <p:spPr>
          <a:xfrm>
            <a:off x="10144253" y="1877986"/>
            <a:ext cx="1748789" cy="979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LEDS</a:t>
            </a:r>
            <a:endParaRPr lang="es-CO" dirty="0"/>
          </a:p>
        </p:txBody>
      </p:sp>
      <p:cxnSp>
        <p:nvCxnSpPr>
          <p:cNvPr id="65" name="Conector recto de flecha 64"/>
          <p:cNvCxnSpPr>
            <a:cxnSpLocks/>
          </p:cNvCxnSpPr>
          <p:nvPr/>
        </p:nvCxnSpPr>
        <p:spPr>
          <a:xfrm flipV="1">
            <a:off x="9063211" y="2267231"/>
            <a:ext cx="937645" cy="8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redondeado 35"/>
          <p:cNvSpPr/>
          <p:nvPr/>
        </p:nvSpPr>
        <p:spPr>
          <a:xfrm>
            <a:off x="3251688" y="2790303"/>
            <a:ext cx="2364019" cy="1214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Amplificador de señal analógica</a:t>
            </a:r>
          </a:p>
        </p:txBody>
      </p:sp>
      <p:cxnSp>
        <p:nvCxnSpPr>
          <p:cNvPr id="37" name="Conector recto de flecha 36"/>
          <p:cNvCxnSpPr>
            <a:cxnSpLocks/>
          </p:cNvCxnSpPr>
          <p:nvPr/>
        </p:nvCxnSpPr>
        <p:spPr>
          <a:xfrm>
            <a:off x="4400012" y="4078570"/>
            <a:ext cx="0" cy="550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219624" y="5622193"/>
            <a:ext cx="146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Bits</a:t>
            </a:r>
          </a:p>
        </p:txBody>
      </p:sp>
      <p:sp>
        <p:nvSpPr>
          <p:cNvPr id="50" name="Rectángulo redondeado 49"/>
          <p:cNvSpPr/>
          <p:nvPr/>
        </p:nvSpPr>
        <p:spPr>
          <a:xfrm>
            <a:off x="6531199" y="3925878"/>
            <a:ext cx="2364019" cy="1214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Módulo sim 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6451838" y="3560572"/>
            <a:ext cx="261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Envío de datos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10158526" y="3158454"/>
            <a:ext cx="1734516" cy="952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Información en base de datos</a:t>
            </a:r>
            <a:endParaRPr lang="es-CO" dirty="0"/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C2D3DDCD-FC77-4F5D-A3FC-5352D0008203}"/>
              </a:ext>
            </a:extLst>
          </p:cNvPr>
          <p:cNvCxnSpPr>
            <a:cxnSpLocks/>
          </p:cNvCxnSpPr>
          <p:nvPr/>
        </p:nvCxnSpPr>
        <p:spPr>
          <a:xfrm>
            <a:off x="7714432" y="2999987"/>
            <a:ext cx="13703" cy="6177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5EA999F4-6689-43A3-9B5C-93B5F5E5727B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5582021" y="2262305"/>
            <a:ext cx="474589" cy="332192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9AAAB8B0-3960-433B-B1C4-A0D7EC4E4495}"/>
              </a:ext>
            </a:extLst>
          </p:cNvPr>
          <p:cNvCxnSpPr>
            <a:cxnSpLocks/>
          </p:cNvCxnSpPr>
          <p:nvPr/>
        </p:nvCxnSpPr>
        <p:spPr>
          <a:xfrm>
            <a:off x="6056610" y="2275583"/>
            <a:ext cx="5429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: angular 128">
            <a:extLst>
              <a:ext uri="{FF2B5EF4-FFF2-40B4-BE49-F238E27FC236}">
                <a16:creationId xmlns:a16="http://schemas.microsoft.com/office/drawing/2014/main" id="{8315F877-0B2F-4AA6-9635-3E0713B7E8FC}"/>
              </a:ext>
            </a:extLst>
          </p:cNvPr>
          <p:cNvCxnSpPr>
            <a:cxnSpLocks/>
          </p:cNvCxnSpPr>
          <p:nvPr/>
        </p:nvCxnSpPr>
        <p:spPr>
          <a:xfrm flipV="1">
            <a:off x="8974579" y="3693703"/>
            <a:ext cx="1026277" cy="82598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98DAE2E8-D99C-4D83-8FD9-EDB94C317338}"/>
              </a:ext>
            </a:extLst>
          </p:cNvPr>
          <p:cNvSpPr txBox="1"/>
          <p:nvPr/>
        </p:nvSpPr>
        <p:spPr>
          <a:xfrm>
            <a:off x="8951508" y="1866327"/>
            <a:ext cx="104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Voltaje</a:t>
            </a:r>
            <a:endParaRPr lang="es-CO" sz="1400" dirty="0"/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DB4C2B6F-68C0-4185-AE6B-40683C4A6E9A}"/>
              </a:ext>
            </a:extLst>
          </p:cNvPr>
          <p:cNvSpPr txBox="1"/>
          <p:nvPr/>
        </p:nvSpPr>
        <p:spPr>
          <a:xfrm>
            <a:off x="9161925" y="3406683"/>
            <a:ext cx="104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B</a:t>
            </a:r>
            <a:r>
              <a:rPr lang="es-CO" sz="1400" dirty="0"/>
              <a:t>its</a:t>
            </a:r>
          </a:p>
        </p:txBody>
      </p:sp>
      <p:sp>
        <p:nvSpPr>
          <p:cNvPr id="44" name="Rectángulo redondeado 5">
            <a:extLst>
              <a:ext uri="{FF2B5EF4-FFF2-40B4-BE49-F238E27FC236}">
                <a16:creationId xmlns:a16="http://schemas.microsoft.com/office/drawing/2014/main" id="{82CC1C02-71D9-449F-92BB-C3DA2E85EFD0}"/>
              </a:ext>
            </a:extLst>
          </p:cNvPr>
          <p:cNvSpPr/>
          <p:nvPr/>
        </p:nvSpPr>
        <p:spPr>
          <a:xfrm>
            <a:off x="6711701" y="1743977"/>
            <a:ext cx="2262873" cy="1144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Programación en arduino o microprocesador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44842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94</Words>
  <Application>Microsoft Office PowerPoint</Application>
  <PresentationFormat>Panorámica</PresentationFormat>
  <Paragraphs>50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Edwin Andrés Calvo Rincón</dc:creator>
  <cp:lastModifiedBy>Edwin Andrés Calvo Rincón</cp:lastModifiedBy>
  <cp:revision>28</cp:revision>
  <dcterms:created xsi:type="dcterms:W3CDTF">2021-05-31T02:17:18Z</dcterms:created>
  <dcterms:modified xsi:type="dcterms:W3CDTF">2021-10-31T17:06:41Z</dcterms:modified>
</cp:coreProperties>
</file>