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7"/>
  </p:normalViewPr>
  <p:slideViewPr>
    <p:cSldViewPr snapToGrid="0">
      <p:cViewPr varScale="1">
        <p:scale>
          <a:sx n="90" d="100"/>
          <a:sy n="90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3B7B4-DAA2-BFC6-6182-EE2FF1380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B29A1B-7191-F418-AE6F-D90DEA2D3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3A3148-0A64-6900-DEB0-C423E9C8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F311-33F4-0D4C-82E7-6C59D5BA254C}" type="datetimeFigureOut">
              <a:rPr lang="es-CO" smtClean="0"/>
              <a:t>12/06/23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BA2849-B092-3A60-CC56-DF67F120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5C99D3-4169-EF74-CF76-78424DD0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491-E962-FA42-9D49-9426FA8619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07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A0BBC-F459-0CF2-B60F-9B5BA8DC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29851A-7CD7-D61B-C956-A714171AD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07D423-3189-B077-B921-85D0DE8D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F311-33F4-0D4C-82E7-6C59D5BA254C}" type="datetimeFigureOut">
              <a:rPr lang="es-CO" smtClean="0"/>
              <a:t>12/06/23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86B512-ED56-F846-EE37-4F4F64BD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E74102-8B08-ADA4-8CDC-0FBEEBCB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491-E962-FA42-9D49-9426FA8619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90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D218ED-7167-98CA-B7C1-DB02A82FB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B211A4-DCDA-73FE-C33B-A5DD4CBF8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944D8-FC14-AF4C-CACE-939F63C7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F311-33F4-0D4C-82E7-6C59D5BA254C}" type="datetimeFigureOut">
              <a:rPr lang="es-CO" smtClean="0"/>
              <a:t>12/06/23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7E64D-5AAF-E2EF-3FB1-49AA867C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80775B-5C1C-7FB7-8C6C-6D5A3099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491-E962-FA42-9D49-9426FA8619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881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D28F7-0DD8-4E12-5355-A71E7720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02F5C7-E118-D529-3BEE-787C2A82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0E6BF2-6240-48FA-1FD0-430DCD1C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F311-33F4-0D4C-82E7-6C59D5BA254C}" type="datetimeFigureOut">
              <a:rPr lang="es-CO" smtClean="0"/>
              <a:t>12/06/23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D623A-2F20-F8E2-C364-84A6A459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E53CFA-7FB8-2155-A1A3-92E38A11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491-E962-FA42-9D49-9426FA8619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538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A6994-1F09-8813-C758-E9788D9B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E5E371-38BF-9E5F-C28D-159A61116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8E0BA8-59CE-FB6A-547E-14BAC0FE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F311-33F4-0D4C-82E7-6C59D5BA254C}" type="datetimeFigureOut">
              <a:rPr lang="es-CO" smtClean="0"/>
              <a:t>12/06/23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BEC34C-04AE-40DA-44DA-E7B0E7E7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CE8A7B-E499-554D-C1B4-2AA49C2A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491-E962-FA42-9D49-9426FA8619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7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45EF3-3103-28D8-F228-644846D8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30F71C-725B-4F11-C510-C33945FA3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7B1CBE-1B46-1ED2-D411-6F9A1B5E3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4E040F-1CF1-CBFE-E57F-A9C4D208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F311-33F4-0D4C-82E7-6C59D5BA254C}" type="datetimeFigureOut">
              <a:rPr lang="es-CO" smtClean="0"/>
              <a:t>12/06/23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EA0FF6-B698-3570-FA4F-A5A99AD1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F09CF8-38C2-8F05-4D23-4E2987E3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491-E962-FA42-9D49-9426FA8619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311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FB74B-7627-65E6-E945-BCD1E83E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67CD4D-3544-BEB3-32F9-E468E208B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12CFE7-B652-37E6-68EA-44CEB0E11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0867AA-6C93-DCCD-3E39-EFA3A73DF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7B4735-C336-ADF3-FA10-DBAA358A5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04AC91-DBB2-54B8-6D02-AC023265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F311-33F4-0D4C-82E7-6C59D5BA254C}" type="datetimeFigureOut">
              <a:rPr lang="es-CO" smtClean="0"/>
              <a:t>12/06/23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75E846-A358-A6E6-296A-CB9371AB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E9518A-2CD6-6B79-DC6E-541F280C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491-E962-FA42-9D49-9426FA8619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619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7A7BE-F9FF-AF5F-1C6E-4C6414D4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D6F196-1E4A-AAF0-82DB-284934DC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F311-33F4-0D4C-82E7-6C59D5BA254C}" type="datetimeFigureOut">
              <a:rPr lang="es-CO" smtClean="0"/>
              <a:t>12/06/23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60C228-C967-4D26-90DF-DDA420F8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B56074-908C-B822-1F97-82B3D62A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491-E962-FA42-9D49-9426FA8619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088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E68FB2-0841-10B0-92E6-6CA22208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F311-33F4-0D4C-82E7-6C59D5BA254C}" type="datetimeFigureOut">
              <a:rPr lang="es-CO" smtClean="0"/>
              <a:t>12/06/23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9562A6-F9E7-8F1D-3C42-4051F7DE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B3EF24-1ED3-987B-A260-C133A1DE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491-E962-FA42-9D49-9426FA8619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906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3B586-9B21-80C1-8EC5-5D561B3C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E2B426-E671-C9DB-90E6-4553C184C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094650-74FF-3D6E-C8BE-FD67ECD6F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5E9CBA-4CCB-B0FA-1FA4-0CDC1AC0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F311-33F4-0D4C-82E7-6C59D5BA254C}" type="datetimeFigureOut">
              <a:rPr lang="es-CO" smtClean="0"/>
              <a:t>12/06/23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E01833-EB94-4DF0-97D7-4693D2D8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107045-DFE8-BFBE-41D1-01A45E09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491-E962-FA42-9D49-9426FA8619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61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AF872-6A8B-2A8D-73AB-6FF5FBFB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CBF1A5-869E-8E57-75F9-A574B4EAE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0A9349-CD5B-FEB9-7CC1-1996ADBC0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60D867-414A-E323-2398-3C0B3D43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F311-33F4-0D4C-82E7-6C59D5BA254C}" type="datetimeFigureOut">
              <a:rPr lang="es-CO" smtClean="0"/>
              <a:t>12/06/23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B6D913-77EC-5F57-1968-CC5B8DB7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D0F40A-139E-D16B-2B02-BF84D944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7491-E962-FA42-9D49-9426FA8619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621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4CF119-A509-FB6C-FAA0-F1731CB2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14EAE2-34AC-C0C7-4DC6-CB4555B5F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A89454-BE3F-B352-F9EA-07BD30BAC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3F311-33F4-0D4C-82E7-6C59D5BA254C}" type="datetimeFigureOut">
              <a:rPr lang="es-CO" smtClean="0"/>
              <a:t>12/06/23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30ED0C-92BD-5985-796B-0BAC2E336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A95731-0454-0613-07E7-F94E26779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7491-E962-FA42-9D49-9426FA8619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002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827426-2FB5-B9FB-8C7C-5513FCF5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588334"/>
            <a:ext cx="8661400" cy="568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066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Botero Gomez</dc:creator>
  <cp:lastModifiedBy>Sara Botero Gomez</cp:lastModifiedBy>
  <cp:revision>1</cp:revision>
  <dcterms:created xsi:type="dcterms:W3CDTF">2023-06-12T18:49:27Z</dcterms:created>
  <dcterms:modified xsi:type="dcterms:W3CDTF">2023-06-12T18:50:22Z</dcterms:modified>
</cp:coreProperties>
</file>