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2" r:id="rId2"/>
    <p:sldId id="257" r:id="rId3"/>
    <p:sldId id="413" r:id="rId4"/>
    <p:sldId id="419" r:id="rId5"/>
    <p:sldId id="420" r:id="rId6"/>
    <p:sldId id="422" r:id="rId7"/>
    <p:sldId id="421" r:id="rId8"/>
    <p:sldId id="282" r:id="rId9"/>
    <p:sldId id="423" r:id="rId10"/>
    <p:sldId id="398" r:id="rId11"/>
    <p:sldId id="415" r:id="rId12"/>
    <p:sldId id="416" r:id="rId13"/>
    <p:sldId id="417" r:id="rId14"/>
    <p:sldId id="418" r:id="rId15"/>
    <p:sldId id="4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6CC7D1D-8506-9344-A94D-1EB9CA91878B}">
          <p14:sldIdLst>
            <p14:sldId id="412"/>
            <p14:sldId id="257"/>
          </p14:sldIdLst>
        </p14:section>
        <p14:section name="Showcase" id="{70A98C4F-D6F0-934B-811C-6CA8438A1C8A}">
          <p14:sldIdLst>
            <p14:sldId id="413"/>
            <p14:sldId id="419"/>
            <p14:sldId id="420"/>
            <p14:sldId id="422"/>
            <p14:sldId id="421"/>
          </p14:sldIdLst>
        </p14:section>
        <p14:section name="Resources" id="{48D00699-8FD4-E244-AE36-F693B00C4155}">
          <p14:sldIdLst>
            <p14:sldId id="282"/>
            <p14:sldId id="423"/>
            <p14:sldId id="398"/>
            <p14:sldId id="415"/>
            <p14:sldId id="416"/>
            <p14:sldId id="417"/>
            <p14:sldId id="41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orient="horz" pos="2448" userDrawn="1">
          <p15:clr>
            <a:srgbClr val="A4A3A4"/>
          </p15:clr>
        </p15:guide>
        <p15:guide id="5" orient="horz" pos="2064" userDrawn="1">
          <p15:clr>
            <a:srgbClr val="A4A3A4"/>
          </p15:clr>
        </p15:guide>
        <p15:guide id="6" orient="horz" pos="3144" userDrawn="1">
          <p15:clr>
            <a:srgbClr val="A4A3A4"/>
          </p15:clr>
        </p15:guide>
        <p15:guide id="7" orient="horz" pos="2784" userDrawn="1">
          <p15:clr>
            <a:srgbClr val="A4A3A4"/>
          </p15:clr>
        </p15:guide>
        <p15:guide id="8" pos="1008" userDrawn="1">
          <p15:clr>
            <a:srgbClr val="A4A3A4"/>
          </p15:clr>
        </p15:guide>
        <p15:guide id="9" pos="1440" userDrawn="1">
          <p15:clr>
            <a:srgbClr val="A4A3A4"/>
          </p15:clr>
        </p15:guide>
        <p15:guide id="10" pos="1824" userDrawn="1">
          <p15:clr>
            <a:srgbClr val="A4A3A4"/>
          </p15:clr>
        </p15:guide>
        <p15:guide id="11" pos="2208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3024" userDrawn="1">
          <p15:clr>
            <a:srgbClr val="A4A3A4"/>
          </p15:clr>
        </p15:guide>
        <p15:guide id="14" pos="3408" userDrawn="1">
          <p15:clr>
            <a:srgbClr val="A4A3A4"/>
          </p15:clr>
        </p15:guide>
        <p15:guide id="15" pos="4224" userDrawn="1">
          <p15:clr>
            <a:srgbClr val="A4A3A4"/>
          </p15:clr>
        </p15:guide>
        <p15:guide id="16" pos="4656" userDrawn="1">
          <p15:clr>
            <a:srgbClr val="A4A3A4"/>
          </p15:clr>
        </p15:guide>
        <p15:guide id="17" pos="5064" userDrawn="1">
          <p15:clr>
            <a:srgbClr val="A4A3A4"/>
          </p15:clr>
        </p15:guide>
        <p15:guide id="18" pos="5544" userDrawn="1">
          <p15:clr>
            <a:srgbClr val="A4A3A4"/>
          </p15:clr>
        </p15:guide>
        <p15:guide id="19" pos="5952" userDrawn="1">
          <p15:clr>
            <a:srgbClr val="A4A3A4"/>
          </p15:clr>
        </p15:guide>
        <p15:guide id="20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E3"/>
    <a:srgbClr val="525190"/>
    <a:srgbClr val="7D7DAC"/>
    <a:srgbClr val="F5E2DA"/>
    <a:srgbClr val="F39D4F"/>
    <a:srgbClr val="ED6825"/>
    <a:srgbClr val="757070"/>
    <a:srgbClr val="000000"/>
    <a:srgbClr val="F08222"/>
    <a:srgbClr val="F6B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8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>
        <p:guide orient="horz" pos="1728"/>
        <p:guide pos="624"/>
        <p:guide orient="horz" pos="1344"/>
        <p:guide orient="horz" pos="2448"/>
        <p:guide orient="horz" pos="2064"/>
        <p:guide orient="horz" pos="3144"/>
        <p:guide orient="horz" pos="2784"/>
        <p:guide pos="1008"/>
        <p:guide pos="1440"/>
        <p:guide pos="1824"/>
        <p:guide pos="2208"/>
        <p:guide pos="2640"/>
        <p:guide pos="3024"/>
        <p:guide pos="3408"/>
        <p:guide pos="4224"/>
        <p:guide pos="4656"/>
        <p:guide pos="5064"/>
        <p:guide pos="5544"/>
        <p:guide pos="5952"/>
        <p:guide pos="3864"/>
      </p:guideLst>
    </p:cSldViewPr>
  </p:slideViewPr>
  <p:outlineViewPr>
    <p:cViewPr>
      <p:scale>
        <a:sx n="33" d="100"/>
        <a:sy n="33" d="100"/>
      </p:scale>
      <p:origin x="0" y="-6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819B8-AC34-4C4D-A19C-71FFBB5A852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4ED2-4C6F-4606-B00C-FB51B50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1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979E-C4E0-40B6-AC25-1832061467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B422C-78FF-4B16-AD32-4A4EAF72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5fb8c01da4_0_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5fb8c01da4_0_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65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5fb8c01da4_0_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5fb8c01da4_0_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26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6" name="Google Shape;9186;g5fb8c01da4_0_7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7" name="Google Shape;9187;g5fb8c01da4_0_7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9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5fb8c01da4_0_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5fb8c01da4_0_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81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5fb8c01da4_0_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5fb8c01da4_0_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23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5fb8c01da4_0_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5fb8c01da4_0_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85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5fb8c01da4_0_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5fb8c01da4_0_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7CB3254-81BC-C44D-9F58-3F01E04E1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2401"/>
          <a:stretch/>
        </p:blipFill>
        <p:spPr>
          <a:xfrm>
            <a:off x="2703167" y="1513767"/>
            <a:ext cx="6785665" cy="2359734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AF359A6-AD2B-E340-B377-1A98751409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4925"/>
          <a:stretch/>
        </p:blipFill>
        <p:spPr>
          <a:xfrm>
            <a:off x="554934" y="3873501"/>
            <a:ext cx="11082130" cy="19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61645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C9C7B86-DD08-4180-911E-27A7CF470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208" t="-2392" r="-7477" b="34996"/>
          <a:stretch/>
        </p:blipFill>
        <p:spPr>
          <a:xfrm>
            <a:off x="0" y="4711698"/>
            <a:ext cx="2428875" cy="2146302"/>
          </a:xfrm>
          <a:prstGeom prst="rect">
            <a:avLst/>
          </a:prstGeom>
        </p:spPr>
      </p:pic>
      <p:pic>
        <p:nvPicPr>
          <p:cNvPr id="4" name="Picture 2" descr="F:\Mantu\Arp 2020\Amaris rebranding\Batch-1\e-7.png">
            <a:extLst>
              <a:ext uri="{FF2B5EF4-FFF2-40B4-BE49-F238E27FC236}">
                <a16:creationId xmlns:a16="http://schemas.microsoft.com/office/drawing/2014/main" id="{F6D10791-965F-4090-A5EE-D6B51740F4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1" b="61791"/>
          <a:stretch/>
        </p:blipFill>
        <p:spPr bwMode="auto">
          <a:xfrm>
            <a:off x="7110484" y="0"/>
            <a:ext cx="5081516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8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17706" y="0"/>
            <a:ext cx="1874294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EDDF937-EDD7-4D02-9A69-F7908236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4F63A49-672D-4806-823D-CF42A5749E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AF5FB-D2E0-4B24-8C76-FBFE28566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151" t="-1" b="49517"/>
          <a:stretch/>
        </p:blipFill>
        <p:spPr>
          <a:xfrm>
            <a:off x="0" y="5171655"/>
            <a:ext cx="2901142" cy="16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76F6A605-22EF-412C-8EE6-45E972756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188"/>
          <a:stretch/>
        </p:blipFill>
        <p:spPr>
          <a:xfrm>
            <a:off x="0" y="5702530"/>
            <a:ext cx="3231857" cy="11554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317706" y="0"/>
            <a:ext cx="18742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0FB775-4A50-4C2A-92E4-30DFE31754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3685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34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61BB2DB4-8CF9-4D41-8F68-A919AAE52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C877734-DDD5-4BC9-BA27-D66BD05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FD52A35-F336-41D2-81B2-079EA1EF2E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590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335233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15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F7A885-BD52-4740-8B35-D0ADFE779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86CAD4-1765-F54F-9FDB-B443E6E181BD}"/>
              </a:ext>
            </a:extLst>
          </p:cNvPr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654" y="1458934"/>
            <a:ext cx="8975549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1DA6FEA5-3670-4DB1-B348-8173FB9B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865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D0596D-62DC-4930-8507-EFE54F7E14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26900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B0E9ACF-4986-437F-8E4C-3BCD8A8634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683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9E539AA5-17E9-4396-8C9A-150776CF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1E8-DBD5-4D00-8597-EF9FF1A0A5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922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B8135DE-823E-43A1-B217-9F9B113A42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27185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7A9DC30-8F0C-42F5-95B2-C941F080E4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8683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C62822-9B47-D242-942C-23C3264109CA}"/>
              </a:ext>
            </a:extLst>
          </p:cNvPr>
          <p:cNvSpPr/>
          <p:nvPr userDrawn="1"/>
        </p:nvSpPr>
        <p:spPr>
          <a:xfrm>
            <a:off x="6946034" y="786063"/>
            <a:ext cx="4357113" cy="4357113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7A885-BD52-4740-8B35-D0ADFE779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86CAD4-1765-F54F-9FDB-B443E6E181BD}"/>
              </a:ext>
            </a:extLst>
          </p:cNvPr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13798E-E1F4-9740-8859-F3F280594140}"/>
              </a:ext>
            </a:extLst>
          </p:cNvPr>
          <p:cNvSpPr/>
          <p:nvPr userDrawn="1"/>
        </p:nvSpPr>
        <p:spPr>
          <a:xfrm>
            <a:off x="9017844" y="4010525"/>
            <a:ext cx="3960217" cy="39602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0AF1BF-14DE-2D4C-B1C6-95AC05FAF3CF}"/>
              </a:ext>
            </a:extLst>
          </p:cNvPr>
          <p:cNvSpPr/>
          <p:nvPr userDrawn="1"/>
        </p:nvSpPr>
        <p:spPr>
          <a:xfrm>
            <a:off x="8495600" y="6296770"/>
            <a:ext cx="852560" cy="85256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C5D7D-296D-9845-9C6B-C461CC9E0E73}"/>
              </a:ext>
            </a:extLst>
          </p:cNvPr>
          <p:cNvSpPr/>
          <p:nvPr userDrawn="1"/>
        </p:nvSpPr>
        <p:spPr>
          <a:xfrm>
            <a:off x="8616579" y="6340512"/>
            <a:ext cx="797849" cy="7978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655" y="1731838"/>
            <a:ext cx="5658552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654" y="2826609"/>
            <a:ext cx="5658551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113F19-AB74-D449-BADD-CDC6E39310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17832" y="944239"/>
            <a:ext cx="4198937" cy="4198937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2FD52E0C-66C9-C54F-9D85-8B440804E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6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C62822-9B47-D242-942C-23C3264109CA}"/>
              </a:ext>
            </a:extLst>
          </p:cNvPr>
          <p:cNvSpPr/>
          <p:nvPr userDrawn="1"/>
        </p:nvSpPr>
        <p:spPr>
          <a:xfrm>
            <a:off x="-653143" y="1348680"/>
            <a:ext cx="4789679" cy="478967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0AF1BF-14DE-2D4C-B1C6-95AC05FAF3CF}"/>
              </a:ext>
            </a:extLst>
          </p:cNvPr>
          <p:cNvSpPr/>
          <p:nvPr userDrawn="1"/>
        </p:nvSpPr>
        <p:spPr>
          <a:xfrm>
            <a:off x="-301679" y="5159655"/>
            <a:ext cx="761585" cy="761585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C5D7D-296D-9845-9C6B-C461CC9E0E73}"/>
              </a:ext>
            </a:extLst>
          </p:cNvPr>
          <p:cNvSpPr/>
          <p:nvPr userDrawn="1"/>
        </p:nvSpPr>
        <p:spPr>
          <a:xfrm>
            <a:off x="-172444" y="5297902"/>
            <a:ext cx="712712" cy="7127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8516CD-FAFB-654E-B730-DC51EBA3A4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58" y="-21023"/>
            <a:ext cx="4005521" cy="112116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1828629-23FB-5946-93ED-6863DB69FA70}"/>
              </a:ext>
            </a:extLst>
          </p:cNvPr>
          <p:cNvSpPr/>
          <p:nvPr userDrawn="1"/>
        </p:nvSpPr>
        <p:spPr>
          <a:xfrm>
            <a:off x="4169520" y="622044"/>
            <a:ext cx="255475" cy="2554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113F19-AB74-D449-BADD-CDC6E39310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8011" y="1459756"/>
            <a:ext cx="3879247" cy="3879247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99DFF-D005-EF43-8A51-2AE403C2E30D}"/>
              </a:ext>
            </a:extLst>
          </p:cNvPr>
          <p:cNvSpPr/>
          <p:nvPr userDrawn="1"/>
        </p:nvSpPr>
        <p:spPr>
          <a:xfrm>
            <a:off x="11430000" y="2605562"/>
            <a:ext cx="1520633" cy="1520633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54D008-1E54-AA4F-887C-2DF6406BD7B2}"/>
              </a:ext>
            </a:extLst>
          </p:cNvPr>
          <p:cNvSpPr/>
          <p:nvPr userDrawn="1"/>
        </p:nvSpPr>
        <p:spPr>
          <a:xfrm>
            <a:off x="2309992" y="5601521"/>
            <a:ext cx="184801" cy="18480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934BFDC-AF66-4EA5-A17F-AAE0020A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5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6894F8E-A638-0948-88E3-983D73259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40958" cy="147993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61C539F-BEB8-634E-8F2D-EB92A819F6B5}"/>
              </a:ext>
            </a:extLst>
          </p:cNvPr>
          <p:cNvSpPr/>
          <p:nvPr userDrawn="1"/>
        </p:nvSpPr>
        <p:spPr>
          <a:xfrm>
            <a:off x="-785266" y="796374"/>
            <a:ext cx="3881199" cy="388119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867560-19B9-954D-9E4A-8C850F056D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044" y="5524657"/>
            <a:ext cx="4736866" cy="137926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AFB9BDE-885C-7D43-BBB2-63A5BF92107D}"/>
              </a:ext>
            </a:extLst>
          </p:cNvPr>
          <p:cNvSpPr/>
          <p:nvPr userDrawn="1"/>
        </p:nvSpPr>
        <p:spPr>
          <a:xfrm>
            <a:off x="808759" y="-184007"/>
            <a:ext cx="513172" cy="513172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749879-FDF3-884D-9841-A437C098DA8F}"/>
              </a:ext>
            </a:extLst>
          </p:cNvPr>
          <p:cNvSpPr/>
          <p:nvPr userDrawn="1"/>
        </p:nvSpPr>
        <p:spPr>
          <a:xfrm>
            <a:off x="936008" y="-145239"/>
            <a:ext cx="480240" cy="4802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D41D0C95-7693-3446-A861-3D22E36851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4010" y="877675"/>
            <a:ext cx="3900716" cy="3900716"/>
          </a:xfrm>
          <a:prstGeom prst="chord">
            <a:avLst>
              <a:gd name="adj1" fmla="val 14317417"/>
              <a:gd name="adj2" fmla="val 7259014"/>
            </a:avLst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76ABB2C2-B641-B348-9B81-2158DDF2FE3E}"/>
              </a:ext>
            </a:extLst>
          </p:cNvPr>
          <p:cNvSpPr/>
          <p:nvPr userDrawn="1"/>
        </p:nvSpPr>
        <p:spPr>
          <a:xfrm flipH="1">
            <a:off x="11287565" y="5060515"/>
            <a:ext cx="539766" cy="539766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F02BC1F-55A6-5849-B34F-F6CCA8AD37B5}"/>
              </a:ext>
            </a:extLst>
          </p:cNvPr>
          <p:cNvSpPr/>
          <p:nvPr userDrawn="1"/>
        </p:nvSpPr>
        <p:spPr>
          <a:xfrm flipH="1">
            <a:off x="11359438" y="5154015"/>
            <a:ext cx="505127" cy="505127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1B40054-094D-4F99-B9DD-D03D6613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4476D4AE-735B-4A3B-A1AE-513CAF2C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4FFB89D-1354-4A70-BFB5-0E123AE3E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91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7" name="Picture 6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24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1F36C-BC35-DF43-BC8A-5E32B2383983}"/>
              </a:ext>
            </a:extLst>
          </p:cNvPr>
          <p:cNvSpPr/>
          <p:nvPr userDrawn="1"/>
        </p:nvSpPr>
        <p:spPr>
          <a:xfrm>
            <a:off x="1" y="1"/>
            <a:ext cx="216962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880EBD-4920-C841-9337-54B67DF43E1B}"/>
              </a:ext>
            </a:extLst>
          </p:cNvPr>
          <p:cNvSpPr/>
          <p:nvPr userDrawn="1"/>
        </p:nvSpPr>
        <p:spPr>
          <a:xfrm>
            <a:off x="1821121" y="2001389"/>
            <a:ext cx="1153106" cy="115310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0050" y="811479"/>
            <a:ext cx="5128954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0049" y="1906250"/>
            <a:ext cx="5128953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1C539F-BEB8-634E-8F2D-EB92A819F6B5}"/>
              </a:ext>
            </a:extLst>
          </p:cNvPr>
          <p:cNvSpPr/>
          <p:nvPr userDrawn="1"/>
        </p:nvSpPr>
        <p:spPr>
          <a:xfrm>
            <a:off x="560166" y="143368"/>
            <a:ext cx="2291207" cy="2291207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EA3669-6164-B54B-A8F5-E5F6F1F080D9}"/>
              </a:ext>
            </a:extLst>
          </p:cNvPr>
          <p:cNvSpPr/>
          <p:nvPr userDrawn="1"/>
        </p:nvSpPr>
        <p:spPr>
          <a:xfrm>
            <a:off x="11853889" y="2335825"/>
            <a:ext cx="541156" cy="541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3D216F-BE4F-3E46-A2D1-025B75006E43}"/>
              </a:ext>
            </a:extLst>
          </p:cNvPr>
          <p:cNvSpPr/>
          <p:nvPr userDrawn="1"/>
        </p:nvSpPr>
        <p:spPr>
          <a:xfrm>
            <a:off x="11898494" y="2396600"/>
            <a:ext cx="541156" cy="541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917905-C123-F94F-AD0B-7162F5F24A1B}"/>
              </a:ext>
            </a:extLst>
          </p:cNvPr>
          <p:cNvSpPr/>
          <p:nvPr userDrawn="1"/>
        </p:nvSpPr>
        <p:spPr>
          <a:xfrm>
            <a:off x="1248097" y="3396904"/>
            <a:ext cx="116957" cy="11695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2CE728-38FD-0646-A2E8-3ABCF0E0D7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5565293"/>
            <a:ext cx="4546948" cy="13239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DBE380F-F3B0-5C42-BEE9-B504F1E18C27}"/>
              </a:ext>
            </a:extLst>
          </p:cNvPr>
          <p:cNvSpPr/>
          <p:nvPr userDrawn="1"/>
        </p:nvSpPr>
        <p:spPr>
          <a:xfrm>
            <a:off x="4381811" y="5775206"/>
            <a:ext cx="252819" cy="25281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61BEA9-A86C-424E-9236-ABE797564E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7647" y="246536"/>
            <a:ext cx="2306847" cy="2306847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39459-D649-4280-AA90-7BE43B3C70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15277" y="2434575"/>
            <a:ext cx="3173817" cy="3173817"/>
          </a:xfrm>
          <a:prstGeom prst="chord">
            <a:avLst>
              <a:gd name="adj1" fmla="val 14943412"/>
              <a:gd name="adj2" fmla="val 6701468"/>
            </a:avLst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E3B7E0B-9613-4AB8-AE61-A36B6422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66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450A972-586D-FE42-A725-903E0411F32F}"/>
              </a:ext>
            </a:extLst>
          </p:cNvPr>
          <p:cNvSpPr/>
          <p:nvPr userDrawn="1"/>
        </p:nvSpPr>
        <p:spPr>
          <a:xfrm>
            <a:off x="2446286" y="869602"/>
            <a:ext cx="1196473" cy="1196473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7077" y="1443798"/>
            <a:ext cx="665653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2290" y="2084182"/>
            <a:ext cx="6651322" cy="1640449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0AFB9BDE-885C-7D43-BBB2-63A5BF92107D}"/>
              </a:ext>
            </a:extLst>
          </p:cNvPr>
          <p:cNvSpPr/>
          <p:nvPr userDrawn="1"/>
        </p:nvSpPr>
        <p:spPr>
          <a:xfrm>
            <a:off x="3807802" y="5422762"/>
            <a:ext cx="629521" cy="629521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EE749879-FDF3-884D-9841-A437C098DA8F}"/>
              </a:ext>
            </a:extLst>
          </p:cNvPr>
          <p:cNvSpPr/>
          <p:nvPr userDrawn="1"/>
        </p:nvSpPr>
        <p:spPr>
          <a:xfrm>
            <a:off x="3879675" y="5516263"/>
            <a:ext cx="589122" cy="589122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3AB5B6-BBF7-564A-ACC9-68CD9ABB0CBD}"/>
              </a:ext>
            </a:extLst>
          </p:cNvPr>
          <p:cNvSpPr/>
          <p:nvPr userDrawn="1"/>
        </p:nvSpPr>
        <p:spPr>
          <a:xfrm>
            <a:off x="2947542" y="2684452"/>
            <a:ext cx="159255" cy="159255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AEC062-4ABE-184F-909F-D056337CA7E3}"/>
              </a:ext>
            </a:extLst>
          </p:cNvPr>
          <p:cNvSpPr/>
          <p:nvPr userDrawn="1"/>
        </p:nvSpPr>
        <p:spPr>
          <a:xfrm>
            <a:off x="634391" y="1529920"/>
            <a:ext cx="3214417" cy="32144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855725-F1D6-C448-BA04-E22EDA66FCCF}"/>
              </a:ext>
            </a:extLst>
          </p:cNvPr>
          <p:cNvSpPr/>
          <p:nvPr userDrawn="1"/>
        </p:nvSpPr>
        <p:spPr>
          <a:xfrm>
            <a:off x="11430000" y="1403467"/>
            <a:ext cx="375452" cy="37545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206D2A7-F7B4-4253-B8F7-918D4EB4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3886019" y="170121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55872" y="2968846"/>
            <a:ext cx="5674128" cy="1435586"/>
          </a:xfrm>
        </p:spPr>
        <p:txBody>
          <a:bodyPr>
            <a:sp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630940"/>
            <a:ext cx="5674129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8760" y="1258431"/>
            <a:ext cx="4427966" cy="4557283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monitor&#10;&#10;Description automatically generated">
            <a:extLst>
              <a:ext uri="{FF2B5EF4-FFF2-40B4-BE49-F238E27FC236}">
                <a16:creationId xmlns:a16="http://schemas.microsoft.com/office/drawing/2014/main" id="{7DC044EA-306F-487B-AF06-9F9E4F794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1254" y="5688966"/>
            <a:ext cx="762312" cy="7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8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4109603" cy="9789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4F3F9248-9D33-4900-A005-9F2E89BE2C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5418" y="1934440"/>
            <a:ext cx="4572000" cy="25717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7B007C7-1150-4A31-948D-E23C4AC308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76015" y="2924944"/>
            <a:ext cx="4572000" cy="25717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748638F-0E80-449D-AC6D-CDB7B35E38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87888" y="3861048"/>
            <a:ext cx="4572000" cy="25717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7437388" y="835987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11FC13-CB39-45A4-9489-023B93B34051}"/>
              </a:ext>
            </a:extLst>
          </p:cNvPr>
          <p:cNvGrpSpPr/>
          <p:nvPr userDrawn="1"/>
        </p:nvGrpSpPr>
        <p:grpSpPr>
          <a:xfrm>
            <a:off x="1623237" y="1269747"/>
            <a:ext cx="8945526" cy="4599425"/>
            <a:chOff x="2183111" y="1269747"/>
            <a:chExt cx="7992246" cy="4599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6E942-05CD-485C-9163-DEC9765AF10D}"/>
                </a:ext>
              </a:extLst>
            </p:cNvPr>
            <p:cNvSpPr/>
            <p:nvPr userDrawn="1"/>
          </p:nvSpPr>
          <p:spPr>
            <a:xfrm>
              <a:off x="6387184" y="1269748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CA3A03-B28E-4E55-B126-99A24317B756}"/>
                </a:ext>
              </a:extLst>
            </p:cNvPr>
            <p:cNvSpPr/>
            <p:nvPr userDrawn="1"/>
          </p:nvSpPr>
          <p:spPr>
            <a:xfrm>
              <a:off x="2183111" y="1269747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3860" y="4316022"/>
            <a:ext cx="3668232" cy="292709"/>
          </a:xfrm>
        </p:spPr>
        <p:txBody>
          <a:bodyPr anchor="b">
            <a:spAutoFit/>
          </a:bodyPr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2150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72792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2792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F3FE2D22-D44F-4BB2-BF71-ED57745305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9908" y="4316022"/>
            <a:ext cx="3668232" cy="292709"/>
          </a:xfrm>
        </p:spPr>
        <p:txBody>
          <a:bodyPr anchor="b">
            <a:spAutoFit/>
          </a:bodyPr>
          <a:lstStyle>
            <a:lvl1pPr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77D2C901-145A-4E3E-B7D4-694D5F5FC6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18198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30ABB47-4FA8-4EC4-B6BF-7C8D2AA74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68840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5AFBE2E0-A6CB-4241-A8ED-58AA4F82B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8840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97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8382669" y="1026518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E942-05CD-485C-9163-DEC9765AF10D}"/>
              </a:ext>
            </a:extLst>
          </p:cNvPr>
          <p:cNvSpPr/>
          <p:nvPr userDrawn="1"/>
        </p:nvSpPr>
        <p:spPr>
          <a:xfrm>
            <a:off x="4240195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A3A03-B28E-4E55-B126-99A24317B756}"/>
              </a:ext>
            </a:extLst>
          </p:cNvPr>
          <p:cNvSpPr/>
          <p:nvPr userDrawn="1"/>
        </p:nvSpPr>
        <p:spPr>
          <a:xfrm>
            <a:off x="484584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AEA59-EC69-4AE6-B6E0-6E3DF532AA11}"/>
              </a:ext>
            </a:extLst>
          </p:cNvPr>
          <p:cNvSpPr/>
          <p:nvPr userDrawn="1"/>
        </p:nvSpPr>
        <p:spPr>
          <a:xfrm>
            <a:off x="7995806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18" y="864191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4784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726359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765933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765933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A8CA84A4-3B10-44D5-9D3B-6CD266D7DA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270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B4FB7C61-8A16-4BC8-AA24-7A4C488E74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7428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E804A5C-0501-4C82-B957-666FB29369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1385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7996B4C-2DE1-4D69-A2A0-68E5E7DA45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1385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F62AC7B6-ADF1-4ADF-924C-74CD65FDBE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294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0EA138FD-9488-4F4F-9E53-EA33135030C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2452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C03E3A9-B9E4-460E-9877-A818BD3807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6409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6C38AF1-F9F2-4FC9-91B5-82850EBE1E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6409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64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7183792" y="867763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3F715-F596-42C9-B1E8-7C2D872F08A0}"/>
              </a:ext>
            </a:extLst>
          </p:cNvPr>
          <p:cNvSpPr/>
          <p:nvPr userDrawn="1"/>
        </p:nvSpPr>
        <p:spPr>
          <a:xfrm>
            <a:off x="1561785" y="1126916"/>
            <a:ext cx="8708065" cy="502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E74157-EB0F-4B10-ABDB-09497F5167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55" r="4954" b="20037"/>
          <a:stretch/>
        </p:blipFill>
        <p:spPr>
          <a:xfrm>
            <a:off x="7183792" y="4371771"/>
            <a:ext cx="3086058" cy="1782022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40689" y="4186684"/>
            <a:ext cx="7513674" cy="426207"/>
          </a:xfrm>
        </p:spPr>
        <p:txBody>
          <a:bodyPr anchor="b">
            <a:spAutoFit/>
          </a:bodyPr>
          <a:lstStyle>
            <a:lvl1pPr marL="0" indent="0">
              <a:buNone/>
              <a:defRPr sz="20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4421" y="4786690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5063" y="5234433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45063" y="4899338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pic>
        <p:nvPicPr>
          <p:cNvPr id="3" name="Picture 2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89AB280C-108C-42B3-A744-BF10A4028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63637"/>
          <a:stretch/>
        </p:blipFill>
        <p:spPr>
          <a:xfrm>
            <a:off x="0" y="5622832"/>
            <a:ext cx="3402419" cy="12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20B86817-0C57-4FF7-98F5-F92212927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10" t="10231" r="9697" b="10936"/>
          <a:stretch/>
        </p:blipFill>
        <p:spPr>
          <a:xfrm>
            <a:off x="388785" y="4425367"/>
            <a:ext cx="1771650" cy="1713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3EB3F-8156-4A81-9994-6AD06D802D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90318" y="705574"/>
            <a:ext cx="3638549" cy="4751054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76497" y="3147238"/>
            <a:ext cx="636115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76497" y="1838253"/>
            <a:ext cx="5924845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76837" y="2443067"/>
            <a:ext cx="5924845" cy="493020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827" y="1057720"/>
            <a:ext cx="2934392" cy="400673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08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4308260" y="389143"/>
            <a:ext cx="2680476" cy="26804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60193" y="2668772"/>
            <a:ext cx="496980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1481782"/>
            <a:ext cx="4969807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EA671-0EA4-4574-B9BD-DD6B6520A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40970" y="1332315"/>
            <a:ext cx="5311190" cy="4193369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AAC9BF95-FAB3-4999-A153-EB7AF5DE6D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970" y="5093475"/>
            <a:ext cx="1371601" cy="137160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61505" y="1664550"/>
            <a:ext cx="4483331" cy="2865886"/>
          </a:xfrm>
          <a:ln w="19050"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0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8333" y="1920902"/>
            <a:ext cx="4112843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871156"/>
            <a:ext cx="4112844" cy="984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7AE36-97B6-4A61-AD0A-6C1A2ACC09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771177" y="1278540"/>
            <a:ext cx="7326805" cy="4476993"/>
          </a:xfrm>
          <a:prstGeom prst="rect">
            <a:avLst/>
          </a:prstGeom>
        </p:spPr>
      </p:pic>
      <p:pic>
        <p:nvPicPr>
          <p:cNvPr id="14" name="Picture 13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A7CD22FA-A392-464C-854B-E9FC63048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63637"/>
          <a:stretch/>
        </p:blipFill>
        <p:spPr>
          <a:xfrm>
            <a:off x="0" y="5472494"/>
            <a:ext cx="3816546" cy="1385506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843846" y="1676766"/>
            <a:ext cx="5220393" cy="331918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93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C3D643-8B9C-4553-A6AD-E35529BE54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596383" y="2601758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596383" y="3207236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596383" y="3812714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596383" y="4418192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96383" y="5023669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6019336" y="1265939"/>
            <a:ext cx="4402290" cy="826893"/>
          </a:xfrm>
        </p:spPr>
        <p:txBody>
          <a:bodyPr anchor="ctr">
            <a:spAutoFit/>
          </a:bodyPr>
          <a:lstStyle>
            <a:lvl1pPr marL="0" indent="0" algn="l">
              <a:buNone/>
              <a:defRPr lang="en-US" sz="44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CA" dirty="0"/>
              <a:t>Summary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6019336" y="2366815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336" y="29640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6019336" y="359330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19336" y="416971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6019336" y="48066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1A25-2509-4CC0-8800-9439AEB06C82}"/>
              </a:ext>
            </a:extLst>
          </p:cNvPr>
          <p:cNvGrpSpPr/>
          <p:nvPr userDrawn="1"/>
        </p:nvGrpSpPr>
        <p:grpSpPr>
          <a:xfrm>
            <a:off x="969594" y="973857"/>
            <a:ext cx="3968165" cy="5233461"/>
            <a:chOff x="1672252" y="1523902"/>
            <a:chExt cx="2833246" cy="3736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481736-D9BE-47DE-B1BD-CE5D9ACF6D76}"/>
                </a:ext>
              </a:extLst>
            </p:cNvPr>
            <p:cNvSpPr/>
            <p:nvPr userDrawn="1"/>
          </p:nvSpPr>
          <p:spPr>
            <a:xfrm>
              <a:off x="1770374" y="1523902"/>
              <a:ext cx="1821194" cy="182119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3CFC3C-FD1B-476F-BF6A-DCD83FCB604F}"/>
                </a:ext>
              </a:extLst>
            </p:cNvPr>
            <p:cNvSpPr/>
            <p:nvPr userDrawn="1"/>
          </p:nvSpPr>
          <p:spPr>
            <a:xfrm>
              <a:off x="1928673" y="1726989"/>
              <a:ext cx="1770042" cy="17700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E38570-50CC-44AF-A43F-4B42CAB8349F}"/>
                </a:ext>
              </a:extLst>
            </p:cNvPr>
            <p:cNvSpPr/>
            <p:nvPr userDrawn="1"/>
          </p:nvSpPr>
          <p:spPr>
            <a:xfrm>
              <a:off x="1672252" y="2427316"/>
              <a:ext cx="2833246" cy="283324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0C221F-1646-4765-989B-12230D358DA2}"/>
                </a:ext>
              </a:extLst>
            </p:cNvPr>
            <p:cNvSpPr/>
            <p:nvPr userDrawn="1"/>
          </p:nvSpPr>
          <p:spPr>
            <a:xfrm>
              <a:off x="2119745" y="4260508"/>
              <a:ext cx="311493" cy="3114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B4514F-79E6-4CB6-90DA-A2BAB4F61241}"/>
                </a:ext>
              </a:extLst>
            </p:cNvPr>
            <p:cNvSpPr/>
            <p:nvPr userDrawn="1"/>
          </p:nvSpPr>
          <p:spPr>
            <a:xfrm>
              <a:off x="3955136" y="2203558"/>
              <a:ext cx="140832" cy="1408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36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" name="Picture 3" descr="F:\Mantu\Arp 2020\Amaris rebranding\Batch-1\e-3.png">
            <a:extLst>
              <a:ext uri="{FF2B5EF4-FFF2-40B4-BE49-F238E27FC236}">
                <a16:creationId xmlns:a16="http://schemas.microsoft.com/office/drawing/2014/main" id="{89FC6692-A556-224A-89F3-C3090586CE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94317" y="1812941"/>
            <a:ext cx="4403366" cy="9787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43EC7C4-C604-7548-BC19-E08E6CEFA3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92758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27B1EC-DFF9-CA4D-9C90-89E7E9A1D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1106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0008851E-7D6E-014D-B24C-3F42F2EFAEA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90755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9688A1A-028E-744E-BA7D-6D02A8AA58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6973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14846A83-EAA0-EA4B-B0D4-0026B671833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5321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5F12B94-9433-8F43-BA1E-3B466585A2F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4970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91876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+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F:\Mantu\Arp 2020\Amaris rebranding\Batch-1\e-3.png">
            <a:extLst>
              <a:ext uri="{FF2B5EF4-FFF2-40B4-BE49-F238E27FC236}">
                <a16:creationId xmlns:a16="http://schemas.microsoft.com/office/drawing/2014/main" id="{92495207-911F-4360-BD71-F4F12F4F68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" r="32587" b="78295"/>
          <a:stretch/>
        </p:blipFill>
        <p:spPr bwMode="auto">
          <a:xfrm rot="16200000">
            <a:off x="-2298955" y="3590937"/>
            <a:ext cx="5595627" cy="9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Mantu\Arp 2020\Amaris rebranding\Batch-1\e-3.png">
            <a:extLst>
              <a:ext uri="{FF2B5EF4-FFF2-40B4-BE49-F238E27FC236}">
                <a16:creationId xmlns:a16="http://schemas.microsoft.com/office/drawing/2014/main" id="{93ECF4C1-7852-4CC4-9EB2-1254E7E96B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9" t="63475" r="-67" b="-1"/>
          <a:stretch/>
        </p:blipFill>
        <p:spPr bwMode="auto">
          <a:xfrm rot="16200000">
            <a:off x="9013591" y="1777718"/>
            <a:ext cx="4956127" cy="14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23F965E-4476-4048-930F-C8E2FF076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09972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9" name="Picture 18" descr="F:\Mantu\Arp 2020\Amaris rebranding\Batch-1\logo-pink.png">
            <a:extLst>
              <a:ext uri="{FF2B5EF4-FFF2-40B4-BE49-F238E27FC236}">
                <a16:creationId xmlns:a16="http://schemas.microsoft.com/office/drawing/2014/main" id="{A5AF717B-CF54-0D43-9AEA-7D7AD62F2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AC1D5F6-3EBA-EB4F-A6FE-B5B7D9F697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92758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A592109-14E2-8C44-8E2A-D5BE229E34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1106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BA63DBC4-4516-3A45-9D4E-1A740404D2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90755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1C07C3-AAD4-454A-8835-C5DFF5FC32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6973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7B7F0B2-D0C5-8F42-9248-48548C923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5321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3975838D-643E-2A41-B602-F952D2A1630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4970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56858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F:\Mantu\Arp 2020\Amaris rebranding\Batch-1\e-1.png">
            <a:extLst>
              <a:ext uri="{FF2B5EF4-FFF2-40B4-BE49-F238E27FC236}">
                <a16:creationId xmlns:a16="http://schemas.microsoft.com/office/drawing/2014/main" id="{5FF0792E-1A0C-4C44-B466-777A371CC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D4B1C4-4DAB-4D48-8E7D-D9B4C9CABD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97477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CBC634A-3AEE-DC45-B056-9E4F6F02F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2401"/>
          <a:stretch/>
        </p:blipFill>
        <p:spPr>
          <a:xfrm>
            <a:off x="3453360" y="3911600"/>
            <a:ext cx="5285280" cy="18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14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7CB3254-81BC-C44D-9F58-3F01E04E1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2401"/>
          <a:stretch/>
        </p:blipFill>
        <p:spPr>
          <a:xfrm>
            <a:off x="2703167" y="1513767"/>
            <a:ext cx="6785665" cy="2359734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AF359A6-AD2B-E340-B377-1A98751409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4925"/>
          <a:stretch/>
        </p:blipFill>
        <p:spPr>
          <a:xfrm>
            <a:off x="554934" y="3873501"/>
            <a:ext cx="11082130" cy="19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82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01102-4807-46FF-992B-A0E80D49B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15783-4596-43D8-BDD3-789A3200AC0B}"/>
              </a:ext>
            </a:extLst>
          </p:cNvPr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15783-4596-43D8-BDD3-789A3200AC0B}"/>
              </a:ext>
            </a:extLst>
          </p:cNvPr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EBFB0-ED0B-461C-BB64-08C5D0239D76}"/>
              </a:ext>
            </a:extLst>
          </p:cNvPr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EBFB0-ED0B-461C-BB64-08C5D0239D76}"/>
              </a:ext>
            </a:extLst>
          </p:cNvPr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80"/>
            <a:ext cx="12192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D0A76-DB1F-48A9-99AE-4CC98047FACE}"/>
              </a:ext>
            </a:extLst>
          </p:cNvPr>
          <p:cNvSpPr/>
          <p:nvPr userDrawn="1"/>
        </p:nvSpPr>
        <p:spPr>
          <a:xfrm>
            <a:off x="3264304" y="2347955"/>
            <a:ext cx="2319252" cy="23192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968089A8-BE0F-4B4B-BCF8-86716189CF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8" y="0"/>
            <a:ext cx="12241876" cy="688605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8FC5176-CC0F-46FF-8A5C-73042C4BB665}"/>
              </a:ext>
            </a:extLst>
          </p:cNvPr>
          <p:cNvSpPr/>
          <p:nvPr userDrawn="1"/>
        </p:nvSpPr>
        <p:spPr>
          <a:xfrm>
            <a:off x="3098469" y="3916496"/>
            <a:ext cx="1124534" cy="11245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241876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624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B4669787-AEB4-4D4D-9E41-020533DFDD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208" t="-2392" r="-7477" b="34996"/>
          <a:stretch/>
        </p:blipFill>
        <p:spPr>
          <a:xfrm>
            <a:off x="0" y="4711698"/>
            <a:ext cx="2428875" cy="2146302"/>
          </a:xfrm>
          <a:prstGeom prst="rect">
            <a:avLst/>
          </a:prstGeom>
        </p:spPr>
      </p:pic>
      <p:pic>
        <p:nvPicPr>
          <p:cNvPr id="1026" name="Picture 2" descr="F:\Mantu\Arp 2020\Amaris rebranding\Batch-1\e-7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1" b="61791"/>
          <a:stretch/>
        </p:blipFill>
        <p:spPr bwMode="auto">
          <a:xfrm>
            <a:off x="7110484" y="0"/>
            <a:ext cx="5081516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61645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9861645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955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13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2768"/>
            <a:ext cx="10401300" cy="13801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14" r:id="rId3"/>
    <p:sldLayoutId id="2147483712" r:id="rId4"/>
    <p:sldLayoutId id="2147483737" r:id="rId5"/>
    <p:sldLayoutId id="2147483738" r:id="rId6"/>
    <p:sldLayoutId id="2147483739" r:id="rId7"/>
    <p:sldLayoutId id="2147483743" r:id="rId8"/>
    <p:sldLayoutId id="2147483720" r:id="rId9"/>
    <p:sldLayoutId id="2147483746" r:id="rId10"/>
    <p:sldLayoutId id="2147483722" r:id="rId11"/>
    <p:sldLayoutId id="2147483723" r:id="rId12"/>
    <p:sldLayoutId id="2147483721" r:id="rId13"/>
    <p:sldLayoutId id="2147483724" r:id="rId14"/>
    <p:sldLayoutId id="2147483708" r:id="rId15"/>
    <p:sldLayoutId id="2147483732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659" r:id="rId22"/>
    <p:sldLayoutId id="2147483680" r:id="rId23"/>
    <p:sldLayoutId id="2147483733" r:id="rId24"/>
    <p:sldLayoutId id="2147483735" r:id="rId25"/>
    <p:sldLayoutId id="2147483734" r:id="rId26"/>
    <p:sldLayoutId id="2147483670" r:id="rId27"/>
    <p:sldLayoutId id="2147483672" r:id="rId28"/>
    <p:sldLayoutId id="2147483674" r:id="rId29"/>
    <p:sldLayoutId id="2147483676" r:id="rId30"/>
    <p:sldLayoutId id="2147483725" r:id="rId31"/>
    <p:sldLayoutId id="2147483697" r:id="rId32"/>
    <p:sldLayoutId id="2147483745" r:id="rId33"/>
    <p:sldLayoutId id="2147483744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accent1"/>
          </a:solidFill>
          <a:effectLst/>
          <a:latin typeface="+mj-lt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§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00" userDrawn="1">
          <p15:clr>
            <a:srgbClr val="F26B43"/>
          </p15:clr>
        </p15:guide>
        <p15:guide id="2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44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6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0.png"/><Relationship Id="rId11" Type="http://schemas.openxmlformats.org/officeDocument/2006/relationships/image" Target="../media/image164.png"/><Relationship Id="rId5" Type="http://schemas.openxmlformats.org/officeDocument/2006/relationships/image" Target="../media/image159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58.png"/><Relationship Id="rId9" Type="http://schemas.openxmlformats.org/officeDocument/2006/relationships/image" Target="../media/image42.png"/><Relationship Id="rId14" Type="http://schemas.openxmlformats.org/officeDocument/2006/relationships/image" Target="../media/image1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40.png"/><Relationship Id="rId18" Type="http://schemas.openxmlformats.org/officeDocument/2006/relationships/image" Target="../media/image38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2.png"/><Relationship Id="rId10" Type="http://schemas.openxmlformats.org/officeDocument/2006/relationships/image" Target="../media/image179.png"/><Relationship Id="rId19" Type="http://schemas.openxmlformats.org/officeDocument/2006/relationships/image" Target="../media/image3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4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43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5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4.png"/><Relationship Id="rId39" Type="http://schemas.openxmlformats.org/officeDocument/2006/relationships/image" Target="../media/image77.png"/><Relationship Id="rId21" Type="http://schemas.openxmlformats.org/officeDocument/2006/relationships/image" Target="../media/image60.png"/><Relationship Id="rId34" Type="http://schemas.openxmlformats.org/officeDocument/2006/relationships/image" Target="../media/image72.png"/><Relationship Id="rId42" Type="http://schemas.openxmlformats.org/officeDocument/2006/relationships/image" Target="../media/image80.png"/><Relationship Id="rId47" Type="http://schemas.openxmlformats.org/officeDocument/2006/relationships/image" Target="../media/image85.png"/><Relationship Id="rId50" Type="http://schemas.openxmlformats.org/officeDocument/2006/relationships/image" Target="../media/image8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.png"/><Relationship Id="rId29" Type="http://schemas.openxmlformats.org/officeDocument/2006/relationships/image" Target="../media/image67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45" Type="http://schemas.openxmlformats.org/officeDocument/2006/relationships/image" Target="../media/image83.png"/><Relationship Id="rId53" Type="http://schemas.openxmlformats.org/officeDocument/2006/relationships/image" Target="../media/image33.png"/><Relationship Id="rId5" Type="http://schemas.openxmlformats.org/officeDocument/2006/relationships/image" Target="../media/image45.png"/><Relationship Id="rId10" Type="http://schemas.openxmlformats.org/officeDocument/2006/relationships/image" Target="../media/image34.png"/><Relationship Id="rId19" Type="http://schemas.openxmlformats.org/officeDocument/2006/relationships/image" Target="../media/image58.png"/><Relationship Id="rId31" Type="http://schemas.openxmlformats.org/officeDocument/2006/relationships/image" Target="../media/image69.png"/><Relationship Id="rId44" Type="http://schemas.openxmlformats.org/officeDocument/2006/relationships/image" Target="../media/image82.png"/><Relationship Id="rId52" Type="http://schemas.openxmlformats.org/officeDocument/2006/relationships/image" Target="../media/image9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image" Target="../media/image86.png"/><Relationship Id="rId8" Type="http://schemas.openxmlformats.org/officeDocument/2006/relationships/image" Target="../media/image48.png"/><Relationship Id="rId51" Type="http://schemas.openxmlformats.org/officeDocument/2006/relationships/image" Target="../media/image89.png"/><Relationship Id="rId3" Type="http://schemas.openxmlformats.org/officeDocument/2006/relationships/image" Target="../media/image27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35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84.png"/><Relationship Id="rId20" Type="http://schemas.openxmlformats.org/officeDocument/2006/relationships/image" Target="../media/image59.png"/><Relationship Id="rId41" Type="http://schemas.openxmlformats.org/officeDocument/2006/relationships/image" Target="../media/image79.png"/><Relationship Id="rId54" Type="http://schemas.openxmlformats.org/officeDocument/2006/relationships/image" Target="../media/image9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4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9" Type="http://schemas.openxmlformats.org/officeDocument/2006/relationships/image" Target="../media/image127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42" Type="http://schemas.openxmlformats.org/officeDocument/2006/relationships/image" Target="../media/image130.png"/><Relationship Id="rId47" Type="http://schemas.openxmlformats.org/officeDocument/2006/relationships/image" Target="../media/image134.png"/><Relationship Id="rId50" Type="http://schemas.openxmlformats.org/officeDocument/2006/relationships/image" Target="../media/image136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9" Type="http://schemas.openxmlformats.org/officeDocument/2006/relationships/image" Target="../media/image117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40" Type="http://schemas.openxmlformats.org/officeDocument/2006/relationships/image" Target="../media/image128.png"/><Relationship Id="rId45" Type="http://schemas.openxmlformats.org/officeDocument/2006/relationships/image" Target="../media/image132.png"/><Relationship Id="rId53" Type="http://schemas.openxmlformats.org/officeDocument/2006/relationships/image" Target="../media/image139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4" Type="http://schemas.openxmlformats.org/officeDocument/2006/relationships/image" Target="../media/image131.png"/><Relationship Id="rId52" Type="http://schemas.openxmlformats.org/officeDocument/2006/relationships/image" Target="../media/image138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43" Type="http://schemas.openxmlformats.org/officeDocument/2006/relationships/image" Target="../media/image30.png"/><Relationship Id="rId48" Type="http://schemas.openxmlformats.org/officeDocument/2006/relationships/image" Target="../media/image135.png"/><Relationship Id="rId8" Type="http://schemas.openxmlformats.org/officeDocument/2006/relationships/image" Target="../media/image97.png"/><Relationship Id="rId51" Type="http://schemas.openxmlformats.org/officeDocument/2006/relationships/image" Target="../media/image137.png"/><Relationship Id="rId3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Relationship Id="rId46" Type="http://schemas.openxmlformats.org/officeDocument/2006/relationships/image" Target="../media/image133.png"/><Relationship Id="rId20" Type="http://schemas.openxmlformats.org/officeDocument/2006/relationships/image" Target="../media/image108.png"/><Relationship Id="rId41" Type="http://schemas.openxmlformats.org/officeDocument/2006/relationships/image" Target="../media/image129.png"/><Relationship Id="rId54" Type="http://schemas.openxmlformats.org/officeDocument/2006/relationships/image" Target="../media/image1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5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4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07203B9-B181-450F-B1FC-5433B4C72555}"/>
              </a:ext>
            </a:extLst>
          </p:cNvPr>
          <p:cNvSpPr/>
          <p:nvPr/>
        </p:nvSpPr>
        <p:spPr>
          <a:xfrm>
            <a:off x="1987323" y="996572"/>
            <a:ext cx="4225637" cy="422563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D210AB-47DD-4DE4-BEB8-0AEC02D21014}"/>
              </a:ext>
            </a:extLst>
          </p:cNvPr>
          <p:cNvSpPr/>
          <p:nvPr/>
        </p:nvSpPr>
        <p:spPr>
          <a:xfrm>
            <a:off x="3776860" y="568033"/>
            <a:ext cx="4572000" cy="2603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08F3BCC-3646-49D0-9E7F-316D60B161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454" r="454"/>
          <a:stretch/>
        </p:blipFill>
        <p:spPr>
          <a:xfrm>
            <a:off x="3926960" y="696946"/>
            <a:ext cx="4572000" cy="2571750"/>
          </a:xfrm>
          <a:effectLst>
            <a:outerShdw blurRad="50800" dist="38100" dir="4980000" sx="101000" sy="101000" algn="t" rotWithShape="0">
              <a:prstClr val="black">
                <a:alpha val="26000"/>
              </a:prst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03D27FB-43EB-43DB-8AB8-5D8B3F8FD17E}"/>
              </a:ext>
            </a:extLst>
          </p:cNvPr>
          <p:cNvSpPr/>
          <p:nvPr/>
        </p:nvSpPr>
        <p:spPr>
          <a:xfrm>
            <a:off x="8096411" y="1619220"/>
            <a:ext cx="3847495" cy="38474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EB4629-1AF9-453B-8D77-249B65D3B738}"/>
              </a:ext>
            </a:extLst>
          </p:cNvPr>
          <p:cNvSpPr/>
          <p:nvPr/>
        </p:nvSpPr>
        <p:spPr>
          <a:xfrm>
            <a:off x="6861908" y="2014880"/>
            <a:ext cx="4572000" cy="2603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C4CC89-F5D2-4D1E-82E7-4F40AC86AA01}"/>
              </a:ext>
            </a:extLst>
          </p:cNvPr>
          <p:cNvSpPr/>
          <p:nvPr/>
        </p:nvSpPr>
        <p:spPr>
          <a:xfrm>
            <a:off x="8170039" y="3589305"/>
            <a:ext cx="1710261" cy="17102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92B5CF7-C14D-4377-84A8-BC18C353A12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152" r="152"/>
          <a:stretch/>
        </p:blipFill>
        <p:spPr>
          <a:xfrm>
            <a:off x="6751273" y="2119957"/>
            <a:ext cx="4572000" cy="2571750"/>
          </a:xfrm>
          <a:effectLst>
            <a:outerShdw blurRad="50800" dist="38100" dir="4980000" sx="101000" sy="101000" algn="t" rotWithShape="0">
              <a:prstClr val="black">
                <a:alpha val="26000"/>
              </a:prst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3AE9F23-93F3-4AA8-AEF1-63712625F2AF}"/>
              </a:ext>
            </a:extLst>
          </p:cNvPr>
          <p:cNvSpPr/>
          <p:nvPr/>
        </p:nvSpPr>
        <p:spPr>
          <a:xfrm>
            <a:off x="3105888" y="3824771"/>
            <a:ext cx="4572000" cy="2603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F1D888-353B-4280-AECC-289EB0D0C8BB}"/>
              </a:ext>
            </a:extLst>
          </p:cNvPr>
          <p:cNvSpPr/>
          <p:nvPr/>
        </p:nvSpPr>
        <p:spPr>
          <a:xfrm>
            <a:off x="1521590" y="3940902"/>
            <a:ext cx="287466" cy="287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06CC-4B56-B843-B2BB-39838E27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13" y="2536538"/>
            <a:ext cx="4109603" cy="1006429"/>
          </a:xfrm>
        </p:spPr>
        <p:txBody>
          <a:bodyPr/>
          <a:lstStyle/>
          <a:p>
            <a:r>
              <a:rPr lang="en-GB" sz="6600" dirty="0"/>
              <a:t>Icons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FC3B-553D-774C-B7C4-93B20BF7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2564DAFA-9440-427B-9109-ECC801775A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37" r="337"/>
          <a:stretch/>
        </p:blipFill>
        <p:spPr>
          <a:xfrm>
            <a:off x="2986098" y="3703316"/>
            <a:ext cx="4572000" cy="2571750"/>
          </a:xfrm>
          <a:effectLst>
            <a:outerShdw blurRad="50800" dist="38100" dir="498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3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CCE7E6A-CDD9-4C3C-9A69-55416ED3F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189" name="Google Shape;9189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Arial"/>
              </a:rPr>
              <a:t>Social Media</a:t>
            </a:r>
          </a:p>
        </p:txBody>
      </p:sp>
      <p:sp>
        <p:nvSpPr>
          <p:cNvPr id="2" name="Shape 4827">
            <a:extLst>
              <a:ext uri="{FF2B5EF4-FFF2-40B4-BE49-F238E27FC236}">
                <a16:creationId xmlns:a16="http://schemas.microsoft.com/office/drawing/2014/main" id="{35BABB64-4C41-49DB-A346-527AE0AD3178}"/>
              </a:ext>
            </a:extLst>
          </p:cNvPr>
          <p:cNvSpPr/>
          <p:nvPr/>
        </p:nvSpPr>
        <p:spPr>
          <a:xfrm>
            <a:off x="3078252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8494" y="38988"/>
                </a:moveTo>
                <a:cubicBezTo>
                  <a:pt x="86327" y="40255"/>
                  <a:pt x="83933" y="41172"/>
                  <a:pt x="81388" y="41666"/>
                </a:cubicBezTo>
                <a:cubicBezTo>
                  <a:pt x="79344" y="39522"/>
                  <a:pt x="76438" y="38188"/>
                  <a:pt x="73216" y="38188"/>
                </a:cubicBezTo>
                <a:cubicBezTo>
                  <a:pt x="67038" y="38188"/>
                  <a:pt x="62027" y="43122"/>
                  <a:pt x="62027" y="49200"/>
                </a:cubicBezTo>
                <a:cubicBezTo>
                  <a:pt x="62027" y="50061"/>
                  <a:pt x="62127" y="50900"/>
                  <a:pt x="62316" y="51711"/>
                </a:cubicBezTo>
                <a:cubicBezTo>
                  <a:pt x="53016" y="51250"/>
                  <a:pt x="44772" y="46866"/>
                  <a:pt x="39250" y="40200"/>
                </a:cubicBezTo>
                <a:cubicBezTo>
                  <a:pt x="38288" y="41833"/>
                  <a:pt x="37738" y="43716"/>
                  <a:pt x="37738" y="45738"/>
                </a:cubicBezTo>
                <a:cubicBezTo>
                  <a:pt x="37738" y="49561"/>
                  <a:pt x="39711" y="52933"/>
                  <a:pt x="42716" y="54905"/>
                </a:cubicBezTo>
                <a:cubicBezTo>
                  <a:pt x="40883" y="54850"/>
                  <a:pt x="39155" y="54355"/>
                  <a:pt x="37644" y="53527"/>
                </a:cubicBezTo>
                <a:cubicBezTo>
                  <a:pt x="37644" y="53577"/>
                  <a:pt x="37644" y="53616"/>
                  <a:pt x="37644" y="53666"/>
                </a:cubicBezTo>
                <a:cubicBezTo>
                  <a:pt x="37644" y="59005"/>
                  <a:pt x="41505" y="63455"/>
                  <a:pt x="46622" y="64466"/>
                </a:cubicBezTo>
                <a:cubicBezTo>
                  <a:pt x="45683" y="64722"/>
                  <a:pt x="44694" y="64850"/>
                  <a:pt x="43672" y="64850"/>
                </a:cubicBezTo>
                <a:cubicBezTo>
                  <a:pt x="42955" y="64850"/>
                  <a:pt x="42250" y="64783"/>
                  <a:pt x="41572" y="64655"/>
                </a:cubicBezTo>
                <a:cubicBezTo>
                  <a:pt x="42994" y="69033"/>
                  <a:pt x="47127" y="72216"/>
                  <a:pt x="52022" y="72305"/>
                </a:cubicBezTo>
                <a:cubicBezTo>
                  <a:pt x="48188" y="75261"/>
                  <a:pt x="43366" y="77016"/>
                  <a:pt x="38122" y="77016"/>
                </a:cubicBezTo>
                <a:cubicBezTo>
                  <a:pt x="37216" y="77016"/>
                  <a:pt x="36333" y="76972"/>
                  <a:pt x="35455" y="76872"/>
                </a:cubicBezTo>
                <a:cubicBezTo>
                  <a:pt x="40411" y="79988"/>
                  <a:pt x="46288" y="81816"/>
                  <a:pt x="52611" y="81816"/>
                </a:cubicBezTo>
                <a:cubicBezTo>
                  <a:pt x="73194" y="81816"/>
                  <a:pt x="84450" y="65033"/>
                  <a:pt x="84450" y="50477"/>
                </a:cubicBezTo>
                <a:cubicBezTo>
                  <a:pt x="84450" y="50000"/>
                  <a:pt x="84438" y="49527"/>
                  <a:pt x="84416" y="49055"/>
                </a:cubicBezTo>
                <a:cubicBezTo>
                  <a:pt x="86600" y="47500"/>
                  <a:pt x="88500" y="45561"/>
                  <a:pt x="90000" y="43355"/>
                </a:cubicBezTo>
                <a:cubicBezTo>
                  <a:pt x="87994" y="44227"/>
                  <a:pt x="85838" y="44816"/>
                  <a:pt x="83572" y="45083"/>
                </a:cubicBezTo>
                <a:cubicBezTo>
                  <a:pt x="85883" y="43722"/>
                  <a:pt x="87655" y="41566"/>
                  <a:pt x="88494" y="3898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4828">
            <a:extLst>
              <a:ext uri="{FF2B5EF4-FFF2-40B4-BE49-F238E27FC236}">
                <a16:creationId xmlns:a16="http://schemas.microsoft.com/office/drawing/2014/main" id="{391C9517-CFB3-4256-99C8-E6A284FCED26}"/>
              </a:ext>
            </a:extLst>
          </p:cNvPr>
          <p:cNvSpPr/>
          <p:nvPr/>
        </p:nvSpPr>
        <p:spPr>
          <a:xfrm>
            <a:off x="3078252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22" y="47044"/>
                </a:moveTo>
                <a:cubicBezTo>
                  <a:pt x="65422" y="44838"/>
                  <a:pt x="65650" y="43655"/>
                  <a:pt x="69044" y="43655"/>
                </a:cubicBezTo>
                <a:lnTo>
                  <a:pt x="73577" y="43655"/>
                </a:lnTo>
                <a:lnTo>
                  <a:pt x="73577" y="35450"/>
                </a:lnTo>
                <a:lnTo>
                  <a:pt x="66322" y="35450"/>
                </a:lnTo>
                <a:cubicBezTo>
                  <a:pt x="57605" y="35450"/>
                  <a:pt x="54533" y="39555"/>
                  <a:pt x="54533" y="46461"/>
                </a:cubicBezTo>
                <a:lnTo>
                  <a:pt x="54533" y="51788"/>
                </a:lnTo>
                <a:lnTo>
                  <a:pt x="49094" y="51788"/>
                </a:lnTo>
                <a:lnTo>
                  <a:pt x="49094" y="60000"/>
                </a:lnTo>
                <a:lnTo>
                  <a:pt x="54533" y="60000"/>
                </a:lnTo>
                <a:lnTo>
                  <a:pt x="54533" y="84550"/>
                </a:lnTo>
                <a:lnTo>
                  <a:pt x="65411" y="84550"/>
                </a:lnTo>
                <a:lnTo>
                  <a:pt x="65411" y="60000"/>
                </a:lnTo>
                <a:lnTo>
                  <a:pt x="72672" y="60000"/>
                </a:lnTo>
                <a:lnTo>
                  <a:pt x="73633" y="51788"/>
                </a:lnTo>
                <a:lnTo>
                  <a:pt x="65411" y="51788"/>
                </a:lnTo>
                <a:cubicBezTo>
                  <a:pt x="65411" y="51788"/>
                  <a:pt x="65422" y="47044"/>
                  <a:pt x="65422" y="47044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829">
            <a:extLst>
              <a:ext uri="{FF2B5EF4-FFF2-40B4-BE49-F238E27FC236}">
                <a16:creationId xmlns:a16="http://schemas.microsoft.com/office/drawing/2014/main" id="{326FC6AE-34FD-49C2-9D9D-266711E60C3A}"/>
              </a:ext>
            </a:extLst>
          </p:cNvPr>
          <p:cNvSpPr/>
          <p:nvPr/>
        </p:nvSpPr>
        <p:spPr>
          <a:xfrm>
            <a:off x="3649604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577" y="67166"/>
                </a:moveTo>
                <a:cubicBezTo>
                  <a:pt x="77883" y="67166"/>
                  <a:pt x="77883" y="69044"/>
                  <a:pt x="77883" y="69044"/>
                </a:cubicBezTo>
                <a:lnTo>
                  <a:pt x="77883" y="71461"/>
                </a:lnTo>
                <a:lnTo>
                  <a:pt x="81266" y="71461"/>
                </a:lnTo>
                <a:lnTo>
                  <a:pt x="81266" y="69044"/>
                </a:lnTo>
                <a:cubicBezTo>
                  <a:pt x="81266" y="69044"/>
                  <a:pt x="81266" y="67166"/>
                  <a:pt x="79577" y="67166"/>
                </a:cubicBezTo>
                <a:moveTo>
                  <a:pt x="84927" y="68777"/>
                </a:moveTo>
                <a:lnTo>
                  <a:pt x="84927" y="74155"/>
                </a:lnTo>
                <a:lnTo>
                  <a:pt x="77883" y="74155"/>
                </a:lnTo>
                <a:lnTo>
                  <a:pt x="77883" y="78177"/>
                </a:lnTo>
                <a:cubicBezTo>
                  <a:pt x="77883" y="78177"/>
                  <a:pt x="77883" y="80061"/>
                  <a:pt x="79577" y="80061"/>
                </a:cubicBezTo>
                <a:cubicBezTo>
                  <a:pt x="81266" y="80061"/>
                  <a:pt x="81266" y="78177"/>
                  <a:pt x="81266" y="78177"/>
                </a:cubicBezTo>
                <a:lnTo>
                  <a:pt x="81266" y="76300"/>
                </a:lnTo>
                <a:lnTo>
                  <a:pt x="84927" y="76300"/>
                </a:lnTo>
                <a:lnTo>
                  <a:pt x="84927" y="79255"/>
                </a:lnTo>
                <a:cubicBezTo>
                  <a:pt x="84927" y="79255"/>
                  <a:pt x="84366" y="83016"/>
                  <a:pt x="79861" y="83016"/>
                </a:cubicBezTo>
                <a:cubicBezTo>
                  <a:pt x="75355" y="83016"/>
                  <a:pt x="74505" y="79255"/>
                  <a:pt x="74505" y="79255"/>
                </a:cubicBezTo>
                <a:lnTo>
                  <a:pt x="74505" y="68777"/>
                </a:lnTo>
                <a:cubicBezTo>
                  <a:pt x="74505" y="68777"/>
                  <a:pt x="74505" y="64211"/>
                  <a:pt x="79861" y="64211"/>
                </a:cubicBezTo>
                <a:cubicBezTo>
                  <a:pt x="85211" y="64211"/>
                  <a:pt x="84927" y="68777"/>
                  <a:pt x="84927" y="68777"/>
                </a:cubicBezTo>
                <a:moveTo>
                  <a:pt x="71688" y="78716"/>
                </a:moveTo>
                <a:cubicBezTo>
                  <a:pt x="71688" y="78716"/>
                  <a:pt x="71688" y="83016"/>
                  <a:pt x="68594" y="83016"/>
                </a:cubicBezTo>
                <a:cubicBezTo>
                  <a:pt x="66694" y="83016"/>
                  <a:pt x="65544" y="82011"/>
                  <a:pt x="64927" y="81227"/>
                </a:cubicBezTo>
                <a:lnTo>
                  <a:pt x="64927" y="82750"/>
                </a:lnTo>
                <a:lnTo>
                  <a:pt x="61266" y="82750"/>
                </a:lnTo>
                <a:lnTo>
                  <a:pt x="61266" y="58033"/>
                </a:lnTo>
                <a:lnTo>
                  <a:pt x="64927" y="58033"/>
                </a:lnTo>
                <a:lnTo>
                  <a:pt x="64927" y="66044"/>
                </a:lnTo>
                <a:cubicBezTo>
                  <a:pt x="65488" y="65455"/>
                  <a:pt x="66866" y="64211"/>
                  <a:pt x="68594" y="64211"/>
                </a:cubicBezTo>
                <a:cubicBezTo>
                  <a:pt x="70844" y="64211"/>
                  <a:pt x="71688" y="66088"/>
                  <a:pt x="71688" y="68511"/>
                </a:cubicBezTo>
                <a:cubicBezTo>
                  <a:pt x="71688" y="68511"/>
                  <a:pt x="71688" y="78716"/>
                  <a:pt x="71688" y="78716"/>
                </a:cubicBezTo>
                <a:close/>
                <a:moveTo>
                  <a:pt x="58450" y="82750"/>
                </a:moveTo>
                <a:lnTo>
                  <a:pt x="55072" y="82750"/>
                </a:lnTo>
                <a:lnTo>
                  <a:pt x="55072" y="81138"/>
                </a:lnTo>
                <a:cubicBezTo>
                  <a:pt x="55072" y="81138"/>
                  <a:pt x="53100" y="83016"/>
                  <a:pt x="50844" y="83016"/>
                </a:cubicBezTo>
                <a:cubicBezTo>
                  <a:pt x="48594" y="83016"/>
                  <a:pt x="48311" y="80866"/>
                  <a:pt x="48311" y="80866"/>
                </a:cubicBezTo>
                <a:lnTo>
                  <a:pt x="48311" y="64211"/>
                </a:lnTo>
                <a:lnTo>
                  <a:pt x="51688" y="64211"/>
                </a:lnTo>
                <a:lnTo>
                  <a:pt x="51688" y="79788"/>
                </a:lnTo>
                <a:cubicBezTo>
                  <a:pt x="51688" y="79788"/>
                  <a:pt x="51688" y="80600"/>
                  <a:pt x="52816" y="80600"/>
                </a:cubicBezTo>
                <a:cubicBezTo>
                  <a:pt x="53944" y="80600"/>
                  <a:pt x="55072" y="79255"/>
                  <a:pt x="55072" y="79255"/>
                </a:cubicBezTo>
                <a:lnTo>
                  <a:pt x="55072" y="64211"/>
                </a:lnTo>
                <a:lnTo>
                  <a:pt x="58450" y="64211"/>
                </a:lnTo>
                <a:cubicBezTo>
                  <a:pt x="58450" y="64211"/>
                  <a:pt x="58450" y="82750"/>
                  <a:pt x="58450" y="82750"/>
                </a:cubicBezTo>
                <a:close/>
                <a:moveTo>
                  <a:pt x="47750" y="61522"/>
                </a:moveTo>
                <a:lnTo>
                  <a:pt x="43522" y="61522"/>
                </a:lnTo>
                <a:lnTo>
                  <a:pt x="43522" y="82750"/>
                </a:lnTo>
                <a:lnTo>
                  <a:pt x="39577" y="82750"/>
                </a:lnTo>
                <a:lnTo>
                  <a:pt x="39577" y="61522"/>
                </a:lnTo>
                <a:lnTo>
                  <a:pt x="35350" y="61522"/>
                </a:lnTo>
                <a:lnTo>
                  <a:pt x="35350" y="58033"/>
                </a:lnTo>
                <a:lnTo>
                  <a:pt x="47750" y="58033"/>
                </a:lnTo>
                <a:cubicBezTo>
                  <a:pt x="47750" y="58033"/>
                  <a:pt x="47750" y="61522"/>
                  <a:pt x="47750" y="61522"/>
                </a:cubicBezTo>
                <a:close/>
                <a:moveTo>
                  <a:pt x="80705" y="52388"/>
                </a:moveTo>
                <a:cubicBezTo>
                  <a:pt x="80705" y="52388"/>
                  <a:pt x="70372" y="51855"/>
                  <a:pt x="60000" y="51855"/>
                </a:cubicBezTo>
                <a:cubicBezTo>
                  <a:pt x="49666" y="51855"/>
                  <a:pt x="39300" y="52388"/>
                  <a:pt x="39300" y="52388"/>
                </a:cubicBezTo>
                <a:cubicBezTo>
                  <a:pt x="34627" y="52388"/>
                  <a:pt x="30844" y="56000"/>
                  <a:pt x="30844" y="60450"/>
                </a:cubicBezTo>
                <a:cubicBezTo>
                  <a:pt x="30844" y="60450"/>
                  <a:pt x="30000" y="65677"/>
                  <a:pt x="30000" y="70927"/>
                </a:cubicBezTo>
                <a:cubicBezTo>
                  <a:pt x="30000" y="76155"/>
                  <a:pt x="30844" y="81400"/>
                  <a:pt x="30844" y="81400"/>
                </a:cubicBezTo>
                <a:cubicBezTo>
                  <a:pt x="30844" y="85855"/>
                  <a:pt x="34627" y="89461"/>
                  <a:pt x="39300" y="89461"/>
                </a:cubicBezTo>
                <a:cubicBezTo>
                  <a:pt x="39300" y="89461"/>
                  <a:pt x="49472" y="90000"/>
                  <a:pt x="60000" y="90000"/>
                </a:cubicBezTo>
                <a:cubicBezTo>
                  <a:pt x="70166" y="90000"/>
                  <a:pt x="80705" y="89461"/>
                  <a:pt x="80705" y="89461"/>
                </a:cubicBezTo>
                <a:cubicBezTo>
                  <a:pt x="85372" y="89461"/>
                  <a:pt x="89155" y="85855"/>
                  <a:pt x="89155" y="81400"/>
                </a:cubicBezTo>
                <a:cubicBezTo>
                  <a:pt x="89155" y="81400"/>
                  <a:pt x="90000" y="76111"/>
                  <a:pt x="90000" y="70927"/>
                </a:cubicBezTo>
                <a:cubicBezTo>
                  <a:pt x="90000" y="65633"/>
                  <a:pt x="89155" y="60450"/>
                  <a:pt x="89155" y="60450"/>
                </a:cubicBezTo>
                <a:cubicBezTo>
                  <a:pt x="89155" y="56000"/>
                  <a:pt x="85372" y="52388"/>
                  <a:pt x="80705" y="52388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66622" y="67166"/>
                </a:moveTo>
                <a:cubicBezTo>
                  <a:pt x="65888" y="67166"/>
                  <a:pt x="65316" y="67600"/>
                  <a:pt x="64927" y="68016"/>
                </a:cubicBezTo>
                <a:lnTo>
                  <a:pt x="64927" y="79311"/>
                </a:lnTo>
                <a:cubicBezTo>
                  <a:pt x="65283" y="79694"/>
                  <a:pt x="65816" y="80061"/>
                  <a:pt x="66622" y="80061"/>
                </a:cubicBezTo>
                <a:cubicBezTo>
                  <a:pt x="68311" y="80061"/>
                  <a:pt x="68311" y="78177"/>
                  <a:pt x="68311" y="78177"/>
                </a:cubicBezTo>
                <a:lnTo>
                  <a:pt x="68311" y="69044"/>
                </a:lnTo>
                <a:cubicBezTo>
                  <a:pt x="68311" y="69044"/>
                  <a:pt x="68027" y="67166"/>
                  <a:pt x="66622" y="67166"/>
                </a:cubicBezTo>
                <a:moveTo>
                  <a:pt x="44366" y="48616"/>
                </a:moveTo>
                <a:lnTo>
                  <a:pt x="48311" y="48616"/>
                </a:lnTo>
                <a:lnTo>
                  <a:pt x="48311" y="39933"/>
                </a:lnTo>
                <a:lnTo>
                  <a:pt x="52816" y="27611"/>
                </a:lnTo>
                <a:lnTo>
                  <a:pt x="49155" y="27611"/>
                </a:lnTo>
                <a:lnTo>
                  <a:pt x="46338" y="35738"/>
                </a:lnTo>
                <a:lnTo>
                  <a:pt x="43522" y="27611"/>
                </a:lnTo>
                <a:lnTo>
                  <a:pt x="39577" y="27611"/>
                </a:lnTo>
                <a:lnTo>
                  <a:pt x="44366" y="39933"/>
                </a:lnTo>
                <a:cubicBezTo>
                  <a:pt x="44366" y="39933"/>
                  <a:pt x="44366" y="48616"/>
                  <a:pt x="44366" y="48616"/>
                </a:cubicBezTo>
                <a:close/>
                <a:moveTo>
                  <a:pt x="68872" y="48894"/>
                </a:moveTo>
                <a:cubicBezTo>
                  <a:pt x="71122" y="48894"/>
                  <a:pt x="73100" y="46938"/>
                  <a:pt x="73100" y="46938"/>
                </a:cubicBezTo>
                <a:lnTo>
                  <a:pt x="73100" y="48616"/>
                </a:lnTo>
                <a:lnTo>
                  <a:pt x="76477" y="48616"/>
                </a:lnTo>
                <a:lnTo>
                  <a:pt x="76477" y="32655"/>
                </a:lnTo>
                <a:lnTo>
                  <a:pt x="73100" y="32655"/>
                </a:lnTo>
                <a:lnTo>
                  <a:pt x="73100" y="44977"/>
                </a:lnTo>
                <a:cubicBezTo>
                  <a:pt x="73100" y="44977"/>
                  <a:pt x="71972" y="46377"/>
                  <a:pt x="70844" y="46377"/>
                </a:cubicBezTo>
                <a:cubicBezTo>
                  <a:pt x="69716" y="46377"/>
                  <a:pt x="69716" y="45533"/>
                  <a:pt x="69716" y="45533"/>
                </a:cubicBezTo>
                <a:lnTo>
                  <a:pt x="69716" y="32655"/>
                </a:lnTo>
                <a:lnTo>
                  <a:pt x="66338" y="32655"/>
                </a:lnTo>
                <a:lnTo>
                  <a:pt x="66338" y="46655"/>
                </a:lnTo>
                <a:cubicBezTo>
                  <a:pt x="66338" y="46655"/>
                  <a:pt x="66622" y="48894"/>
                  <a:pt x="68872" y="48894"/>
                </a:cubicBezTo>
                <a:moveTo>
                  <a:pt x="56477" y="36855"/>
                </a:moveTo>
                <a:cubicBezTo>
                  <a:pt x="56477" y="35927"/>
                  <a:pt x="57233" y="35177"/>
                  <a:pt x="58166" y="35177"/>
                </a:cubicBezTo>
                <a:cubicBezTo>
                  <a:pt x="59105" y="35177"/>
                  <a:pt x="59861" y="35927"/>
                  <a:pt x="59861" y="36855"/>
                </a:cubicBezTo>
                <a:lnTo>
                  <a:pt x="59861" y="44694"/>
                </a:lnTo>
                <a:cubicBezTo>
                  <a:pt x="59861" y="45622"/>
                  <a:pt x="59105" y="46377"/>
                  <a:pt x="58166" y="46377"/>
                </a:cubicBezTo>
                <a:cubicBezTo>
                  <a:pt x="57233" y="46377"/>
                  <a:pt x="56477" y="45622"/>
                  <a:pt x="56477" y="44694"/>
                </a:cubicBezTo>
                <a:cubicBezTo>
                  <a:pt x="56477" y="44694"/>
                  <a:pt x="56477" y="36855"/>
                  <a:pt x="56477" y="36855"/>
                </a:cubicBezTo>
                <a:close/>
                <a:moveTo>
                  <a:pt x="57605" y="48894"/>
                </a:moveTo>
                <a:lnTo>
                  <a:pt x="58733" y="48894"/>
                </a:lnTo>
                <a:cubicBezTo>
                  <a:pt x="61222" y="48894"/>
                  <a:pt x="63238" y="46888"/>
                  <a:pt x="63238" y="44416"/>
                </a:cubicBezTo>
                <a:lnTo>
                  <a:pt x="63238" y="37133"/>
                </a:lnTo>
                <a:cubicBezTo>
                  <a:pt x="63238" y="34661"/>
                  <a:pt x="61222" y="32655"/>
                  <a:pt x="58733" y="32655"/>
                </a:cubicBezTo>
                <a:lnTo>
                  <a:pt x="57605" y="32655"/>
                </a:lnTo>
                <a:cubicBezTo>
                  <a:pt x="55116" y="32655"/>
                  <a:pt x="53100" y="34661"/>
                  <a:pt x="53100" y="37133"/>
                </a:cubicBezTo>
                <a:lnTo>
                  <a:pt x="53100" y="44416"/>
                </a:lnTo>
                <a:cubicBezTo>
                  <a:pt x="53100" y="46888"/>
                  <a:pt x="55116" y="48894"/>
                  <a:pt x="57605" y="4889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4830">
            <a:extLst>
              <a:ext uri="{FF2B5EF4-FFF2-40B4-BE49-F238E27FC236}">
                <a16:creationId xmlns:a16="http://schemas.microsoft.com/office/drawing/2014/main" id="{A97A073C-B752-4B8B-9FDF-C5B034F588CF}"/>
              </a:ext>
            </a:extLst>
          </p:cNvPr>
          <p:cNvSpPr/>
          <p:nvPr/>
        </p:nvSpPr>
        <p:spPr>
          <a:xfrm>
            <a:off x="4182865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9288" y="35455"/>
                </a:moveTo>
                <a:cubicBezTo>
                  <a:pt x="58133" y="35605"/>
                  <a:pt x="56972" y="35750"/>
                  <a:pt x="55805" y="35888"/>
                </a:cubicBezTo>
                <a:cubicBezTo>
                  <a:pt x="53622" y="36433"/>
                  <a:pt x="51238" y="36944"/>
                  <a:pt x="49472" y="37977"/>
                </a:cubicBezTo>
                <a:cubicBezTo>
                  <a:pt x="44750" y="40738"/>
                  <a:pt x="41483" y="43961"/>
                  <a:pt x="39294" y="49200"/>
                </a:cubicBezTo>
                <a:cubicBezTo>
                  <a:pt x="38938" y="50050"/>
                  <a:pt x="38927" y="50872"/>
                  <a:pt x="38666" y="51811"/>
                </a:cubicBezTo>
                <a:cubicBezTo>
                  <a:pt x="36988" y="57916"/>
                  <a:pt x="39966" y="64238"/>
                  <a:pt x="43577" y="66422"/>
                </a:cubicBezTo>
                <a:cubicBezTo>
                  <a:pt x="44272" y="66844"/>
                  <a:pt x="45855" y="67588"/>
                  <a:pt x="46433" y="66594"/>
                </a:cubicBezTo>
                <a:cubicBezTo>
                  <a:pt x="46755" y="66050"/>
                  <a:pt x="46683" y="65322"/>
                  <a:pt x="46883" y="64683"/>
                </a:cubicBezTo>
                <a:cubicBezTo>
                  <a:pt x="47011" y="64266"/>
                  <a:pt x="47422" y="63472"/>
                  <a:pt x="47327" y="62944"/>
                </a:cubicBezTo>
                <a:cubicBezTo>
                  <a:pt x="47166" y="62055"/>
                  <a:pt x="46211" y="61488"/>
                  <a:pt x="45811" y="60772"/>
                </a:cubicBezTo>
                <a:cubicBezTo>
                  <a:pt x="44994" y="59316"/>
                  <a:pt x="44955" y="58022"/>
                  <a:pt x="44555" y="56072"/>
                </a:cubicBezTo>
                <a:cubicBezTo>
                  <a:pt x="44588" y="55811"/>
                  <a:pt x="44616" y="55550"/>
                  <a:pt x="44650" y="55288"/>
                </a:cubicBezTo>
                <a:cubicBezTo>
                  <a:pt x="44766" y="53105"/>
                  <a:pt x="45133" y="51533"/>
                  <a:pt x="45811" y="49983"/>
                </a:cubicBezTo>
                <a:cubicBezTo>
                  <a:pt x="47783" y="45427"/>
                  <a:pt x="50955" y="42888"/>
                  <a:pt x="56077" y="41372"/>
                </a:cubicBezTo>
                <a:cubicBezTo>
                  <a:pt x="57222" y="41033"/>
                  <a:pt x="60455" y="40488"/>
                  <a:pt x="62150" y="40850"/>
                </a:cubicBezTo>
                <a:cubicBezTo>
                  <a:pt x="63161" y="41027"/>
                  <a:pt x="64172" y="41194"/>
                  <a:pt x="65183" y="41372"/>
                </a:cubicBezTo>
                <a:cubicBezTo>
                  <a:pt x="68850" y="42527"/>
                  <a:pt x="71522" y="44655"/>
                  <a:pt x="72950" y="47983"/>
                </a:cubicBezTo>
                <a:cubicBezTo>
                  <a:pt x="73844" y="50055"/>
                  <a:pt x="74105" y="54022"/>
                  <a:pt x="73483" y="56683"/>
                </a:cubicBezTo>
                <a:cubicBezTo>
                  <a:pt x="73188" y="57938"/>
                  <a:pt x="73238" y="59022"/>
                  <a:pt x="72861" y="60161"/>
                </a:cubicBezTo>
                <a:cubicBezTo>
                  <a:pt x="71472" y="64383"/>
                  <a:pt x="69433" y="68294"/>
                  <a:pt x="64822" y="69377"/>
                </a:cubicBezTo>
                <a:cubicBezTo>
                  <a:pt x="61783" y="70100"/>
                  <a:pt x="59505" y="68244"/>
                  <a:pt x="58755" y="66338"/>
                </a:cubicBezTo>
                <a:cubicBezTo>
                  <a:pt x="58544" y="65811"/>
                  <a:pt x="58188" y="64872"/>
                  <a:pt x="58400" y="63988"/>
                </a:cubicBezTo>
                <a:cubicBezTo>
                  <a:pt x="59200" y="60561"/>
                  <a:pt x="60361" y="57494"/>
                  <a:pt x="61255" y="54072"/>
                </a:cubicBezTo>
                <a:cubicBezTo>
                  <a:pt x="62105" y="50811"/>
                  <a:pt x="60488" y="48238"/>
                  <a:pt x="57950" y="47638"/>
                </a:cubicBezTo>
                <a:cubicBezTo>
                  <a:pt x="54794" y="46883"/>
                  <a:pt x="52355" y="49811"/>
                  <a:pt x="51522" y="51722"/>
                </a:cubicBezTo>
                <a:cubicBezTo>
                  <a:pt x="50861" y="53244"/>
                  <a:pt x="50461" y="56050"/>
                  <a:pt x="50983" y="58072"/>
                </a:cubicBezTo>
                <a:cubicBezTo>
                  <a:pt x="51150" y="58716"/>
                  <a:pt x="51927" y="60433"/>
                  <a:pt x="51788" y="61033"/>
                </a:cubicBezTo>
                <a:cubicBezTo>
                  <a:pt x="51183" y="63677"/>
                  <a:pt x="50488" y="66522"/>
                  <a:pt x="49738" y="69122"/>
                </a:cubicBezTo>
                <a:cubicBezTo>
                  <a:pt x="48955" y="71827"/>
                  <a:pt x="48533" y="74594"/>
                  <a:pt x="47772" y="77211"/>
                </a:cubicBezTo>
                <a:cubicBezTo>
                  <a:pt x="47422" y="78411"/>
                  <a:pt x="47438" y="79700"/>
                  <a:pt x="47150" y="80950"/>
                </a:cubicBezTo>
                <a:lnTo>
                  <a:pt x="47150" y="82777"/>
                </a:lnTo>
                <a:cubicBezTo>
                  <a:pt x="46888" y="83933"/>
                  <a:pt x="47083" y="85988"/>
                  <a:pt x="47327" y="87127"/>
                </a:cubicBezTo>
                <a:cubicBezTo>
                  <a:pt x="47483" y="87861"/>
                  <a:pt x="47233" y="88766"/>
                  <a:pt x="47594" y="89300"/>
                </a:cubicBezTo>
                <a:cubicBezTo>
                  <a:pt x="47600" y="89688"/>
                  <a:pt x="47650" y="89777"/>
                  <a:pt x="47772" y="90000"/>
                </a:cubicBezTo>
                <a:cubicBezTo>
                  <a:pt x="48888" y="89966"/>
                  <a:pt x="50433" y="87027"/>
                  <a:pt x="50983" y="86172"/>
                </a:cubicBezTo>
                <a:cubicBezTo>
                  <a:pt x="52050" y="84533"/>
                  <a:pt x="53033" y="82783"/>
                  <a:pt x="53844" y="80866"/>
                </a:cubicBezTo>
                <a:cubicBezTo>
                  <a:pt x="54572" y="79138"/>
                  <a:pt x="54688" y="77227"/>
                  <a:pt x="55272" y="75383"/>
                </a:cubicBezTo>
                <a:cubicBezTo>
                  <a:pt x="55694" y="74050"/>
                  <a:pt x="56294" y="72494"/>
                  <a:pt x="56433" y="71033"/>
                </a:cubicBezTo>
                <a:lnTo>
                  <a:pt x="56522" y="71033"/>
                </a:lnTo>
                <a:cubicBezTo>
                  <a:pt x="56755" y="71833"/>
                  <a:pt x="57594" y="72416"/>
                  <a:pt x="58222" y="72861"/>
                </a:cubicBezTo>
                <a:cubicBezTo>
                  <a:pt x="60183" y="74261"/>
                  <a:pt x="63561" y="75555"/>
                  <a:pt x="67233" y="74688"/>
                </a:cubicBezTo>
                <a:cubicBezTo>
                  <a:pt x="71388" y="73705"/>
                  <a:pt x="74700" y="71755"/>
                  <a:pt x="76877" y="68855"/>
                </a:cubicBezTo>
                <a:cubicBezTo>
                  <a:pt x="78483" y="66727"/>
                  <a:pt x="79694" y="64261"/>
                  <a:pt x="80627" y="61466"/>
                </a:cubicBezTo>
                <a:cubicBezTo>
                  <a:pt x="81088" y="60094"/>
                  <a:pt x="81183" y="58572"/>
                  <a:pt x="81522" y="57116"/>
                </a:cubicBezTo>
                <a:cubicBezTo>
                  <a:pt x="82372" y="53466"/>
                  <a:pt x="81238" y="49072"/>
                  <a:pt x="80183" y="46677"/>
                </a:cubicBezTo>
                <a:cubicBezTo>
                  <a:pt x="76977" y="39433"/>
                  <a:pt x="70166" y="35300"/>
                  <a:pt x="59288" y="354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4831">
            <a:extLst>
              <a:ext uri="{FF2B5EF4-FFF2-40B4-BE49-F238E27FC236}">
                <a16:creationId xmlns:a16="http://schemas.microsoft.com/office/drawing/2014/main" id="{7A9BDDB7-9DDD-464C-B1D1-2F0E343279DD}"/>
              </a:ext>
            </a:extLst>
          </p:cNvPr>
          <p:cNvSpPr/>
          <p:nvPr/>
        </p:nvSpPr>
        <p:spPr>
          <a:xfrm>
            <a:off x="4716126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9338" y="38172"/>
                </a:moveTo>
                <a:cubicBezTo>
                  <a:pt x="71750" y="37944"/>
                  <a:pt x="66611" y="41872"/>
                  <a:pt x="63916" y="49955"/>
                </a:cubicBezTo>
                <a:cubicBezTo>
                  <a:pt x="65305" y="49427"/>
                  <a:pt x="66650" y="49161"/>
                  <a:pt x="67955" y="49161"/>
                </a:cubicBezTo>
                <a:cubicBezTo>
                  <a:pt x="70733" y="49161"/>
                  <a:pt x="71955" y="50600"/>
                  <a:pt x="71627" y="53466"/>
                </a:cubicBezTo>
                <a:cubicBezTo>
                  <a:pt x="71466" y="55205"/>
                  <a:pt x="70238" y="57738"/>
                  <a:pt x="67955" y="61061"/>
                </a:cubicBezTo>
                <a:cubicBezTo>
                  <a:pt x="65672" y="64383"/>
                  <a:pt x="63961" y="66044"/>
                  <a:pt x="62816" y="66044"/>
                </a:cubicBezTo>
                <a:cubicBezTo>
                  <a:pt x="61350" y="66044"/>
                  <a:pt x="60000" y="63477"/>
                  <a:pt x="58777" y="58344"/>
                </a:cubicBezTo>
                <a:cubicBezTo>
                  <a:pt x="58366" y="56833"/>
                  <a:pt x="57633" y="52977"/>
                  <a:pt x="56572" y="46783"/>
                </a:cubicBezTo>
                <a:cubicBezTo>
                  <a:pt x="55594" y="41044"/>
                  <a:pt x="52983" y="38361"/>
                  <a:pt x="48744" y="38738"/>
                </a:cubicBezTo>
                <a:cubicBezTo>
                  <a:pt x="46944" y="38888"/>
                  <a:pt x="44255" y="40400"/>
                  <a:pt x="40666" y="43272"/>
                </a:cubicBezTo>
                <a:cubicBezTo>
                  <a:pt x="38050" y="45461"/>
                  <a:pt x="35400" y="47650"/>
                  <a:pt x="32711" y="49844"/>
                </a:cubicBezTo>
                <a:lnTo>
                  <a:pt x="35277" y="52900"/>
                </a:lnTo>
                <a:cubicBezTo>
                  <a:pt x="37722" y="51316"/>
                  <a:pt x="39150" y="50522"/>
                  <a:pt x="39561" y="50522"/>
                </a:cubicBezTo>
                <a:cubicBezTo>
                  <a:pt x="41438" y="50522"/>
                  <a:pt x="43188" y="53238"/>
                  <a:pt x="44822" y="58677"/>
                </a:cubicBezTo>
                <a:cubicBezTo>
                  <a:pt x="46294" y="63666"/>
                  <a:pt x="47761" y="68655"/>
                  <a:pt x="49227" y="73638"/>
                </a:cubicBezTo>
                <a:cubicBezTo>
                  <a:pt x="51433" y="79077"/>
                  <a:pt x="54127" y="81794"/>
                  <a:pt x="57311" y="81794"/>
                </a:cubicBezTo>
                <a:cubicBezTo>
                  <a:pt x="62450" y="81794"/>
                  <a:pt x="68733" y="77338"/>
                  <a:pt x="76161" y="68427"/>
                </a:cubicBezTo>
                <a:cubicBezTo>
                  <a:pt x="83338" y="59888"/>
                  <a:pt x="87050" y="53166"/>
                  <a:pt x="87294" y="48255"/>
                </a:cubicBezTo>
                <a:cubicBezTo>
                  <a:pt x="87622" y="41683"/>
                  <a:pt x="84972" y="38322"/>
                  <a:pt x="79338" y="3817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4832">
            <a:extLst>
              <a:ext uri="{FF2B5EF4-FFF2-40B4-BE49-F238E27FC236}">
                <a16:creationId xmlns:a16="http://schemas.microsoft.com/office/drawing/2014/main" id="{B67A5C26-F901-41C4-9179-E2191F1EFCAF}"/>
              </a:ext>
            </a:extLst>
          </p:cNvPr>
          <p:cNvSpPr/>
          <p:nvPr/>
        </p:nvSpPr>
        <p:spPr>
          <a:xfrm>
            <a:off x="5249387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05" y="40883"/>
                </a:moveTo>
                <a:lnTo>
                  <a:pt x="76350" y="40883"/>
                </a:lnTo>
                <a:lnTo>
                  <a:pt x="76350" y="49072"/>
                </a:lnTo>
                <a:lnTo>
                  <a:pt x="68138" y="49072"/>
                </a:lnTo>
                <a:lnTo>
                  <a:pt x="68138" y="54533"/>
                </a:lnTo>
                <a:lnTo>
                  <a:pt x="76350" y="54533"/>
                </a:lnTo>
                <a:lnTo>
                  <a:pt x="76350" y="62683"/>
                </a:lnTo>
                <a:lnTo>
                  <a:pt x="81805" y="62683"/>
                </a:lnTo>
                <a:lnTo>
                  <a:pt x="81805" y="54533"/>
                </a:lnTo>
                <a:lnTo>
                  <a:pt x="90027" y="54533"/>
                </a:lnTo>
                <a:lnTo>
                  <a:pt x="90027" y="49072"/>
                </a:lnTo>
                <a:lnTo>
                  <a:pt x="81805" y="49072"/>
                </a:lnTo>
                <a:cubicBezTo>
                  <a:pt x="81805" y="49072"/>
                  <a:pt x="81805" y="40883"/>
                  <a:pt x="81805" y="40883"/>
                </a:cubicBezTo>
                <a:close/>
                <a:moveTo>
                  <a:pt x="51783" y="77477"/>
                </a:moveTo>
                <a:cubicBezTo>
                  <a:pt x="47888" y="77477"/>
                  <a:pt x="44838" y="74972"/>
                  <a:pt x="44838" y="71772"/>
                </a:cubicBezTo>
                <a:cubicBezTo>
                  <a:pt x="44838" y="68844"/>
                  <a:pt x="48405" y="66272"/>
                  <a:pt x="52477" y="66272"/>
                </a:cubicBezTo>
                <a:lnTo>
                  <a:pt x="52477" y="65127"/>
                </a:lnTo>
                <a:lnTo>
                  <a:pt x="52483" y="65127"/>
                </a:lnTo>
                <a:lnTo>
                  <a:pt x="52583" y="66272"/>
                </a:lnTo>
                <a:cubicBezTo>
                  <a:pt x="53466" y="66277"/>
                  <a:pt x="54316" y="66411"/>
                  <a:pt x="55122" y="66666"/>
                </a:cubicBezTo>
                <a:lnTo>
                  <a:pt x="55927" y="67244"/>
                </a:lnTo>
                <a:cubicBezTo>
                  <a:pt x="58000" y="68727"/>
                  <a:pt x="59094" y="69561"/>
                  <a:pt x="59416" y="70911"/>
                </a:cubicBezTo>
                <a:cubicBezTo>
                  <a:pt x="59500" y="71261"/>
                  <a:pt x="59538" y="71616"/>
                  <a:pt x="59538" y="71966"/>
                </a:cubicBezTo>
                <a:cubicBezTo>
                  <a:pt x="59538" y="75622"/>
                  <a:pt x="56927" y="77477"/>
                  <a:pt x="51783" y="77477"/>
                </a:cubicBezTo>
                <a:moveTo>
                  <a:pt x="47455" y="48550"/>
                </a:moveTo>
                <a:cubicBezTo>
                  <a:pt x="47194" y="46455"/>
                  <a:pt x="47633" y="44522"/>
                  <a:pt x="48633" y="43366"/>
                </a:cubicBezTo>
                <a:cubicBezTo>
                  <a:pt x="49244" y="42666"/>
                  <a:pt x="50033" y="42294"/>
                  <a:pt x="50911" y="42294"/>
                </a:cubicBezTo>
                <a:lnTo>
                  <a:pt x="50911" y="41161"/>
                </a:lnTo>
                <a:lnTo>
                  <a:pt x="51011" y="42294"/>
                </a:lnTo>
                <a:cubicBezTo>
                  <a:pt x="53627" y="42377"/>
                  <a:pt x="56138" y="45472"/>
                  <a:pt x="56605" y="49194"/>
                </a:cubicBezTo>
                <a:cubicBezTo>
                  <a:pt x="56872" y="51327"/>
                  <a:pt x="56416" y="53311"/>
                  <a:pt x="55388" y="54494"/>
                </a:cubicBezTo>
                <a:cubicBezTo>
                  <a:pt x="54777" y="55194"/>
                  <a:pt x="54011" y="55566"/>
                  <a:pt x="53055" y="55561"/>
                </a:cubicBezTo>
                <a:lnTo>
                  <a:pt x="53050" y="55561"/>
                </a:lnTo>
                <a:cubicBezTo>
                  <a:pt x="50483" y="55488"/>
                  <a:pt x="47922" y="52272"/>
                  <a:pt x="47455" y="48550"/>
                </a:cubicBezTo>
                <a:moveTo>
                  <a:pt x="60211" y="62200"/>
                </a:moveTo>
                <a:cubicBezTo>
                  <a:pt x="58811" y="61161"/>
                  <a:pt x="57505" y="59622"/>
                  <a:pt x="57455" y="59144"/>
                </a:cubicBezTo>
                <a:cubicBezTo>
                  <a:pt x="57455" y="58327"/>
                  <a:pt x="57455" y="57950"/>
                  <a:pt x="59383" y="56377"/>
                </a:cubicBezTo>
                <a:cubicBezTo>
                  <a:pt x="61877" y="54333"/>
                  <a:pt x="63255" y="51638"/>
                  <a:pt x="63255" y="48800"/>
                </a:cubicBezTo>
                <a:cubicBezTo>
                  <a:pt x="63255" y="46344"/>
                  <a:pt x="62566" y="44150"/>
                  <a:pt x="61388" y="42550"/>
                </a:cubicBezTo>
                <a:lnTo>
                  <a:pt x="62433" y="42550"/>
                </a:lnTo>
                <a:lnTo>
                  <a:pt x="68200" y="38183"/>
                </a:lnTo>
                <a:lnTo>
                  <a:pt x="52572" y="38183"/>
                </a:lnTo>
                <a:cubicBezTo>
                  <a:pt x="46305" y="38183"/>
                  <a:pt x="40805" y="43105"/>
                  <a:pt x="40805" y="48716"/>
                </a:cubicBezTo>
                <a:cubicBezTo>
                  <a:pt x="40805" y="54511"/>
                  <a:pt x="45050" y="58916"/>
                  <a:pt x="50761" y="59155"/>
                </a:cubicBezTo>
                <a:cubicBezTo>
                  <a:pt x="50672" y="59566"/>
                  <a:pt x="50627" y="59972"/>
                  <a:pt x="50627" y="60377"/>
                </a:cubicBezTo>
                <a:cubicBezTo>
                  <a:pt x="50627" y="61211"/>
                  <a:pt x="50816" y="62011"/>
                  <a:pt x="51200" y="62777"/>
                </a:cubicBezTo>
                <a:cubicBezTo>
                  <a:pt x="44127" y="62827"/>
                  <a:pt x="38166" y="67561"/>
                  <a:pt x="38166" y="73150"/>
                </a:cubicBezTo>
                <a:cubicBezTo>
                  <a:pt x="38166" y="78172"/>
                  <a:pt x="43905" y="81816"/>
                  <a:pt x="51805" y="81816"/>
                </a:cubicBezTo>
                <a:cubicBezTo>
                  <a:pt x="60338" y="81816"/>
                  <a:pt x="64944" y="76477"/>
                  <a:pt x="64944" y="71444"/>
                </a:cubicBezTo>
                <a:cubicBezTo>
                  <a:pt x="64944" y="67266"/>
                  <a:pt x="63661" y="64755"/>
                  <a:pt x="60211" y="62200"/>
                </a:cubicBezTo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4833">
            <a:extLst>
              <a:ext uri="{FF2B5EF4-FFF2-40B4-BE49-F238E27FC236}">
                <a16:creationId xmlns:a16="http://schemas.microsoft.com/office/drawing/2014/main" id="{F8D485E6-45A3-49D6-8349-FA24C73ECD44}"/>
              </a:ext>
            </a:extLst>
          </p:cNvPr>
          <p:cNvSpPr/>
          <p:nvPr/>
        </p:nvSpPr>
        <p:spPr>
          <a:xfrm>
            <a:off x="5782648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4611" y="51777"/>
                </a:moveTo>
                <a:cubicBezTo>
                  <a:pt x="66527" y="51777"/>
                  <a:pt x="65444" y="56644"/>
                  <a:pt x="65444" y="56644"/>
                </a:cubicBezTo>
                <a:lnTo>
                  <a:pt x="65455" y="51816"/>
                </a:lnTo>
                <a:lnTo>
                  <a:pt x="54544" y="51816"/>
                </a:lnTo>
                <a:lnTo>
                  <a:pt x="54544" y="81816"/>
                </a:lnTo>
                <a:lnTo>
                  <a:pt x="65455" y="81816"/>
                </a:lnTo>
                <a:lnTo>
                  <a:pt x="65455" y="65455"/>
                </a:lnTo>
                <a:cubicBezTo>
                  <a:pt x="65455" y="65455"/>
                  <a:pt x="65455" y="59961"/>
                  <a:pt x="70088" y="59961"/>
                </a:cubicBezTo>
                <a:cubicBezTo>
                  <a:pt x="72700" y="59961"/>
                  <a:pt x="73638" y="62400"/>
                  <a:pt x="73638" y="65455"/>
                </a:cubicBezTo>
                <a:lnTo>
                  <a:pt x="73638" y="81816"/>
                </a:lnTo>
                <a:lnTo>
                  <a:pt x="84544" y="81816"/>
                </a:lnTo>
                <a:lnTo>
                  <a:pt x="84544" y="65455"/>
                </a:lnTo>
                <a:cubicBezTo>
                  <a:pt x="84544" y="56916"/>
                  <a:pt x="80833" y="51777"/>
                  <a:pt x="74611" y="51777"/>
                </a:cubicBezTo>
                <a:moveTo>
                  <a:pt x="38183" y="81816"/>
                </a:moveTo>
                <a:lnTo>
                  <a:pt x="49050" y="81816"/>
                </a:lnTo>
                <a:lnTo>
                  <a:pt x="49050" y="51777"/>
                </a:lnTo>
                <a:lnTo>
                  <a:pt x="38183" y="51777"/>
                </a:lnTo>
                <a:cubicBezTo>
                  <a:pt x="38183" y="51777"/>
                  <a:pt x="38183" y="81816"/>
                  <a:pt x="38183" y="81816"/>
                </a:cubicBezTo>
                <a:close/>
                <a:moveTo>
                  <a:pt x="43616" y="38183"/>
                </a:moveTo>
                <a:cubicBezTo>
                  <a:pt x="40616" y="38183"/>
                  <a:pt x="38183" y="40627"/>
                  <a:pt x="38183" y="43644"/>
                </a:cubicBezTo>
                <a:cubicBezTo>
                  <a:pt x="38183" y="46661"/>
                  <a:pt x="40616" y="49105"/>
                  <a:pt x="43616" y="49105"/>
                </a:cubicBezTo>
                <a:cubicBezTo>
                  <a:pt x="46616" y="49105"/>
                  <a:pt x="49050" y="46661"/>
                  <a:pt x="49050" y="43644"/>
                </a:cubicBezTo>
                <a:cubicBezTo>
                  <a:pt x="49050" y="40627"/>
                  <a:pt x="46616" y="38183"/>
                  <a:pt x="43616" y="3818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4834">
            <a:extLst>
              <a:ext uri="{FF2B5EF4-FFF2-40B4-BE49-F238E27FC236}">
                <a16:creationId xmlns:a16="http://schemas.microsoft.com/office/drawing/2014/main" id="{E2405C4A-E101-4160-B32D-C082551ADFE2}"/>
              </a:ext>
            </a:extLst>
          </p:cNvPr>
          <p:cNvSpPr/>
          <p:nvPr/>
        </p:nvSpPr>
        <p:spPr>
          <a:xfrm>
            <a:off x="6315909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64394" y="73838"/>
                </a:moveTo>
                <a:cubicBezTo>
                  <a:pt x="63622" y="73411"/>
                  <a:pt x="63011" y="72822"/>
                  <a:pt x="62727" y="72100"/>
                </a:cubicBezTo>
                <a:cubicBezTo>
                  <a:pt x="62688" y="71977"/>
                  <a:pt x="62722" y="57216"/>
                  <a:pt x="62722" y="57216"/>
                </a:cubicBezTo>
                <a:lnTo>
                  <a:pt x="73644" y="57216"/>
                </a:lnTo>
                <a:lnTo>
                  <a:pt x="73644" y="49088"/>
                </a:lnTo>
                <a:lnTo>
                  <a:pt x="62733" y="49088"/>
                </a:lnTo>
                <a:lnTo>
                  <a:pt x="62733" y="38183"/>
                </a:lnTo>
                <a:lnTo>
                  <a:pt x="55788" y="38216"/>
                </a:lnTo>
                <a:cubicBezTo>
                  <a:pt x="55488" y="40466"/>
                  <a:pt x="54950" y="42322"/>
                  <a:pt x="54166" y="43772"/>
                </a:cubicBezTo>
                <a:cubicBezTo>
                  <a:pt x="53377" y="45233"/>
                  <a:pt x="52333" y="46477"/>
                  <a:pt x="51038" y="47516"/>
                </a:cubicBezTo>
                <a:cubicBezTo>
                  <a:pt x="49738" y="48555"/>
                  <a:pt x="48177" y="49350"/>
                  <a:pt x="46355" y="49911"/>
                </a:cubicBezTo>
                <a:lnTo>
                  <a:pt x="46361" y="57272"/>
                </a:lnTo>
                <a:lnTo>
                  <a:pt x="51822" y="57216"/>
                </a:lnTo>
                <a:lnTo>
                  <a:pt x="51822" y="71366"/>
                </a:lnTo>
                <a:cubicBezTo>
                  <a:pt x="51822" y="73355"/>
                  <a:pt x="52050" y="74877"/>
                  <a:pt x="52488" y="75927"/>
                </a:cubicBezTo>
                <a:cubicBezTo>
                  <a:pt x="52933" y="76977"/>
                  <a:pt x="53727" y="77966"/>
                  <a:pt x="54883" y="78900"/>
                </a:cubicBezTo>
                <a:cubicBezTo>
                  <a:pt x="56033" y="79833"/>
                  <a:pt x="57422" y="80544"/>
                  <a:pt x="59050" y="81050"/>
                </a:cubicBezTo>
                <a:cubicBezTo>
                  <a:pt x="60677" y="81550"/>
                  <a:pt x="62433" y="81816"/>
                  <a:pt x="64555" y="81816"/>
                </a:cubicBezTo>
                <a:cubicBezTo>
                  <a:pt x="66416" y="81816"/>
                  <a:pt x="67933" y="81627"/>
                  <a:pt x="69538" y="81272"/>
                </a:cubicBezTo>
                <a:cubicBezTo>
                  <a:pt x="71144" y="80922"/>
                  <a:pt x="73450" y="80305"/>
                  <a:pt x="75433" y="79427"/>
                </a:cubicBezTo>
                <a:lnTo>
                  <a:pt x="75461" y="72727"/>
                </a:lnTo>
                <a:cubicBezTo>
                  <a:pt x="73138" y="74161"/>
                  <a:pt x="70266" y="74705"/>
                  <a:pt x="67916" y="74705"/>
                </a:cubicBezTo>
                <a:cubicBezTo>
                  <a:pt x="66594" y="74705"/>
                  <a:pt x="65422" y="74416"/>
                  <a:pt x="64394" y="738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4835">
            <a:extLst>
              <a:ext uri="{FF2B5EF4-FFF2-40B4-BE49-F238E27FC236}">
                <a16:creationId xmlns:a16="http://schemas.microsoft.com/office/drawing/2014/main" id="{41AB85A5-0CAE-427D-AF94-8FBFE43E904B}"/>
              </a:ext>
            </a:extLst>
          </p:cNvPr>
          <p:cNvSpPr/>
          <p:nvPr/>
        </p:nvSpPr>
        <p:spPr>
          <a:xfrm>
            <a:off x="6849170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394" y="38811"/>
                </a:moveTo>
                <a:cubicBezTo>
                  <a:pt x="79116" y="38755"/>
                  <a:pt x="78816" y="38727"/>
                  <a:pt x="78522" y="38727"/>
                </a:cubicBezTo>
                <a:cubicBezTo>
                  <a:pt x="76711" y="38727"/>
                  <a:pt x="75544" y="39811"/>
                  <a:pt x="75400" y="41633"/>
                </a:cubicBezTo>
                <a:cubicBezTo>
                  <a:pt x="73566" y="65022"/>
                  <a:pt x="72466" y="71716"/>
                  <a:pt x="72455" y="71783"/>
                </a:cubicBezTo>
                <a:lnTo>
                  <a:pt x="72477" y="72333"/>
                </a:lnTo>
                <a:lnTo>
                  <a:pt x="73011" y="72400"/>
                </a:lnTo>
                <a:lnTo>
                  <a:pt x="73177" y="72400"/>
                </a:lnTo>
                <a:cubicBezTo>
                  <a:pt x="73783" y="72400"/>
                  <a:pt x="74366" y="72500"/>
                  <a:pt x="74850" y="72694"/>
                </a:cubicBezTo>
                <a:lnTo>
                  <a:pt x="75438" y="72922"/>
                </a:lnTo>
                <a:lnTo>
                  <a:pt x="75544" y="72288"/>
                </a:lnTo>
                <a:cubicBezTo>
                  <a:pt x="76872" y="64011"/>
                  <a:pt x="79422" y="52916"/>
                  <a:pt x="80788" y="46961"/>
                </a:cubicBezTo>
                <a:cubicBezTo>
                  <a:pt x="81211" y="45116"/>
                  <a:pt x="81527" y="43761"/>
                  <a:pt x="81655" y="43127"/>
                </a:cubicBezTo>
                <a:cubicBezTo>
                  <a:pt x="81916" y="41833"/>
                  <a:pt x="81800" y="40794"/>
                  <a:pt x="81316" y="40033"/>
                </a:cubicBezTo>
                <a:cubicBezTo>
                  <a:pt x="80905" y="39400"/>
                  <a:pt x="80261" y="38988"/>
                  <a:pt x="79394" y="38811"/>
                </a:cubicBezTo>
                <a:moveTo>
                  <a:pt x="73777" y="75588"/>
                </a:moveTo>
                <a:cubicBezTo>
                  <a:pt x="71783" y="75133"/>
                  <a:pt x="70333" y="76011"/>
                  <a:pt x="69827" y="77944"/>
                </a:cubicBezTo>
                <a:cubicBezTo>
                  <a:pt x="69600" y="78816"/>
                  <a:pt x="69722" y="79638"/>
                  <a:pt x="70172" y="80327"/>
                </a:cubicBezTo>
                <a:cubicBezTo>
                  <a:pt x="70588" y="80966"/>
                  <a:pt x="71283" y="81450"/>
                  <a:pt x="72122" y="81672"/>
                </a:cubicBezTo>
                <a:cubicBezTo>
                  <a:pt x="72472" y="81772"/>
                  <a:pt x="72827" y="81822"/>
                  <a:pt x="73177" y="81822"/>
                </a:cubicBezTo>
                <a:cubicBezTo>
                  <a:pt x="74655" y="81822"/>
                  <a:pt x="75772" y="80988"/>
                  <a:pt x="76100" y="79655"/>
                </a:cubicBezTo>
                <a:cubicBezTo>
                  <a:pt x="76338" y="78644"/>
                  <a:pt x="76233" y="77722"/>
                  <a:pt x="75794" y="76983"/>
                </a:cubicBezTo>
                <a:cubicBezTo>
                  <a:pt x="75372" y="76288"/>
                  <a:pt x="74661" y="75800"/>
                  <a:pt x="73777" y="75588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72766" y="38244"/>
                </a:moveTo>
                <a:lnTo>
                  <a:pt x="71833" y="38244"/>
                </a:lnTo>
                <a:lnTo>
                  <a:pt x="71700" y="38261"/>
                </a:lnTo>
                <a:cubicBezTo>
                  <a:pt x="70255" y="38672"/>
                  <a:pt x="68022" y="38672"/>
                  <a:pt x="66572" y="38261"/>
                </a:cubicBezTo>
                <a:lnTo>
                  <a:pt x="66122" y="38244"/>
                </a:lnTo>
                <a:lnTo>
                  <a:pt x="55488" y="56422"/>
                </a:lnTo>
                <a:lnTo>
                  <a:pt x="44816" y="38183"/>
                </a:lnTo>
                <a:lnTo>
                  <a:pt x="44444" y="38283"/>
                </a:lnTo>
                <a:cubicBezTo>
                  <a:pt x="42994" y="38677"/>
                  <a:pt x="40816" y="38666"/>
                  <a:pt x="39377" y="38261"/>
                </a:cubicBezTo>
                <a:lnTo>
                  <a:pt x="38211" y="38244"/>
                </a:lnTo>
                <a:lnTo>
                  <a:pt x="52677" y="63288"/>
                </a:lnTo>
                <a:lnTo>
                  <a:pt x="52244" y="81255"/>
                </a:lnTo>
                <a:lnTo>
                  <a:pt x="52261" y="81788"/>
                </a:lnTo>
                <a:lnTo>
                  <a:pt x="52788" y="81788"/>
                </a:lnTo>
                <a:lnTo>
                  <a:pt x="52922" y="81772"/>
                </a:lnTo>
                <a:cubicBezTo>
                  <a:pt x="54366" y="81366"/>
                  <a:pt x="56611" y="81366"/>
                  <a:pt x="58050" y="81772"/>
                </a:cubicBezTo>
                <a:lnTo>
                  <a:pt x="58738" y="81788"/>
                </a:lnTo>
                <a:lnTo>
                  <a:pt x="58400" y="63283"/>
                </a:lnTo>
                <a:cubicBezTo>
                  <a:pt x="58888" y="62383"/>
                  <a:pt x="61944" y="56694"/>
                  <a:pt x="65211" y="51000"/>
                </a:cubicBezTo>
                <a:cubicBezTo>
                  <a:pt x="68566" y="45144"/>
                  <a:pt x="72266" y="39111"/>
                  <a:pt x="72305" y="39050"/>
                </a:cubicBezTo>
                <a:cubicBezTo>
                  <a:pt x="72305" y="39050"/>
                  <a:pt x="72766" y="38244"/>
                  <a:pt x="72766" y="38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4836">
            <a:extLst>
              <a:ext uri="{FF2B5EF4-FFF2-40B4-BE49-F238E27FC236}">
                <a16:creationId xmlns:a16="http://schemas.microsoft.com/office/drawing/2014/main" id="{DD6549B7-E34B-4BCC-8ADA-F5AE24310249}"/>
              </a:ext>
            </a:extLst>
          </p:cNvPr>
          <p:cNvSpPr/>
          <p:nvPr/>
        </p:nvSpPr>
        <p:spPr>
          <a:xfrm>
            <a:off x="7382431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72566" y="32722"/>
                </a:moveTo>
                <a:lnTo>
                  <a:pt x="59922" y="43200"/>
                </a:lnTo>
                <a:lnTo>
                  <a:pt x="77361" y="54027"/>
                </a:lnTo>
                <a:lnTo>
                  <a:pt x="90000" y="44033"/>
                </a:lnTo>
                <a:cubicBezTo>
                  <a:pt x="90000" y="44033"/>
                  <a:pt x="72566" y="32722"/>
                  <a:pt x="72566" y="32722"/>
                </a:cubicBezTo>
                <a:close/>
                <a:moveTo>
                  <a:pt x="30000" y="44594"/>
                </a:moveTo>
                <a:lnTo>
                  <a:pt x="42483" y="54238"/>
                </a:lnTo>
                <a:lnTo>
                  <a:pt x="59922" y="43200"/>
                </a:lnTo>
                <a:lnTo>
                  <a:pt x="47944" y="32727"/>
                </a:lnTo>
                <a:cubicBezTo>
                  <a:pt x="47944" y="32727"/>
                  <a:pt x="30000" y="44594"/>
                  <a:pt x="30000" y="44594"/>
                </a:cubicBezTo>
                <a:close/>
                <a:moveTo>
                  <a:pt x="72027" y="81661"/>
                </a:moveTo>
                <a:lnTo>
                  <a:pt x="71988" y="81705"/>
                </a:lnTo>
                <a:lnTo>
                  <a:pt x="60005" y="72777"/>
                </a:lnTo>
                <a:lnTo>
                  <a:pt x="48505" y="81583"/>
                </a:lnTo>
                <a:lnTo>
                  <a:pt x="48400" y="81750"/>
                </a:lnTo>
                <a:lnTo>
                  <a:pt x="42061" y="77916"/>
                </a:lnTo>
                <a:lnTo>
                  <a:pt x="42061" y="81261"/>
                </a:lnTo>
                <a:lnTo>
                  <a:pt x="59994" y="92733"/>
                </a:lnTo>
                <a:lnTo>
                  <a:pt x="77777" y="81261"/>
                </a:lnTo>
                <a:lnTo>
                  <a:pt x="77777" y="78150"/>
                </a:lnTo>
                <a:lnTo>
                  <a:pt x="72027" y="81661"/>
                </a:lnTo>
                <a:cubicBezTo>
                  <a:pt x="72027" y="81661"/>
                  <a:pt x="72027" y="81661"/>
                  <a:pt x="72027" y="81661"/>
                </a:cubicBezTo>
                <a:close/>
                <a:moveTo>
                  <a:pt x="42455" y="54255"/>
                </a:moveTo>
                <a:lnTo>
                  <a:pt x="30022" y="64316"/>
                </a:lnTo>
                <a:lnTo>
                  <a:pt x="40833" y="70811"/>
                </a:lnTo>
                <a:lnTo>
                  <a:pt x="40838" y="70805"/>
                </a:lnTo>
                <a:lnTo>
                  <a:pt x="43194" y="72233"/>
                </a:lnTo>
                <a:lnTo>
                  <a:pt x="47950" y="75088"/>
                </a:lnTo>
                <a:lnTo>
                  <a:pt x="55905" y="69050"/>
                </a:lnTo>
                <a:lnTo>
                  <a:pt x="59888" y="66000"/>
                </a:lnTo>
                <a:lnTo>
                  <a:pt x="59900" y="66011"/>
                </a:lnTo>
                <a:lnTo>
                  <a:pt x="59922" y="66000"/>
                </a:lnTo>
                <a:lnTo>
                  <a:pt x="59988" y="66044"/>
                </a:lnTo>
                <a:lnTo>
                  <a:pt x="60027" y="66000"/>
                </a:lnTo>
                <a:lnTo>
                  <a:pt x="69494" y="73044"/>
                </a:lnTo>
                <a:lnTo>
                  <a:pt x="72261" y="75083"/>
                </a:lnTo>
                <a:lnTo>
                  <a:pt x="89988" y="64305"/>
                </a:lnTo>
                <a:lnTo>
                  <a:pt x="77361" y="54038"/>
                </a:lnTo>
                <a:lnTo>
                  <a:pt x="59933" y="65083"/>
                </a:lnTo>
                <a:cubicBezTo>
                  <a:pt x="59933" y="65083"/>
                  <a:pt x="42455" y="54255"/>
                  <a:pt x="42455" y="54255"/>
                </a:cubicBezTo>
                <a:close/>
                <a:moveTo>
                  <a:pt x="77361" y="54038"/>
                </a:moveTo>
                <a:lnTo>
                  <a:pt x="77361" y="54027"/>
                </a:lnTo>
                <a:lnTo>
                  <a:pt x="77361" y="54027"/>
                </a:lnTo>
                <a:lnTo>
                  <a:pt x="77355" y="54027"/>
                </a:lnTo>
                <a:cubicBezTo>
                  <a:pt x="77355" y="54027"/>
                  <a:pt x="77361" y="54038"/>
                  <a:pt x="77361" y="540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4837">
            <a:extLst>
              <a:ext uri="{FF2B5EF4-FFF2-40B4-BE49-F238E27FC236}">
                <a16:creationId xmlns:a16="http://schemas.microsoft.com/office/drawing/2014/main" id="{98EEB789-AD02-4D2A-A489-3821A8AC0E40}"/>
              </a:ext>
            </a:extLst>
          </p:cNvPr>
          <p:cNvSpPr/>
          <p:nvPr/>
        </p:nvSpPr>
        <p:spPr>
          <a:xfrm>
            <a:off x="7915692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76361"/>
                </a:moveTo>
                <a:cubicBezTo>
                  <a:pt x="81816" y="79372"/>
                  <a:pt x="79372" y="81816"/>
                  <a:pt x="76361" y="81816"/>
                </a:cubicBezTo>
                <a:lnTo>
                  <a:pt x="43638" y="81816"/>
                </a:lnTo>
                <a:cubicBezTo>
                  <a:pt x="40627" y="81816"/>
                  <a:pt x="38183" y="79372"/>
                  <a:pt x="38183" y="76361"/>
                </a:cubicBezTo>
                <a:lnTo>
                  <a:pt x="38183" y="57272"/>
                </a:lnTo>
                <a:lnTo>
                  <a:pt x="43911" y="57272"/>
                </a:lnTo>
                <a:cubicBezTo>
                  <a:pt x="43761" y="58166"/>
                  <a:pt x="43638" y="59066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3" y="76361"/>
                  <a:pt x="76361" y="69038"/>
                  <a:pt x="76361" y="60000"/>
                </a:cubicBezTo>
                <a:cubicBezTo>
                  <a:pt x="76361" y="59066"/>
                  <a:pt x="76238" y="58166"/>
                  <a:pt x="76088" y="57272"/>
                </a:cubicBezTo>
                <a:lnTo>
                  <a:pt x="81816" y="57272"/>
                </a:lnTo>
                <a:cubicBezTo>
                  <a:pt x="81816" y="57272"/>
                  <a:pt x="81816" y="76361"/>
                  <a:pt x="81816" y="76361"/>
                </a:cubicBezTo>
                <a:close/>
                <a:moveTo>
                  <a:pt x="60000" y="49088"/>
                </a:move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moveTo>
                  <a:pt x="70911" y="40911"/>
                </a:moveTo>
                <a:lnTo>
                  <a:pt x="79088" y="40911"/>
                </a:lnTo>
                <a:lnTo>
                  <a:pt x="79088" y="49088"/>
                </a:lnTo>
                <a:lnTo>
                  <a:pt x="70911" y="49088"/>
                </a:lnTo>
                <a:cubicBezTo>
                  <a:pt x="70911" y="49088"/>
                  <a:pt x="70911" y="40911"/>
                  <a:pt x="70911" y="40911"/>
                </a:cubicBezTo>
                <a:close/>
                <a:moveTo>
                  <a:pt x="76361" y="32727"/>
                </a:moveTo>
                <a:lnTo>
                  <a:pt x="43638" y="32727"/>
                </a:lnTo>
                <a:cubicBezTo>
                  <a:pt x="37611" y="32727"/>
                  <a:pt x="32727" y="37611"/>
                  <a:pt x="32727" y="43638"/>
                </a:cubicBezTo>
                <a:lnTo>
                  <a:pt x="32727" y="76361"/>
                </a:lnTo>
                <a:cubicBezTo>
                  <a:pt x="32727" y="82388"/>
                  <a:pt x="37611" y="87272"/>
                  <a:pt x="43638" y="87272"/>
                </a:cubicBezTo>
                <a:lnTo>
                  <a:pt x="76361" y="87272"/>
                </a:lnTo>
                <a:cubicBezTo>
                  <a:pt x="82388" y="87272"/>
                  <a:pt x="87272" y="82388"/>
                  <a:pt x="87272" y="76361"/>
                </a:cubicBezTo>
                <a:lnTo>
                  <a:pt x="87272" y="43638"/>
                </a:lnTo>
                <a:cubicBezTo>
                  <a:pt x="87272" y="37611"/>
                  <a:pt x="82388" y="32727"/>
                  <a:pt x="76361" y="32727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4838">
            <a:extLst>
              <a:ext uri="{FF2B5EF4-FFF2-40B4-BE49-F238E27FC236}">
                <a16:creationId xmlns:a16="http://schemas.microsoft.com/office/drawing/2014/main" id="{39CA39C3-5FC4-45B2-AADF-9C12C94D61BA}"/>
              </a:ext>
            </a:extLst>
          </p:cNvPr>
          <p:cNvSpPr/>
          <p:nvPr/>
        </p:nvSpPr>
        <p:spPr>
          <a:xfrm>
            <a:off x="8448954" y="2992331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0000"/>
                </a:moveTo>
                <a:cubicBezTo>
                  <a:pt x="87272" y="69861"/>
                  <a:pt x="82022" y="78472"/>
                  <a:pt x="74183" y="83261"/>
                </a:cubicBezTo>
                <a:lnTo>
                  <a:pt x="82411" y="59483"/>
                </a:lnTo>
                <a:cubicBezTo>
                  <a:pt x="83988" y="55527"/>
                  <a:pt x="84516" y="52361"/>
                  <a:pt x="84516" y="49550"/>
                </a:cubicBezTo>
                <a:cubicBezTo>
                  <a:pt x="84516" y="48955"/>
                  <a:pt x="84450" y="48433"/>
                  <a:pt x="84411" y="47888"/>
                </a:cubicBezTo>
                <a:cubicBezTo>
                  <a:pt x="86227" y="51538"/>
                  <a:pt x="87272" y="55644"/>
                  <a:pt x="87272" y="60000"/>
                </a:cubicBezTo>
                <a:moveTo>
                  <a:pt x="63816" y="47000"/>
                </a:moveTo>
                <a:cubicBezTo>
                  <a:pt x="65488" y="46911"/>
                  <a:pt x="66994" y="46738"/>
                  <a:pt x="66994" y="46738"/>
                </a:cubicBezTo>
                <a:cubicBezTo>
                  <a:pt x="68488" y="46555"/>
                  <a:pt x="68311" y="44366"/>
                  <a:pt x="66816" y="44450"/>
                </a:cubicBezTo>
                <a:cubicBezTo>
                  <a:pt x="66816" y="44450"/>
                  <a:pt x="62327" y="44805"/>
                  <a:pt x="59427" y="44805"/>
                </a:cubicBezTo>
                <a:cubicBezTo>
                  <a:pt x="56700" y="44805"/>
                  <a:pt x="52122" y="44450"/>
                  <a:pt x="52122" y="44450"/>
                </a:cubicBezTo>
                <a:cubicBezTo>
                  <a:pt x="50627" y="44366"/>
                  <a:pt x="50455" y="46644"/>
                  <a:pt x="51950" y="46738"/>
                </a:cubicBezTo>
                <a:cubicBezTo>
                  <a:pt x="51950" y="46738"/>
                  <a:pt x="53361" y="46911"/>
                  <a:pt x="54855" y="47000"/>
                </a:cubicBezTo>
                <a:lnTo>
                  <a:pt x="59172" y="58833"/>
                </a:lnTo>
                <a:lnTo>
                  <a:pt x="53105" y="77033"/>
                </a:lnTo>
                <a:lnTo>
                  <a:pt x="43011" y="47000"/>
                </a:lnTo>
                <a:cubicBezTo>
                  <a:pt x="44677" y="46911"/>
                  <a:pt x="46183" y="46738"/>
                  <a:pt x="46183" y="46738"/>
                </a:cubicBezTo>
                <a:cubicBezTo>
                  <a:pt x="47672" y="46555"/>
                  <a:pt x="47500" y="44366"/>
                  <a:pt x="46005" y="44450"/>
                </a:cubicBezTo>
                <a:cubicBezTo>
                  <a:pt x="46005" y="44450"/>
                  <a:pt x="41516" y="44805"/>
                  <a:pt x="38616" y="44805"/>
                </a:cubicBezTo>
                <a:cubicBezTo>
                  <a:pt x="38250" y="44805"/>
                  <a:pt x="37805" y="44794"/>
                  <a:pt x="37366" y="44777"/>
                </a:cubicBezTo>
                <a:cubicBezTo>
                  <a:pt x="42266" y="37511"/>
                  <a:pt x="50572" y="32727"/>
                  <a:pt x="60000" y="32727"/>
                </a:cubicBezTo>
                <a:cubicBezTo>
                  <a:pt x="66916" y="32727"/>
                  <a:pt x="73211" y="35322"/>
                  <a:pt x="78022" y="39566"/>
                </a:cubicBezTo>
                <a:cubicBezTo>
                  <a:pt x="75500" y="39761"/>
                  <a:pt x="73883" y="42016"/>
                  <a:pt x="73883" y="44450"/>
                </a:cubicBezTo>
                <a:cubicBezTo>
                  <a:pt x="73883" y="46738"/>
                  <a:pt x="75027" y="48672"/>
                  <a:pt x="76433" y="50955"/>
                </a:cubicBezTo>
                <a:cubicBezTo>
                  <a:pt x="77488" y="52800"/>
                  <a:pt x="78716" y="55172"/>
                  <a:pt x="78716" y="58600"/>
                </a:cubicBezTo>
                <a:cubicBezTo>
                  <a:pt x="78716" y="60972"/>
                  <a:pt x="77805" y="63727"/>
                  <a:pt x="76611" y="67566"/>
                </a:cubicBezTo>
                <a:lnTo>
                  <a:pt x="73838" y="76805"/>
                </a:lnTo>
                <a:cubicBezTo>
                  <a:pt x="73838" y="76805"/>
                  <a:pt x="63816" y="47000"/>
                  <a:pt x="63816" y="47000"/>
                </a:cubicBezTo>
                <a:close/>
                <a:moveTo>
                  <a:pt x="60000" y="87272"/>
                </a:moveTo>
                <a:cubicBezTo>
                  <a:pt x="57333" y="87272"/>
                  <a:pt x="54761" y="86872"/>
                  <a:pt x="52316" y="86155"/>
                </a:cubicBezTo>
                <a:lnTo>
                  <a:pt x="60483" y="62427"/>
                </a:lnTo>
                <a:cubicBezTo>
                  <a:pt x="60483" y="62427"/>
                  <a:pt x="67838" y="82577"/>
                  <a:pt x="69033" y="85711"/>
                </a:cubicBezTo>
                <a:cubicBezTo>
                  <a:pt x="66200" y="86705"/>
                  <a:pt x="63166" y="87272"/>
                  <a:pt x="60000" y="87272"/>
                </a:cubicBezTo>
                <a:moveTo>
                  <a:pt x="32727" y="60000"/>
                </a:moveTo>
                <a:cubicBezTo>
                  <a:pt x="32727" y="56211"/>
                  <a:pt x="33500" y="52611"/>
                  <a:pt x="34894" y="49333"/>
                </a:cubicBezTo>
                <a:lnTo>
                  <a:pt x="47655" y="84300"/>
                </a:lnTo>
                <a:cubicBezTo>
                  <a:pt x="38805" y="79788"/>
                  <a:pt x="32727" y="70616"/>
                  <a:pt x="32727" y="60000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7" y="92727"/>
                  <a:pt x="92727" y="78077"/>
                  <a:pt x="92727" y="60000"/>
                </a:cubicBezTo>
                <a:cubicBezTo>
                  <a:pt x="92727" y="41927"/>
                  <a:pt x="78077" y="27272"/>
                  <a:pt x="60000" y="2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4839">
            <a:extLst>
              <a:ext uri="{FF2B5EF4-FFF2-40B4-BE49-F238E27FC236}">
                <a16:creationId xmlns:a16="http://schemas.microsoft.com/office/drawing/2014/main" id="{E0A5CC5E-E3BB-4894-8B83-D10D9B089139}"/>
              </a:ext>
            </a:extLst>
          </p:cNvPr>
          <p:cNvSpPr/>
          <p:nvPr/>
        </p:nvSpPr>
        <p:spPr>
          <a:xfrm>
            <a:off x="3649604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9088" y="57272"/>
                </a:moveTo>
                <a:cubicBezTo>
                  <a:pt x="75288" y="57272"/>
                  <a:pt x="71605" y="57783"/>
                  <a:pt x="68066" y="58644"/>
                </a:cubicBezTo>
                <a:cubicBezTo>
                  <a:pt x="67244" y="56616"/>
                  <a:pt x="66338" y="54633"/>
                  <a:pt x="65350" y="52688"/>
                </a:cubicBezTo>
                <a:cubicBezTo>
                  <a:pt x="71016" y="50005"/>
                  <a:pt x="76266" y="46611"/>
                  <a:pt x="81066" y="42677"/>
                </a:cubicBezTo>
                <a:cubicBezTo>
                  <a:pt x="84566" y="46933"/>
                  <a:pt x="86772" y="52261"/>
                  <a:pt x="87177" y="58094"/>
                </a:cubicBezTo>
                <a:cubicBezTo>
                  <a:pt x="84544" y="57611"/>
                  <a:pt x="81866" y="57272"/>
                  <a:pt x="79088" y="57272"/>
                </a:cubicBezTo>
                <a:moveTo>
                  <a:pt x="73477" y="83694"/>
                </a:moveTo>
                <a:cubicBezTo>
                  <a:pt x="73155" y="76783"/>
                  <a:pt x="71983" y="70100"/>
                  <a:pt x="69944" y="63794"/>
                </a:cubicBezTo>
                <a:cubicBezTo>
                  <a:pt x="72888" y="63116"/>
                  <a:pt x="75938" y="62727"/>
                  <a:pt x="79088" y="62727"/>
                </a:cubicBezTo>
                <a:cubicBezTo>
                  <a:pt x="81811" y="62727"/>
                  <a:pt x="84438" y="63100"/>
                  <a:pt x="87005" y="63616"/>
                </a:cubicBezTo>
                <a:cubicBezTo>
                  <a:pt x="85861" y="72227"/>
                  <a:pt x="80716" y="79566"/>
                  <a:pt x="73477" y="83694"/>
                </a:cubicBezTo>
                <a:moveTo>
                  <a:pt x="60000" y="87272"/>
                </a:moveTo>
                <a:cubicBezTo>
                  <a:pt x="54144" y="87272"/>
                  <a:pt x="48733" y="85411"/>
                  <a:pt x="44283" y="82266"/>
                </a:cubicBezTo>
                <a:cubicBezTo>
                  <a:pt x="49011" y="74605"/>
                  <a:pt x="56155" y="68600"/>
                  <a:pt x="64700" y="65383"/>
                </a:cubicBezTo>
                <a:cubicBezTo>
                  <a:pt x="66816" y="71905"/>
                  <a:pt x="68005" y="78838"/>
                  <a:pt x="68133" y="86038"/>
                </a:cubicBezTo>
                <a:cubicBezTo>
                  <a:pt x="65561" y="86838"/>
                  <a:pt x="62833" y="87272"/>
                  <a:pt x="60000" y="87272"/>
                </a:cubicBezTo>
                <a:moveTo>
                  <a:pt x="32727" y="60000"/>
                </a:moveTo>
                <a:cubicBezTo>
                  <a:pt x="42450" y="60000"/>
                  <a:pt x="51738" y="58166"/>
                  <a:pt x="60288" y="54850"/>
                </a:cubicBezTo>
                <a:cubicBezTo>
                  <a:pt x="61200" y="56622"/>
                  <a:pt x="62061" y="58416"/>
                  <a:pt x="62827" y="60266"/>
                </a:cubicBezTo>
                <a:cubicBezTo>
                  <a:pt x="53411" y="63800"/>
                  <a:pt x="45500" y="70322"/>
                  <a:pt x="40138" y="78650"/>
                </a:cubicBezTo>
                <a:cubicBezTo>
                  <a:pt x="35555" y="73772"/>
                  <a:pt x="32727" y="67222"/>
                  <a:pt x="32727" y="60000"/>
                </a:cubicBezTo>
                <a:moveTo>
                  <a:pt x="46433" y="36366"/>
                </a:moveTo>
                <a:cubicBezTo>
                  <a:pt x="50650" y="40438"/>
                  <a:pt x="54405" y="44994"/>
                  <a:pt x="57516" y="50000"/>
                </a:cubicBezTo>
                <a:cubicBezTo>
                  <a:pt x="49950" y="52827"/>
                  <a:pt x="41811" y="54450"/>
                  <a:pt x="33277" y="54516"/>
                </a:cubicBezTo>
                <a:cubicBezTo>
                  <a:pt x="34866" y="46744"/>
                  <a:pt x="39766" y="40200"/>
                  <a:pt x="46433" y="36366"/>
                </a:cubicBezTo>
                <a:moveTo>
                  <a:pt x="60000" y="32727"/>
                </a:moveTo>
                <a:cubicBezTo>
                  <a:pt x="66488" y="32727"/>
                  <a:pt x="72444" y="35000"/>
                  <a:pt x="77122" y="38788"/>
                </a:cubicBezTo>
                <a:cubicBezTo>
                  <a:pt x="72705" y="42344"/>
                  <a:pt x="67872" y="45411"/>
                  <a:pt x="62677" y="47844"/>
                </a:cubicBezTo>
                <a:cubicBezTo>
                  <a:pt x="59622" y="42788"/>
                  <a:pt x="55961" y="38161"/>
                  <a:pt x="51850" y="33966"/>
                </a:cubicBezTo>
                <a:cubicBezTo>
                  <a:pt x="54427" y="33166"/>
                  <a:pt x="57161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2"/>
                  <a:pt x="41927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4840">
            <a:extLst>
              <a:ext uri="{FF2B5EF4-FFF2-40B4-BE49-F238E27FC236}">
                <a16:creationId xmlns:a16="http://schemas.microsoft.com/office/drawing/2014/main" id="{4AA40A23-A768-4957-9A92-3D472298A4BA}"/>
              </a:ext>
            </a:extLst>
          </p:cNvPr>
          <p:cNvSpPr/>
          <p:nvPr/>
        </p:nvSpPr>
        <p:spPr>
          <a:xfrm>
            <a:off x="4182865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8494" y="38988"/>
                </a:moveTo>
                <a:cubicBezTo>
                  <a:pt x="86333" y="40255"/>
                  <a:pt x="83933" y="41172"/>
                  <a:pt x="81388" y="41661"/>
                </a:cubicBezTo>
                <a:cubicBezTo>
                  <a:pt x="79344" y="39522"/>
                  <a:pt x="76438" y="38188"/>
                  <a:pt x="73222" y="38188"/>
                </a:cubicBezTo>
                <a:cubicBezTo>
                  <a:pt x="67038" y="38188"/>
                  <a:pt x="62027" y="43122"/>
                  <a:pt x="62027" y="49200"/>
                </a:cubicBezTo>
                <a:cubicBezTo>
                  <a:pt x="62027" y="50061"/>
                  <a:pt x="62127" y="50900"/>
                  <a:pt x="62316" y="51711"/>
                </a:cubicBezTo>
                <a:cubicBezTo>
                  <a:pt x="53016" y="51250"/>
                  <a:pt x="44772" y="46866"/>
                  <a:pt x="39255" y="40200"/>
                </a:cubicBezTo>
                <a:cubicBezTo>
                  <a:pt x="38288" y="41827"/>
                  <a:pt x="37738" y="43722"/>
                  <a:pt x="37738" y="45738"/>
                </a:cubicBezTo>
                <a:cubicBezTo>
                  <a:pt x="37738" y="49561"/>
                  <a:pt x="39711" y="52933"/>
                  <a:pt x="42716" y="54905"/>
                </a:cubicBezTo>
                <a:cubicBezTo>
                  <a:pt x="40883" y="54850"/>
                  <a:pt x="39155" y="54355"/>
                  <a:pt x="37650" y="53527"/>
                </a:cubicBezTo>
                <a:cubicBezTo>
                  <a:pt x="37644" y="53577"/>
                  <a:pt x="37644" y="53622"/>
                  <a:pt x="37644" y="53666"/>
                </a:cubicBezTo>
                <a:cubicBezTo>
                  <a:pt x="37644" y="59005"/>
                  <a:pt x="41505" y="63455"/>
                  <a:pt x="46622" y="64466"/>
                </a:cubicBezTo>
                <a:cubicBezTo>
                  <a:pt x="45683" y="64722"/>
                  <a:pt x="44694" y="64850"/>
                  <a:pt x="43672" y="64850"/>
                </a:cubicBezTo>
                <a:cubicBezTo>
                  <a:pt x="42955" y="64850"/>
                  <a:pt x="42255" y="64783"/>
                  <a:pt x="41572" y="64655"/>
                </a:cubicBezTo>
                <a:cubicBezTo>
                  <a:pt x="42994" y="69033"/>
                  <a:pt x="47122" y="72216"/>
                  <a:pt x="52022" y="72305"/>
                </a:cubicBezTo>
                <a:cubicBezTo>
                  <a:pt x="48188" y="75261"/>
                  <a:pt x="43366" y="77016"/>
                  <a:pt x="38122" y="77016"/>
                </a:cubicBezTo>
                <a:cubicBezTo>
                  <a:pt x="37216" y="77016"/>
                  <a:pt x="36327" y="76972"/>
                  <a:pt x="35455" y="76872"/>
                </a:cubicBezTo>
                <a:cubicBezTo>
                  <a:pt x="40405" y="79988"/>
                  <a:pt x="46288" y="81816"/>
                  <a:pt x="52611" y="81816"/>
                </a:cubicBezTo>
                <a:cubicBezTo>
                  <a:pt x="73188" y="81816"/>
                  <a:pt x="84444" y="65033"/>
                  <a:pt x="84444" y="50477"/>
                </a:cubicBezTo>
                <a:cubicBezTo>
                  <a:pt x="84444" y="50000"/>
                  <a:pt x="84438" y="49522"/>
                  <a:pt x="84416" y="49050"/>
                </a:cubicBezTo>
                <a:cubicBezTo>
                  <a:pt x="86600" y="47500"/>
                  <a:pt x="88500" y="45561"/>
                  <a:pt x="90000" y="43355"/>
                </a:cubicBezTo>
                <a:cubicBezTo>
                  <a:pt x="87994" y="44222"/>
                  <a:pt x="85838" y="44816"/>
                  <a:pt x="83572" y="45083"/>
                </a:cubicBezTo>
                <a:cubicBezTo>
                  <a:pt x="85883" y="43722"/>
                  <a:pt x="87655" y="41566"/>
                  <a:pt x="88494" y="3898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Shape 4841">
            <a:extLst>
              <a:ext uri="{FF2B5EF4-FFF2-40B4-BE49-F238E27FC236}">
                <a16:creationId xmlns:a16="http://schemas.microsoft.com/office/drawing/2014/main" id="{A6E0DE82-D16C-4EEE-9DB6-44337C8120E2}"/>
              </a:ext>
            </a:extLst>
          </p:cNvPr>
          <p:cNvSpPr/>
          <p:nvPr/>
        </p:nvSpPr>
        <p:spPr>
          <a:xfrm>
            <a:off x="4716126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22" y="47044"/>
                </a:moveTo>
                <a:cubicBezTo>
                  <a:pt x="65422" y="44838"/>
                  <a:pt x="65650" y="43655"/>
                  <a:pt x="69044" y="43655"/>
                </a:cubicBezTo>
                <a:lnTo>
                  <a:pt x="73583" y="43655"/>
                </a:lnTo>
                <a:lnTo>
                  <a:pt x="73583" y="35450"/>
                </a:lnTo>
                <a:lnTo>
                  <a:pt x="66322" y="35450"/>
                </a:lnTo>
                <a:cubicBezTo>
                  <a:pt x="57600" y="35450"/>
                  <a:pt x="54533" y="39555"/>
                  <a:pt x="54533" y="46461"/>
                </a:cubicBezTo>
                <a:lnTo>
                  <a:pt x="54533" y="51788"/>
                </a:lnTo>
                <a:lnTo>
                  <a:pt x="49094" y="51788"/>
                </a:lnTo>
                <a:lnTo>
                  <a:pt x="49094" y="60000"/>
                </a:lnTo>
                <a:lnTo>
                  <a:pt x="54533" y="60000"/>
                </a:lnTo>
                <a:lnTo>
                  <a:pt x="54533" y="84550"/>
                </a:lnTo>
                <a:lnTo>
                  <a:pt x="65411" y="84550"/>
                </a:lnTo>
                <a:lnTo>
                  <a:pt x="65411" y="60000"/>
                </a:lnTo>
                <a:lnTo>
                  <a:pt x="72672" y="60000"/>
                </a:lnTo>
                <a:lnTo>
                  <a:pt x="73633" y="51788"/>
                </a:lnTo>
                <a:lnTo>
                  <a:pt x="65411" y="51788"/>
                </a:lnTo>
                <a:cubicBezTo>
                  <a:pt x="65411" y="51788"/>
                  <a:pt x="65422" y="47044"/>
                  <a:pt x="65422" y="47044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4842">
            <a:extLst>
              <a:ext uri="{FF2B5EF4-FFF2-40B4-BE49-F238E27FC236}">
                <a16:creationId xmlns:a16="http://schemas.microsoft.com/office/drawing/2014/main" id="{E810BF48-81C0-4DB3-9BF9-D6853DC9C41F}"/>
              </a:ext>
            </a:extLst>
          </p:cNvPr>
          <p:cNvSpPr/>
          <p:nvPr/>
        </p:nvSpPr>
        <p:spPr>
          <a:xfrm>
            <a:off x="5249387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577" y="67166"/>
                </a:moveTo>
                <a:cubicBezTo>
                  <a:pt x="77888" y="67166"/>
                  <a:pt x="77888" y="69050"/>
                  <a:pt x="77888" y="69050"/>
                </a:cubicBezTo>
                <a:lnTo>
                  <a:pt x="77888" y="71461"/>
                </a:lnTo>
                <a:lnTo>
                  <a:pt x="81272" y="71461"/>
                </a:lnTo>
                <a:lnTo>
                  <a:pt x="81272" y="69050"/>
                </a:lnTo>
                <a:cubicBezTo>
                  <a:pt x="81272" y="69050"/>
                  <a:pt x="81272" y="67166"/>
                  <a:pt x="79577" y="67166"/>
                </a:cubicBezTo>
                <a:moveTo>
                  <a:pt x="84927" y="68777"/>
                </a:moveTo>
                <a:lnTo>
                  <a:pt x="84927" y="74155"/>
                </a:lnTo>
                <a:lnTo>
                  <a:pt x="77888" y="74155"/>
                </a:lnTo>
                <a:lnTo>
                  <a:pt x="77888" y="78177"/>
                </a:lnTo>
                <a:cubicBezTo>
                  <a:pt x="77888" y="78177"/>
                  <a:pt x="77888" y="80061"/>
                  <a:pt x="79577" y="80061"/>
                </a:cubicBezTo>
                <a:cubicBezTo>
                  <a:pt x="81272" y="80061"/>
                  <a:pt x="81272" y="78177"/>
                  <a:pt x="81272" y="78177"/>
                </a:cubicBezTo>
                <a:lnTo>
                  <a:pt x="81272" y="76300"/>
                </a:lnTo>
                <a:lnTo>
                  <a:pt x="84927" y="76300"/>
                </a:lnTo>
                <a:lnTo>
                  <a:pt x="84927" y="79255"/>
                </a:lnTo>
                <a:cubicBezTo>
                  <a:pt x="84927" y="79255"/>
                  <a:pt x="84366" y="83016"/>
                  <a:pt x="79861" y="83016"/>
                </a:cubicBezTo>
                <a:cubicBezTo>
                  <a:pt x="75355" y="83016"/>
                  <a:pt x="74511" y="79255"/>
                  <a:pt x="74511" y="79255"/>
                </a:cubicBezTo>
                <a:lnTo>
                  <a:pt x="74511" y="68777"/>
                </a:lnTo>
                <a:cubicBezTo>
                  <a:pt x="74511" y="68777"/>
                  <a:pt x="74511" y="64211"/>
                  <a:pt x="79861" y="64211"/>
                </a:cubicBezTo>
                <a:cubicBezTo>
                  <a:pt x="85211" y="64211"/>
                  <a:pt x="84927" y="68777"/>
                  <a:pt x="84927" y="68777"/>
                </a:cubicBezTo>
                <a:moveTo>
                  <a:pt x="71694" y="78716"/>
                </a:moveTo>
                <a:cubicBezTo>
                  <a:pt x="71694" y="78716"/>
                  <a:pt x="71694" y="83016"/>
                  <a:pt x="68594" y="83016"/>
                </a:cubicBezTo>
                <a:cubicBezTo>
                  <a:pt x="66694" y="83016"/>
                  <a:pt x="65544" y="82011"/>
                  <a:pt x="64933" y="81227"/>
                </a:cubicBezTo>
                <a:lnTo>
                  <a:pt x="64933" y="82750"/>
                </a:lnTo>
                <a:lnTo>
                  <a:pt x="61266" y="82750"/>
                </a:lnTo>
                <a:lnTo>
                  <a:pt x="61266" y="58033"/>
                </a:lnTo>
                <a:lnTo>
                  <a:pt x="64933" y="58033"/>
                </a:lnTo>
                <a:lnTo>
                  <a:pt x="64933" y="66044"/>
                </a:lnTo>
                <a:cubicBezTo>
                  <a:pt x="65488" y="65455"/>
                  <a:pt x="66872" y="64211"/>
                  <a:pt x="68594" y="64211"/>
                </a:cubicBezTo>
                <a:cubicBezTo>
                  <a:pt x="70844" y="64211"/>
                  <a:pt x="71694" y="66088"/>
                  <a:pt x="71694" y="68511"/>
                </a:cubicBezTo>
                <a:cubicBezTo>
                  <a:pt x="71694" y="68511"/>
                  <a:pt x="71694" y="78716"/>
                  <a:pt x="71694" y="78716"/>
                </a:cubicBezTo>
                <a:close/>
                <a:moveTo>
                  <a:pt x="58450" y="82750"/>
                </a:moveTo>
                <a:lnTo>
                  <a:pt x="55072" y="82750"/>
                </a:lnTo>
                <a:lnTo>
                  <a:pt x="55072" y="81138"/>
                </a:lnTo>
                <a:cubicBezTo>
                  <a:pt x="55072" y="81138"/>
                  <a:pt x="53100" y="83016"/>
                  <a:pt x="50844" y="83016"/>
                </a:cubicBezTo>
                <a:cubicBezTo>
                  <a:pt x="48594" y="83016"/>
                  <a:pt x="48311" y="80866"/>
                  <a:pt x="48311" y="80866"/>
                </a:cubicBezTo>
                <a:lnTo>
                  <a:pt x="48311" y="64211"/>
                </a:lnTo>
                <a:lnTo>
                  <a:pt x="51688" y="64211"/>
                </a:lnTo>
                <a:lnTo>
                  <a:pt x="51688" y="79788"/>
                </a:lnTo>
                <a:cubicBezTo>
                  <a:pt x="51688" y="79788"/>
                  <a:pt x="51688" y="80600"/>
                  <a:pt x="52816" y="80600"/>
                </a:cubicBezTo>
                <a:cubicBezTo>
                  <a:pt x="53944" y="80600"/>
                  <a:pt x="55072" y="79255"/>
                  <a:pt x="55072" y="79255"/>
                </a:cubicBezTo>
                <a:lnTo>
                  <a:pt x="55072" y="64211"/>
                </a:lnTo>
                <a:lnTo>
                  <a:pt x="58450" y="64211"/>
                </a:lnTo>
                <a:cubicBezTo>
                  <a:pt x="58450" y="64211"/>
                  <a:pt x="58450" y="82750"/>
                  <a:pt x="58450" y="82750"/>
                </a:cubicBezTo>
                <a:close/>
                <a:moveTo>
                  <a:pt x="47750" y="61522"/>
                </a:moveTo>
                <a:lnTo>
                  <a:pt x="43522" y="61522"/>
                </a:lnTo>
                <a:lnTo>
                  <a:pt x="43522" y="82750"/>
                </a:lnTo>
                <a:lnTo>
                  <a:pt x="39577" y="82750"/>
                </a:lnTo>
                <a:lnTo>
                  <a:pt x="39577" y="61522"/>
                </a:lnTo>
                <a:lnTo>
                  <a:pt x="35355" y="61522"/>
                </a:lnTo>
                <a:lnTo>
                  <a:pt x="35355" y="58033"/>
                </a:lnTo>
                <a:lnTo>
                  <a:pt x="47750" y="58033"/>
                </a:lnTo>
                <a:cubicBezTo>
                  <a:pt x="47750" y="58033"/>
                  <a:pt x="47750" y="61522"/>
                  <a:pt x="47750" y="61522"/>
                </a:cubicBezTo>
                <a:close/>
                <a:moveTo>
                  <a:pt x="80705" y="52388"/>
                </a:moveTo>
                <a:cubicBezTo>
                  <a:pt x="80705" y="52388"/>
                  <a:pt x="70372" y="51855"/>
                  <a:pt x="60000" y="51855"/>
                </a:cubicBezTo>
                <a:cubicBezTo>
                  <a:pt x="49672" y="51855"/>
                  <a:pt x="39300" y="52388"/>
                  <a:pt x="39300" y="52388"/>
                </a:cubicBezTo>
                <a:cubicBezTo>
                  <a:pt x="34633" y="52388"/>
                  <a:pt x="30844" y="56000"/>
                  <a:pt x="30844" y="60450"/>
                </a:cubicBezTo>
                <a:cubicBezTo>
                  <a:pt x="30844" y="60450"/>
                  <a:pt x="30000" y="65677"/>
                  <a:pt x="30000" y="70927"/>
                </a:cubicBezTo>
                <a:cubicBezTo>
                  <a:pt x="30000" y="76155"/>
                  <a:pt x="30844" y="81400"/>
                  <a:pt x="30844" y="81400"/>
                </a:cubicBezTo>
                <a:cubicBezTo>
                  <a:pt x="30844" y="85855"/>
                  <a:pt x="34633" y="89466"/>
                  <a:pt x="39300" y="89466"/>
                </a:cubicBezTo>
                <a:cubicBezTo>
                  <a:pt x="39300" y="89466"/>
                  <a:pt x="49472" y="90000"/>
                  <a:pt x="60000" y="90000"/>
                </a:cubicBezTo>
                <a:cubicBezTo>
                  <a:pt x="70172" y="90000"/>
                  <a:pt x="80705" y="89466"/>
                  <a:pt x="80705" y="89466"/>
                </a:cubicBezTo>
                <a:cubicBezTo>
                  <a:pt x="85372" y="89466"/>
                  <a:pt x="89161" y="85855"/>
                  <a:pt x="89161" y="81400"/>
                </a:cubicBezTo>
                <a:cubicBezTo>
                  <a:pt x="89161" y="81400"/>
                  <a:pt x="90000" y="76111"/>
                  <a:pt x="90000" y="70927"/>
                </a:cubicBezTo>
                <a:cubicBezTo>
                  <a:pt x="90000" y="65633"/>
                  <a:pt x="89161" y="60450"/>
                  <a:pt x="89161" y="60450"/>
                </a:cubicBezTo>
                <a:cubicBezTo>
                  <a:pt x="89161" y="56000"/>
                  <a:pt x="85372" y="52388"/>
                  <a:pt x="80705" y="52388"/>
                </a:cubicBezTo>
                <a:moveTo>
                  <a:pt x="66622" y="67166"/>
                </a:moveTo>
                <a:cubicBezTo>
                  <a:pt x="65888" y="67166"/>
                  <a:pt x="65316" y="67594"/>
                  <a:pt x="64933" y="68016"/>
                </a:cubicBezTo>
                <a:lnTo>
                  <a:pt x="64933" y="79311"/>
                </a:lnTo>
                <a:cubicBezTo>
                  <a:pt x="65283" y="79694"/>
                  <a:pt x="65822" y="80061"/>
                  <a:pt x="66622" y="80061"/>
                </a:cubicBezTo>
                <a:cubicBezTo>
                  <a:pt x="68311" y="80061"/>
                  <a:pt x="68311" y="78177"/>
                  <a:pt x="68311" y="78177"/>
                </a:cubicBezTo>
                <a:lnTo>
                  <a:pt x="68311" y="69050"/>
                </a:lnTo>
                <a:cubicBezTo>
                  <a:pt x="68311" y="69050"/>
                  <a:pt x="68027" y="67166"/>
                  <a:pt x="66622" y="67166"/>
                </a:cubicBezTo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4366" y="48616"/>
                </a:moveTo>
                <a:lnTo>
                  <a:pt x="48311" y="48616"/>
                </a:lnTo>
                <a:lnTo>
                  <a:pt x="48311" y="39933"/>
                </a:lnTo>
                <a:lnTo>
                  <a:pt x="52816" y="27611"/>
                </a:lnTo>
                <a:lnTo>
                  <a:pt x="49155" y="27611"/>
                </a:lnTo>
                <a:lnTo>
                  <a:pt x="46338" y="35738"/>
                </a:lnTo>
                <a:lnTo>
                  <a:pt x="43522" y="27611"/>
                </a:lnTo>
                <a:lnTo>
                  <a:pt x="39577" y="27611"/>
                </a:lnTo>
                <a:lnTo>
                  <a:pt x="44366" y="39933"/>
                </a:lnTo>
                <a:cubicBezTo>
                  <a:pt x="44366" y="39933"/>
                  <a:pt x="44366" y="48616"/>
                  <a:pt x="44366" y="48616"/>
                </a:cubicBezTo>
                <a:close/>
                <a:moveTo>
                  <a:pt x="56477" y="36855"/>
                </a:moveTo>
                <a:cubicBezTo>
                  <a:pt x="56477" y="35927"/>
                  <a:pt x="57238" y="35177"/>
                  <a:pt x="58172" y="35177"/>
                </a:cubicBezTo>
                <a:cubicBezTo>
                  <a:pt x="59105" y="35177"/>
                  <a:pt x="59861" y="35927"/>
                  <a:pt x="59861" y="36855"/>
                </a:cubicBezTo>
                <a:lnTo>
                  <a:pt x="59861" y="44694"/>
                </a:lnTo>
                <a:cubicBezTo>
                  <a:pt x="59861" y="45622"/>
                  <a:pt x="59105" y="46377"/>
                  <a:pt x="58172" y="46377"/>
                </a:cubicBezTo>
                <a:cubicBezTo>
                  <a:pt x="57238" y="46377"/>
                  <a:pt x="56477" y="45622"/>
                  <a:pt x="56477" y="44694"/>
                </a:cubicBezTo>
                <a:cubicBezTo>
                  <a:pt x="56477" y="44694"/>
                  <a:pt x="56477" y="36855"/>
                  <a:pt x="56477" y="36855"/>
                </a:cubicBezTo>
                <a:close/>
                <a:moveTo>
                  <a:pt x="57605" y="48894"/>
                </a:moveTo>
                <a:lnTo>
                  <a:pt x="58733" y="48894"/>
                </a:lnTo>
                <a:cubicBezTo>
                  <a:pt x="61222" y="48894"/>
                  <a:pt x="63238" y="46888"/>
                  <a:pt x="63238" y="44416"/>
                </a:cubicBezTo>
                <a:lnTo>
                  <a:pt x="63238" y="37133"/>
                </a:lnTo>
                <a:cubicBezTo>
                  <a:pt x="63238" y="34661"/>
                  <a:pt x="61222" y="32650"/>
                  <a:pt x="58733" y="32650"/>
                </a:cubicBezTo>
                <a:lnTo>
                  <a:pt x="57605" y="32650"/>
                </a:lnTo>
                <a:cubicBezTo>
                  <a:pt x="55116" y="32650"/>
                  <a:pt x="53100" y="34661"/>
                  <a:pt x="53100" y="37133"/>
                </a:cubicBezTo>
                <a:lnTo>
                  <a:pt x="53100" y="44416"/>
                </a:lnTo>
                <a:cubicBezTo>
                  <a:pt x="53100" y="46888"/>
                  <a:pt x="55116" y="48894"/>
                  <a:pt x="57605" y="48894"/>
                </a:cubicBezTo>
                <a:moveTo>
                  <a:pt x="68877" y="48894"/>
                </a:moveTo>
                <a:cubicBezTo>
                  <a:pt x="71127" y="48894"/>
                  <a:pt x="73100" y="46938"/>
                  <a:pt x="73100" y="46938"/>
                </a:cubicBezTo>
                <a:lnTo>
                  <a:pt x="73100" y="48616"/>
                </a:lnTo>
                <a:lnTo>
                  <a:pt x="76483" y="48616"/>
                </a:lnTo>
                <a:lnTo>
                  <a:pt x="76483" y="32650"/>
                </a:lnTo>
                <a:lnTo>
                  <a:pt x="73100" y="32650"/>
                </a:lnTo>
                <a:lnTo>
                  <a:pt x="73100" y="44977"/>
                </a:lnTo>
                <a:cubicBezTo>
                  <a:pt x="73100" y="44977"/>
                  <a:pt x="71972" y="46377"/>
                  <a:pt x="70844" y="46377"/>
                </a:cubicBezTo>
                <a:cubicBezTo>
                  <a:pt x="69722" y="46377"/>
                  <a:pt x="69722" y="45538"/>
                  <a:pt x="69722" y="45538"/>
                </a:cubicBezTo>
                <a:lnTo>
                  <a:pt x="69722" y="32650"/>
                </a:lnTo>
                <a:lnTo>
                  <a:pt x="66338" y="32650"/>
                </a:lnTo>
                <a:lnTo>
                  <a:pt x="66338" y="46655"/>
                </a:lnTo>
                <a:cubicBezTo>
                  <a:pt x="66338" y="46655"/>
                  <a:pt x="66622" y="48894"/>
                  <a:pt x="68877" y="4889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4843">
            <a:extLst>
              <a:ext uri="{FF2B5EF4-FFF2-40B4-BE49-F238E27FC236}">
                <a16:creationId xmlns:a16="http://schemas.microsoft.com/office/drawing/2014/main" id="{AA677DD8-3D5A-48FE-9AF6-2578BC38A999}"/>
              </a:ext>
            </a:extLst>
          </p:cNvPr>
          <p:cNvSpPr/>
          <p:nvPr/>
        </p:nvSpPr>
        <p:spPr>
          <a:xfrm>
            <a:off x="5782648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288" y="35455"/>
                </a:moveTo>
                <a:cubicBezTo>
                  <a:pt x="58127" y="35605"/>
                  <a:pt x="56972" y="35750"/>
                  <a:pt x="55805" y="35888"/>
                </a:cubicBezTo>
                <a:cubicBezTo>
                  <a:pt x="53622" y="36433"/>
                  <a:pt x="51238" y="36944"/>
                  <a:pt x="49472" y="37977"/>
                </a:cubicBezTo>
                <a:cubicBezTo>
                  <a:pt x="44750" y="40738"/>
                  <a:pt x="41483" y="43961"/>
                  <a:pt x="39294" y="49200"/>
                </a:cubicBezTo>
                <a:cubicBezTo>
                  <a:pt x="38938" y="50050"/>
                  <a:pt x="38927" y="50872"/>
                  <a:pt x="38666" y="51811"/>
                </a:cubicBezTo>
                <a:cubicBezTo>
                  <a:pt x="36988" y="57916"/>
                  <a:pt x="39966" y="64238"/>
                  <a:pt x="43577" y="66422"/>
                </a:cubicBezTo>
                <a:cubicBezTo>
                  <a:pt x="44272" y="66844"/>
                  <a:pt x="45855" y="67588"/>
                  <a:pt x="46433" y="66594"/>
                </a:cubicBezTo>
                <a:cubicBezTo>
                  <a:pt x="46755" y="66050"/>
                  <a:pt x="46683" y="65322"/>
                  <a:pt x="46877" y="64683"/>
                </a:cubicBezTo>
                <a:cubicBezTo>
                  <a:pt x="47011" y="64266"/>
                  <a:pt x="47422" y="63466"/>
                  <a:pt x="47327" y="62944"/>
                </a:cubicBezTo>
                <a:cubicBezTo>
                  <a:pt x="47166" y="62055"/>
                  <a:pt x="46211" y="61488"/>
                  <a:pt x="45811" y="60772"/>
                </a:cubicBezTo>
                <a:cubicBezTo>
                  <a:pt x="44994" y="59311"/>
                  <a:pt x="44955" y="58022"/>
                  <a:pt x="44555" y="56072"/>
                </a:cubicBezTo>
                <a:cubicBezTo>
                  <a:pt x="44588" y="55811"/>
                  <a:pt x="44616" y="55550"/>
                  <a:pt x="44650" y="55288"/>
                </a:cubicBezTo>
                <a:cubicBezTo>
                  <a:pt x="44766" y="53105"/>
                  <a:pt x="45133" y="51533"/>
                  <a:pt x="45811" y="49983"/>
                </a:cubicBezTo>
                <a:cubicBezTo>
                  <a:pt x="47783" y="45427"/>
                  <a:pt x="50955" y="42888"/>
                  <a:pt x="56077" y="41372"/>
                </a:cubicBezTo>
                <a:cubicBezTo>
                  <a:pt x="57222" y="41033"/>
                  <a:pt x="60455" y="40488"/>
                  <a:pt x="62150" y="40850"/>
                </a:cubicBezTo>
                <a:cubicBezTo>
                  <a:pt x="63161" y="41027"/>
                  <a:pt x="64172" y="41194"/>
                  <a:pt x="65183" y="41372"/>
                </a:cubicBezTo>
                <a:cubicBezTo>
                  <a:pt x="68850" y="42527"/>
                  <a:pt x="71522" y="44655"/>
                  <a:pt x="72950" y="47983"/>
                </a:cubicBezTo>
                <a:cubicBezTo>
                  <a:pt x="73844" y="50055"/>
                  <a:pt x="74105" y="54022"/>
                  <a:pt x="73483" y="56683"/>
                </a:cubicBezTo>
                <a:cubicBezTo>
                  <a:pt x="73188" y="57938"/>
                  <a:pt x="73238" y="59022"/>
                  <a:pt x="72861" y="60161"/>
                </a:cubicBezTo>
                <a:cubicBezTo>
                  <a:pt x="71472" y="64383"/>
                  <a:pt x="69433" y="68294"/>
                  <a:pt x="64822" y="69377"/>
                </a:cubicBezTo>
                <a:cubicBezTo>
                  <a:pt x="61783" y="70100"/>
                  <a:pt x="59505" y="68244"/>
                  <a:pt x="58755" y="66338"/>
                </a:cubicBezTo>
                <a:cubicBezTo>
                  <a:pt x="58544" y="65811"/>
                  <a:pt x="58188" y="64866"/>
                  <a:pt x="58400" y="63988"/>
                </a:cubicBezTo>
                <a:cubicBezTo>
                  <a:pt x="59200" y="60561"/>
                  <a:pt x="60361" y="57494"/>
                  <a:pt x="61255" y="54072"/>
                </a:cubicBezTo>
                <a:cubicBezTo>
                  <a:pt x="62105" y="50811"/>
                  <a:pt x="60488" y="48238"/>
                  <a:pt x="57950" y="47638"/>
                </a:cubicBezTo>
                <a:cubicBezTo>
                  <a:pt x="54794" y="46883"/>
                  <a:pt x="52355" y="49811"/>
                  <a:pt x="51522" y="51722"/>
                </a:cubicBezTo>
                <a:cubicBezTo>
                  <a:pt x="50861" y="53244"/>
                  <a:pt x="50461" y="56050"/>
                  <a:pt x="50983" y="58072"/>
                </a:cubicBezTo>
                <a:cubicBezTo>
                  <a:pt x="51155" y="58716"/>
                  <a:pt x="51927" y="60433"/>
                  <a:pt x="51788" y="61033"/>
                </a:cubicBezTo>
                <a:cubicBezTo>
                  <a:pt x="51183" y="63677"/>
                  <a:pt x="50488" y="66522"/>
                  <a:pt x="49738" y="69116"/>
                </a:cubicBezTo>
                <a:cubicBezTo>
                  <a:pt x="48955" y="71827"/>
                  <a:pt x="48533" y="74594"/>
                  <a:pt x="47772" y="77211"/>
                </a:cubicBezTo>
                <a:cubicBezTo>
                  <a:pt x="47422" y="78411"/>
                  <a:pt x="47438" y="79700"/>
                  <a:pt x="47150" y="80950"/>
                </a:cubicBezTo>
                <a:lnTo>
                  <a:pt x="47150" y="82777"/>
                </a:lnTo>
                <a:cubicBezTo>
                  <a:pt x="46888" y="83933"/>
                  <a:pt x="47083" y="85988"/>
                  <a:pt x="47327" y="87127"/>
                </a:cubicBezTo>
                <a:cubicBezTo>
                  <a:pt x="47488" y="87861"/>
                  <a:pt x="47233" y="88766"/>
                  <a:pt x="47594" y="89300"/>
                </a:cubicBezTo>
                <a:cubicBezTo>
                  <a:pt x="47600" y="89688"/>
                  <a:pt x="47650" y="89777"/>
                  <a:pt x="47772" y="90000"/>
                </a:cubicBezTo>
                <a:cubicBezTo>
                  <a:pt x="48888" y="89966"/>
                  <a:pt x="50433" y="87027"/>
                  <a:pt x="50983" y="86172"/>
                </a:cubicBezTo>
                <a:cubicBezTo>
                  <a:pt x="52050" y="84533"/>
                  <a:pt x="53033" y="82783"/>
                  <a:pt x="53844" y="80866"/>
                </a:cubicBezTo>
                <a:cubicBezTo>
                  <a:pt x="54572" y="79138"/>
                  <a:pt x="54688" y="77227"/>
                  <a:pt x="55272" y="75383"/>
                </a:cubicBezTo>
                <a:cubicBezTo>
                  <a:pt x="55694" y="74050"/>
                  <a:pt x="56294" y="72494"/>
                  <a:pt x="56433" y="71033"/>
                </a:cubicBezTo>
                <a:lnTo>
                  <a:pt x="56522" y="71033"/>
                </a:lnTo>
                <a:cubicBezTo>
                  <a:pt x="56755" y="71833"/>
                  <a:pt x="57594" y="72416"/>
                  <a:pt x="58222" y="72861"/>
                </a:cubicBezTo>
                <a:cubicBezTo>
                  <a:pt x="60183" y="74261"/>
                  <a:pt x="63566" y="75555"/>
                  <a:pt x="67233" y="74688"/>
                </a:cubicBezTo>
                <a:cubicBezTo>
                  <a:pt x="71388" y="73705"/>
                  <a:pt x="74700" y="71755"/>
                  <a:pt x="76877" y="68855"/>
                </a:cubicBezTo>
                <a:cubicBezTo>
                  <a:pt x="78483" y="66727"/>
                  <a:pt x="79694" y="64261"/>
                  <a:pt x="80627" y="61466"/>
                </a:cubicBezTo>
                <a:cubicBezTo>
                  <a:pt x="81088" y="60094"/>
                  <a:pt x="81183" y="58572"/>
                  <a:pt x="81522" y="57116"/>
                </a:cubicBezTo>
                <a:cubicBezTo>
                  <a:pt x="82372" y="53466"/>
                  <a:pt x="81238" y="49072"/>
                  <a:pt x="80183" y="46677"/>
                </a:cubicBezTo>
                <a:cubicBezTo>
                  <a:pt x="76977" y="39433"/>
                  <a:pt x="70166" y="35300"/>
                  <a:pt x="59288" y="354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Shape 4844">
            <a:extLst>
              <a:ext uri="{FF2B5EF4-FFF2-40B4-BE49-F238E27FC236}">
                <a16:creationId xmlns:a16="http://schemas.microsoft.com/office/drawing/2014/main" id="{CBAE6726-5E10-4BD0-99DF-3B20F83C47D4}"/>
              </a:ext>
            </a:extLst>
          </p:cNvPr>
          <p:cNvSpPr/>
          <p:nvPr/>
        </p:nvSpPr>
        <p:spPr>
          <a:xfrm>
            <a:off x="6315909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338" y="38172"/>
                </a:moveTo>
                <a:cubicBezTo>
                  <a:pt x="71750" y="37944"/>
                  <a:pt x="66611" y="41872"/>
                  <a:pt x="63916" y="49955"/>
                </a:cubicBezTo>
                <a:cubicBezTo>
                  <a:pt x="65300" y="49427"/>
                  <a:pt x="66655" y="49161"/>
                  <a:pt x="67955" y="49161"/>
                </a:cubicBezTo>
                <a:cubicBezTo>
                  <a:pt x="70733" y="49161"/>
                  <a:pt x="71955" y="50600"/>
                  <a:pt x="71627" y="53466"/>
                </a:cubicBezTo>
                <a:cubicBezTo>
                  <a:pt x="71461" y="55205"/>
                  <a:pt x="70238" y="57738"/>
                  <a:pt x="67955" y="61061"/>
                </a:cubicBezTo>
                <a:cubicBezTo>
                  <a:pt x="65672" y="64383"/>
                  <a:pt x="63955" y="66044"/>
                  <a:pt x="62816" y="66044"/>
                </a:cubicBezTo>
                <a:cubicBezTo>
                  <a:pt x="61350" y="66044"/>
                  <a:pt x="60000" y="63477"/>
                  <a:pt x="58777" y="58344"/>
                </a:cubicBezTo>
                <a:cubicBezTo>
                  <a:pt x="58366" y="56833"/>
                  <a:pt x="57633" y="52977"/>
                  <a:pt x="56572" y="46783"/>
                </a:cubicBezTo>
                <a:cubicBezTo>
                  <a:pt x="55594" y="41044"/>
                  <a:pt x="52983" y="38355"/>
                  <a:pt x="48738" y="38733"/>
                </a:cubicBezTo>
                <a:cubicBezTo>
                  <a:pt x="46944" y="38888"/>
                  <a:pt x="44255" y="40400"/>
                  <a:pt x="40666" y="43266"/>
                </a:cubicBezTo>
                <a:cubicBezTo>
                  <a:pt x="38050" y="45461"/>
                  <a:pt x="35400" y="47650"/>
                  <a:pt x="32705" y="49844"/>
                </a:cubicBezTo>
                <a:lnTo>
                  <a:pt x="35277" y="52900"/>
                </a:lnTo>
                <a:cubicBezTo>
                  <a:pt x="37722" y="51316"/>
                  <a:pt x="39150" y="50522"/>
                  <a:pt x="39561" y="50522"/>
                </a:cubicBezTo>
                <a:cubicBezTo>
                  <a:pt x="41438" y="50522"/>
                  <a:pt x="43188" y="53238"/>
                  <a:pt x="44822" y="58683"/>
                </a:cubicBezTo>
                <a:cubicBezTo>
                  <a:pt x="46294" y="63672"/>
                  <a:pt x="47761" y="68655"/>
                  <a:pt x="49227" y="73638"/>
                </a:cubicBezTo>
                <a:cubicBezTo>
                  <a:pt x="51433" y="79077"/>
                  <a:pt x="54127" y="81794"/>
                  <a:pt x="57311" y="81794"/>
                </a:cubicBezTo>
                <a:cubicBezTo>
                  <a:pt x="62450" y="81794"/>
                  <a:pt x="68727" y="77338"/>
                  <a:pt x="76161" y="68427"/>
                </a:cubicBezTo>
                <a:cubicBezTo>
                  <a:pt x="83338" y="59888"/>
                  <a:pt x="87050" y="53166"/>
                  <a:pt x="87294" y="48255"/>
                </a:cubicBezTo>
                <a:cubicBezTo>
                  <a:pt x="87622" y="41683"/>
                  <a:pt x="84972" y="38327"/>
                  <a:pt x="79338" y="38172"/>
                </a:cubicBezTo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4845">
            <a:extLst>
              <a:ext uri="{FF2B5EF4-FFF2-40B4-BE49-F238E27FC236}">
                <a16:creationId xmlns:a16="http://schemas.microsoft.com/office/drawing/2014/main" id="{2EB61A96-B337-4B01-8EFF-60A910562579}"/>
              </a:ext>
            </a:extLst>
          </p:cNvPr>
          <p:cNvSpPr/>
          <p:nvPr/>
        </p:nvSpPr>
        <p:spPr>
          <a:xfrm>
            <a:off x="6849170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00" y="40888"/>
                </a:moveTo>
                <a:lnTo>
                  <a:pt x="76344" y="40888"/>
                </a:lnTo>
                <a:lnTo>
                  <a:pt x="76344" y="49072"/>
                </a:lnTo>
                <a:lnTo>
                  <a:pt x="68138" y="49072"/>
                </a:lnTo>
                <a:lnTo>
                  <a:pt x="68138" y="54527"/>
                </a:lnTo>
                <a:lnTo>
                  <a:pt x="76344" y="54527"/>
                </a:lnTo>
                <a:lnTo>
                  <a:pt x="76344" y="62683"/>
                </a:lnTo>
                <a:lnTo>
                  <a:pt x="81800" y="62683"/>
                </a:lnTo>
                <a:lnTo>
                  <a:pt x="81800" y="54527"/>
                </a:lnTo>
                <a:lnTo>
                  <a:pt x="90022" y="54527"/>
                </a:lnTo>
                <a:lnTo>
                  <a:pt x="90022" y="49072"/>
                </a:lnTo>
                <a:lnTo>
                  <a:pt x="81800" y="49072"/>
                </a:lnTo>
                <a:cubicBezTo>
                  <a:pt x="81800" y="49072"/>
                  <a:pt x="81800" y="40888"/>
                  <a:pt x="81800" y="40888"/>
                </a:cubicBezTo>
                <a:close/>
                <a:moveTo>
                  <a:pt x="51783" y="77477"/>
                </a:moveTo>
                <a:cubicBezTo>
                  <a:pt x="47888" y="77477"/>
                  <a:pt x="44833" y="74972"/>
                  <a:pt x="44833" y="71772"/>
                </a:cubicBezTo>
                <a:cubicBezTo>
                  <a:pt x="44833" y="68844"/>
                  <a:pt x="48405" y="66272"/>
                  <a:pt x="52477" y="66272"/>
                </a:cubicBezTo>
                <a:lnTo>
                  <a:pt x="52477" y="65127"/>
                </a:lnTo>
                <a:lnTo>
                  <a:pt x="52583" y="66272"/>
                </a:lnTo>
                <a:cubicBezTo>
                  <a:pt x="53461" y="66277"/>
                  <a:pt x="54316" y="66411"/>
                  <a:pt x="55122" y="66666"/>
                </a:cubicBezTo>
                <a:lnTo>
                  <a:pt x="55927" y="67244"/>
                </a:lnTo>
                <a:cubicBezTo>
                  <a:pt x="57994" y="68727"/>
                  <a:pt x="59094" y="69561"/>
                  <a:pt x="59416" y="70911"/>
                </a:cubicBezTo>
                <a:cubicBezTo>
                  <a:pt x="59500" y="71261"/>
                  <a:pt x="59538" y="71616"/>
                  <a:pt x="59538" y="71966"/>
                </a:cubicBezTo>
                <a:cubicBezTo>
                  <a:pt x="59538" y="75622"/>
                  <a:pt x="56927" y="77477"/>
                  <a:pt x="51783" y="77477"/>
                </a:cubicBezTo>
                <a:moveTo>
                  <a:pt x="47455" y="48550"/>
                </a:moveTo>
                <a:cubicBezTo>
                  <a:pt x="47188" y="46455"/>
                  <a:pt x="47633" y="44522"/>
                  <a:pt x="48633" y="43366"/>
                </a:cubicBezTo>
                <a:cubicBezTo>
                  <a:pt x="49244" y="42666"/>
                  <a:pt x="50033" y="42288"/>
                  <a:pt x="50905" y="42288"/>
                </a:cubicBezTo>
                <a:lnTo>
                  <a:pt x="50905" y="41161"/>
                </a:lnTo>
                <a:lnTo>
                  <a:pt x="50911" y="41161"/>
                </a:lnTo>
                <a:lnTo>
                  <a:pt x="51011" y="42294"/>
                </a:lnTo>
                <a:cubicBezTo>
                  <a:pt x="53627" y="42377"/>
                  <a:pt x="56138" y="45472"/>
                  <a:pt x="56605" y="49194"/>
                </a:cubicBezTo>
                <a:cubicBezTo>
                  <a:pt x="56872" y="51327"/>
                  <a:pt x="56411" y="53305"/>
                  <a:pt x="55383" y="54494"/>
                </a:cubicBezTo>
                <a:cubicBezTo>
                  <a:pt x="54777" y="55194"/>
                  <a:pt x="54005" y="55566"/>
                  <a:pt x="53055" y="55561"/>
                </a:cubicBezTo>
                <a:lnTo>
                  <a:pt x="53050" y="55561"/>
                </a:lnTo>
                <a:cubicBezTo>
                  <a:pt x="50483" y="55488"/>
                  <a:pt x="47916" y="52272"/>
                  <a:pt x="47455" y="48550"/>
                </a:cubicBezTo>
                <a:moveTo>
                  <a:pt x="60211" y="62200"/>
                </a:moveTo>
                <a:cubicBezTo>
                  <a:pt x="58811" y="61161"/>
                  <a:pt x="57505" y="59622"/>
                  <a:pt x="57455" y="59150"/>
                </a:cubicBezTo>
                <a:cubicBezTo>
                  <a:pt x="57455" y="58327"/>
                  <a:pt x="57455" y="57950"/>
                  <a:pt x="59383" y="56377"/>
                </a:cubicBezTo>
                <a:cubicBezTo>
                  <a:pt x="61877" y="54333"/>
                  <a:pt x="63255" y="51644"/>
                  <a:pt x="63255" y="48800"/>
                </a:cubicBezTo>
                <a:cubicBezTo>
                  <a:pt x="63255" y="46344"/>
                  <a:pt x="62566" y="44150"/>
                  <a:pt x="61383" y="42555"/>
                </a:cubicBezTo>
                <a:lnTo>
                  <a:pt x="62433" y="42555"/>
                </a:lnTo>
                <a:lnTo>
                  <a:pt x="68200" y="38183"/>
                </a:lnTo>
                <a:lnTo>
                  <a:pt x="52572" y="38183"/>
                </a:lnTo>
                <a:cubicBezTo>
                  <a:pt x="46300" y="38183"/>
                  <a:pt x="40805" y="43111"/>
                  <a:pt x="40805" y="48716"/>
                </a:cubicBezTo>
                <a:cubicBezTo>
                  <a:pt x="40805" y="54511"/>
                  <a:pt x="45050" y="58916"/>
                  <a:pt x="50755" y="59155"/>
                </a:cubicBezTo>
                <a:cubicBezTo>
                  <a:pt x="50672" y="59566"/>
                  <a:pt x="50627" y="59972"/>
                  <a:pt x="50627" y="60372"/>
                </a:cubicBezTo>
                <a:cubicBezTo>
                  <a:pt x="50627" y="61211"/>
                  <a:pt x="50816" y="62011"/>
                  <a:pt x="51200" y="62777"/>
                </a:cubicBezTo>
                <a:cubicBezTo>
                  <a:pt x="44122" y="62827"/>
                  <a:pt x="38161" y="67561"/>
                  <a:pt x="38161" y="73150"/>
                </a:cubicBezTo>
                <a:cubicBezTo>
                  <a:pt x="38161" y="78172"/>
                  <a:pt x="43900" y="81816"/>
                  <a:pt x="51805" y="81816"/>
                </a:cubicBezTo>
                <a:cubicBezTo>
                  <a:pt x="60338" y="81816"/>
                  <a:pt x="64944" y="76477"/>
                  <a:pt x="64944" y="71444"/>
                </a:cubicBezTo>
                <a:cubicBezTo>
                  <a:pt x="64944" y="67266"/>
                  <a:pt x="63661" y="64755"/>
                  <a:pt x="60211" y="6220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Shape 4846">
            <a:extLst>
              <a:ext uri="{FF2B5EF4-FFF2-40B4-BE49-F238E27FC236}">
                <a16:creationId xmlns:a16="http://schemas.microsoft.com/office/drawing/2014/main" id="{219167E4-202F-45FF-93BB-BAB7EDC24F83}"/>
              </a:ext>
            </a:extLst>
          </p:cNvPr>
          <p:cNvSpPr/>
          <p:nvPr/>
        </p:nvSpPr>
        <p:spPr>
          <a:xfrm>
            <a:off x="7382431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611" y="51783"/>
                </a:moveTo>
                <a:cubicBezTo>
                  <a:pt x="66527" y="51783"/>
                  <a:pt x="65444" y="56644"/>
                  <a:pt x="65444" y="56644"/>
                </a:cubicBezTo>
                <a:lnTo>
                  <a:pt x="65455" y="51816"/>
                </a:lnTo>
                <a:lnTo>
                  <a:pt x="54544" y="51816"/>
                </a:lnTo>
                <a:lnTo>
                  <a:pt x="54544" y="81816"/>
                </a:lnTo>
                <a:lnTo>
                  <a:pt x="65455" y="81816"/>
                </a:lnTo>
                <a:lnTo>
                  <a:pt x="65455" y="65455"/>
                </a:lnTo>
                <a:cubicBezTo>
                  <a:pt x="65455" y="65455"/>
                  <a:pt x="65455" y="59961"/>
                  <a:pt x="70088" y="59961"/>
                </a:cubicBezTo>
                <a:cubicBezTo>
                  <a:pt x="72700" y="59961"/>
                  <a:pt x="73638" y="62400"/>
                  <a:pt x="73638" y="65455"/>
                </a:cubicBezTo>
                <a:lnTo>
                  <a:pt x="73638" y="81816"/>
                </a:lnTo>
                <a:lnTo>
                  <a:pt x="84544" y="81816"/>
                </a:lnTo>
                <a:lnTo>
                  <a:pt x="84544" y="65455"/>
                </a:lnTo>
                <a:cubicBezTo>
                  <a:pt x="84544" y="56916"/>
                  <a:pt x="80833" y="51783"/>
                  <a:pt x="74611" y="51783"/>
                </a:cubicBezTo>
                <a:moveTo>
                  <a:pt x="38183" y="81816"/>
                </a:moveTo>
                <a:lnTo>
                  <a:pt x="49050" y="81816"/>
                </a:lnTo>
                <a:lnTo>
                  <a:pt x="49050" y="51783"/>
                </a:lnTo>
                <a:lnTo>
                  <a:pt x="38183" y="51783"/>
                </a:lnTo>
                <a:cubicBezTo>
                  <a:pt x="38183" y="51783"/>
                  <a:pt x="38183" y="81816"/>
                  <a:pt x="38183" y="818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16" y="38183"/>
                </a:moveTo>
                <a:cubicBezTo>
                  <a:pt x="40616" y="38183"/>
                  <a:pt x="38183" y="40627"/>
                  <a:pt x="38183" y="43644"/>
                </a:cubicBezTo>
                <a:cubicBezTo>
                  <a:pt x="38183" y="46661"/>
                  <a:pt x="40616" y="49105"/>
                  <a:pt x="43616" y="49105"/>
                </a:cubicBezTo>
                <a:cubicBezTo>
                  <a:pt x="46616" y="49105"/>
                  <a:pt x="49050" y="46661"/>
                  <a:pt x="49050" y="43644"/>
                </a:cubicBezTo>
                <a:cubicBezTo>
                  <a:pt x="49050" y="40627"/>
                  <a:pt x="46616" y="38183"/>
                  <a:pt x="43616" y="3818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Shape 4847">
            <a:extLst>
              <a:ext uri="{FF2B5EF4-FFF2-40B4-BE49-F238E27FC236}">
                <a16:creationId xmlns:a16="http://schemas.microsoft.com/office/drawing/2014/main" id="{CAA5B6FF-E8ED-446C-83DA-55D5BAB61938}"/>
              </a:ext>
            </a:extLst>
          </p:cNvPr>
          <p:cNvSpPr/>
          <p:nvPr/>
        </p:nvSpPr>
        <p:spPr>
          <a:xfrm>
            <a:off x="7915692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4400" y="73838"/>
                </a:moveTo>
                <a:cubicBezTo>
                  <a:pt x="63622" y="73405"/>
                  <a:pt x="63011" y="72822"/>
                  <a:pt x="62727" y="72100"/>
                </a:cubicBezTo>
                <a:cubicBezTo>
                  <a:pt x="62688" y="71977"/>
                  <a:pt x="62722" y="57216"/>
                  <a:pt x="62722" y="57216"/>
                </a:cubicBezTo>
                <a:lnTo>
                  <a:pt x="73644" y="57216"/>
                </a:lnTo>
                <a:lnTo>
                  <a:pt x="73644" y="49088"/>
                </a:lnTo>
                <a:lnTo>
                  <a:pt x="62733" y="49088"/>
                </a:lnTo>
                <a:lnTo>
                  <a:pt x="62733" y="38183"/>
                </a:lnTo>
                <a:lnTo>
                  <a:pt x="55788" y="38216"/>
                </a:lnTo>
                <a:cubicBezTo>
                  <a:pt x="55488" y="40466"/>
                  <a:pt x="54950" y="42322"/>
                  <a:pt x="54166" y="43772"/>
                </a:cubicBezTo>
                <a:cubicBezTo>
                  <a:pt x="53377" y="45233"/>
                  <a:pt x="52333" y="46477"/>
                  <a:pt x="51038" y="47516"/>
                </a:cubicBezTo>
                <a:cubicBezTo>
                  <a:pt x="49738" y="48555"/>
                  <a:pt x="48177" y="49350"/>
                  <a:pt x="46355" y="49911"/>
                </a:cubicBezTo>
                <a:lnTo>
                  <a:pt x="46361" y="57272"/>
                </a:lnTo>
                <a:lnTo>
                  <a:pt x="51822" y="57216"/>
                </a:lnTo>
                <a:lnTo>
                  <a:pt x="51822" y="71366"/>
                </a:lnTo>
                <a:cubicBezTo>
                  <a:pt x="51822" y="73355"/>
                  <a:pt x="52044" y="74877"/>
                  <a:pt x="52488" y="75922"/>
                </a:cubicBezTo>
                <a:cubicBezTo>
                  <a:pt x="52933" y="76977"/>
                  <a:pt x="53727" y="77966"/>
                  <a:pt x="54883" y="78900"/>
                </a:cubicBezTo>
                <a:cubicBezTo>
                  <a:pt x="56033" y="79833"/>
                  <a:pt x="57422" y="80544"/>
                  <a:pt x="59050" y="81050"/>
                </a:cubicBezTo>
                <a:cubicBezTo>
                  <a:pt x="60677" y="81550"/>
                  <a:pt x="62433" y="81816"/>
                  <a:pt x="64550" y="81816"/>
                </a:cubicBezTo>
                <a:cubicBezTo>
                  <a:pt x="66416" y="81816"/>
                  <a:pt x="67933" y="81627"/>
                  <a:pt x="69538" y="81272"/>
                </a:cubicBezTo>
                <a:cubicBezTo>
                  <a:pt x="71144" y="80916"/>
                  <a:pt x="73450" y="80305"/>
                  <a:pt x="75433" y="79427"/>
                </a:cubicBezTo>
                <a:lnTo>
                  <a:pt x="75461" y="72727"/>
                </a:lnTo>
                <a:cubicBezTo>
                  <a:pt x="73138" y="74161"/>
                  <a:pt x="70266" y="74705"/>
                  <a:pt x="67916" y="74705"/>
                </a:cubicBezTo>
                <a:cubicBezTo>
                  <a:pt x="66594" y="74705"/>
                  <a:pt x="65422" y="74416"/>
                  <a:pt x="64400" y="738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4848">
            <a:extLst>
              <a:ext uri="{FF2B5EF4-FFF2-40B4-BE49-F238E27FC236}">
                <a16:creationId xmlns:a16="http://schemas.microsoft.com/office/drawing/2014/main" id="{27684EF9-A6B7-4EBF-9E82-8498B21CF7FA}"/>
              </a:ext>
            </a:extLst>
          </p:cNvPr>
          <p:cNvSpPr/>
          <p:nvPr/>
        </p:nvSpPr>
        <p:spPr>
          <a:xfrm>
            <a:off x="8448954" y="352559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394" y="38811"/>
                </a:moveTo>
                <a:cubicBezTo>
                  <a:pt x="79116" y="38755"/>
                  <a:pt x="78816" y="38727"/>
                  <a:pt x="78522" y="38727"/>
                </a:cubicBezTo>
                <a:cubicBezTo>
                  <a:pt x="76711" y="38727"/>
                  <a:pt x="75544" y="39811"/>
                  <a:pt x="75400" y="41633"/>
                </a:cubicBezTo>
                <a:cubicBezTo>
                  <a:pt x="73566" y="65022"/>
                  <a:pt x="72466" y="71716"/>
                  <a:pt x="72455" y="71783"/>
                </a:cubicBezTo>
                <a:lnTo>
                  <a:pt x="72477" y="72333"/>
                </a:lnTo>
                <a:lnTo>
                  <a:pt x="73011" y="72400"/>
                </a:lnTo>
                <a:lnTo>
                  <a:pt x="73177" y="72394"/>
                </a:lnTo>
                <a:cubicBezTo>
                  <a:pt x="73783" y="72394"/>
                  <a:pt x="74366" y="72500"/>
                  <a:pt x="74850" y="72688"/>
                </a:cubicBezTo>
                <a:lnTo>
                  <a:pt x="75438" y="72922"/>
                </a:lnTo>
                <a:lnTo>
                  <a:pt x="75544" y="72288"/>
                </a:lnTo>
                <a:cubicBezTo>
                  <a:pt x="76872" y="64011"/>
                  <a:pt x="79422" y="52916"/>
                  <a:pt x="80788" y="46961"/>
                </a:cubicBezTo>
                <a:cubicBezTo>
                  <a:pt x="81211" y="45116"/>
                  <a:pt x="81527" y="43761"/>
                  <a:pt x="81655" y="43127"/>
                </a:cubicBezTo>
                <a:cubicBezTo>
                  <a:pt x="81916" y="41833"/>
                  <a:pt x="81800" y="40794"/>
                  <a:pt x="81311" y="40033"/>
                </a:cubicBezTo>
                <a:cubicBezTo>
                  <a:pt x="80905" y="39400"/>
                  <a:pt x="80261" y="38988"/>
                  <a:pt x="79394" y="38811"/>
                </a:cubicBezTo>
                <a:moveTo>
                  <a:pt x="73777" y="75588"/>
                </a:moveTo>
                <a:cubicBezTo>
                  <a:pt x="71783" y="75133"/>
                  <a:pt x="70333" y="76011"/>
                  <a:pt x="69827" y="77944"/>
                </a:cubicBezTo>
                <a:cubicBezTo>
                  <a:pt x="69605" y="78816"/>
                  <a:pt x="69716" y="79638"/>
                  <a:pt x="70166" y="80327"/>
                </a:cubicBezTo>
                <a:cubicBezTo>
                  <a:pt x="70588" y="80966"/>
                  <a:pt x="71283" y="81444"/>
                  <a:pt x="72122" y="81672"/>
                </a:cubicBezTo>
                <a:cubicBezTo>
                  <a:pt x="72472" y="81772"/>
                  <a:pt x="72827" y="81822"/>
                  <a:pt x="73177" y="81822"/>
                </a:cubicBezTo>
                <a:cubicBezTo>
                  <a:pt x="74655" y="81822"/>
                  <a:pt x="75772" y="80988"/>
                  <a:pt x="76100" y="79655"/>
                </a:cubicBezTo>
                <a:cubicBezTo>
                  <a:pt x="76338" y="78638"/>
                  <a:pt x="76233" y="77716"/>
                  <a:pt x="75788" y="76988"/>
                </a:cubicBezTo>
                <a:cubicBezTo>
                  <a:pt x="75372" y="76294"/>
                  <a:pt x="74661" y="75794"/>
                  <a:pt x="73777" y="75588"/>
                </a:cubicBezTo>
                <a:moveTo>
                  <a:pt x="72300" y="39044"/>
                </a:moveTo>
                <a:lnTo>
                  <a:pt x="72766" y="38244"/>
                </a:lnTo>
                <a:lnTo>
                  <a:pt x="71838" y="38244"/>
                </a:lnTo>
                <a:lnTo>
                  <a:pt x="71700" y="38261"/>
                </a:lnTo>
                <a:cubicBezTo>
                  <a:pt x="70255" y="38672"/>
                  <a:pt x="68022" y="38672"/>
                  <a:pt x="66572" y="38261"/>
                </a:cubicBezTo>
                <a:lnTo>
                  <a:pt x="66116" y="38244"/>
                </a:lnTo>
                <a:lnTo>
                  <a:pt x="55488" y="56422"/>
                </a:lnTo>
                <a:lnTo>
                  <a:pt x="44816" y="38177"/>
                </a:lnTo>
                <a:lnTo>
                  <a:pt x="44444" y="38277"/>
                </a:lnTo>
                <a:cubicBezTo>
                  <a:pt x="42994" y="38677"/>
                  <a:pt x="40816" y="38672"/>
                  <a:pt x="39377" y="38261"/>
                </a:cubicBezTo>
                <a:lnTo>
                  <a:pt x="38211" y="38244"/>
                </a:lnTo>
                <a:lnTo>
                  <a:pt x="52677" y="63288"/>
                </a:lnTo>
                <a:lnTo>
                  <a:pt x="52244" y="81255"/>
                </a:lnTo>
                <a:lnTo>
                  <a:pt x="52261" y="81788"/>
                </a:lnTo>
                <a:lnTo>
                  <a:pt x="52788" y="81788"/>
                </a:lnTo>
                <a:lnTo>
                  <a:pt x="52922" y="81772"/>
                </a:lnTo>
                <a:cubicBezTo>
                  <a:pt x="54366" y="81361"/>
                  <a:pt x="56611" y="81361"/>
                  <a:pt x="58050" y="81772"/>
                </a:cubicBezTo>
                <a:lnTo>
                  <a:pt x="58738" y="81788"/>
                </a:lnTo>
                <a:lnTo>
                  <a:pt x="58400" y="63277"/>
                </a:lnTo>
                <a:cubicBezTo>
                  <a:pt x="58888" y="62383"/>
                  <a:pt x="61944" y="56694"/>
                  <a:pt x="65211" y="51000"/>
                </a:cubicBezTo>
                <a:cubicBezTo>
                  <a:pt x="68566" y="45144"/>
                  <a:pt x="72266" y="39111"/>
                  <a:pt x="72300" y="3904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Shape 4849">
            <a:extLst>
              <a:ext uri="{FF2B5EF4-FFF2-40B4-BE49-F238E27FC236}">
                <a16:creationId xmlns:a16="http://schemas.microsoft.com/office/drawing/2014/main" id="{338BE26C-EA25-42F9-BCC3-89C2B792AC66}"/>
              </a:ext>
            </a:extLst>
          </p:cNvPr>
          <p:cNvSpPr/>
          <p:nvPr/>
        </p:nvSpPr>
        <p:spPr>
          <a:xfrm>
            <a:off x="5249387" y="405885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566" y="32722"/>
                </a:moveTo>
                <a:lnTo>
                  <a:pt x="59922" y="43200"/>
                </a:lnTo>
                <a:lnTo>
                  <a:pt x="77361" y="54027"/>
                </a:lnTo>
                <a:lnTo>
                  <a:pt x="90000" y="44033"/>
                </a:lnTo>
                <a:cubicBezTo>
                  <a:pt x="90000" y="44033"/>
                  <a:pt x="72566" y="32722"/>
                  <a:pt x="72566" y="32722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30000" y="44594"/>
                </a:moveTo>
                <a:lnTo>
                  <a:pt x="42483" y="54238"/>
                </a:lnTo>
                <a:lnTo>
                  <a:pt x="59922" y="43200"/>
                </a:lnTo>
                <a:lnTo>
                  <a:pt x="47944" y="32727"/>
                </a:lnTo>
                <a:cubicBezTo>
                  <a:pt x="47944" y="32727"/>
                  <a:pt x="30000" y="44594"/>
                  <a:pt x="30000" y="44594"/>
                </a:cubicBezTo>
                <a:close/>
                <a:moveTo>
                  <a:pt x="77361" y="54033"/>
                </a:moveTo>
                <a:lnTo>
                  <a:pt x="77361" y="54027"/>
                </a:lnTo>
                <a:lnTo>
                  <a:pt x="77361" y="54027"/>
                </a:lnTo>
                <a:lnTo>
                  <a:pt x="77355" y="54027"/>
                </a:lnTo>
                <a:cubicBezTo>
                  <a:pt x="77355" y="54027"/>
                  <a:pt x="77361" y="54033"/>
                  <a:pt x="77361" y="54033"/>
                </a:cubicBezTo>
                <a:close/>
                <a:moveTo>
                  <a:pt x="72027" y="81661"/>
                </a:moveTo>
                <a:lnTo>
                  <a:pt x="71994" y="81705"/>
                </a:lnTo>
                <a:lnTo>
                  <a:pt x="60005" y="72783"/>
                </a:lnTo>
                <a:lnTo>
                  <a:pt x="48505" y="81583"/>
                </a:lnTo>
                <a:lnTo>
                  <a:pt x="48400" y="81750"/>
                </a:lnTo>
                <a:lnTo>
                  <a:pt x="42061" y="77916"/>
                </a:lnTo>
                <a:lnTo>
                  <a:pt x="42061" y="81261"/>
                </a:lnTo>
                <a:lnTo>
                  <a:pt x="59994" y="92733"/>
                </a:lnTo>
                <a:lnTo>
                  <a:pt x="77783" y="81261"/>
                </a:lnTo>
                <a:lnTo>
                  <a:pt x="77783" y="78150"/>
                </a:lnTo>
                <a:lnTo>
                  <a:pt x="72027" y="81661"/>
                </a:lnTo>
                <a:cubicBezTo>
                  <a:pt x="72027" y="81661"/>
                  <a:pt x="72027" y="81661"/>
                  <a:pt x="72027" y="81661"/>
                </a:cubicBezTo>
                <a:close/>
                <a:moveTo>
                  <a:pt x="42450" y="54255"/>
                </a:moveTo>
                <a:lnTo>
                  <a:pt x="30022" y="64316"/>
                </a:lnTo>
                <a:lnTo>
                  <a:pt x="40833" y="70811"/>
                </a:lnTo>
                <a:lnTo>
                  <a:pt x="40838" y="70805"/>
                </a:lnTo>
                <a:lnTo>
                  <a:pt x="43011" y="72122"/>
                </a:lnTo>
                <a:lnTo>
                  <a:pt x="47950" y="75088"/>
                </a:lnTo>
                <a:lnTo>
                  <a:pt x="55888" y="69061"/>
                </a:lnTo>
                <a:lnTo>
                  <a:pt x="59888" y="65994"/>
                </a:lnTo>
                <a:lnTo>
                  <a:pt x="59905" y="66011"/>
                </a:lnTo>
                <a:lnTo>
                  <a:pt x="59922" y="66000"/>
                </a:lnTo>
                <a:lnTo>
                  <a:pt x="59988" y="66044"/>
                </a:lnTo>
                <a:lnTo>
                  <a:pt x="60022" y="65994"/>
                </a:lnTo>
                <a:lnTo>
                  <a:pt x="69527" y="73072"/>
                </a:lnTo>
                <a:lnTo>
                  <a:pt x="72261" y="75083"/>
                </a:lnTo>
                <a:lnTo>
                  <a:pt x="89994" y="64305"/>
                </a:lnTo>
                <a:lnTo>
                  <a:pt x="77361" y="54033"/>
                </a:lnTo>
                <a:lnTo>
                  <a:pt x="59927" y="65083"/>
                </a:lnTo>
                <a:cubicBezTo>
                  <a:pt x="59927" y="65083"/>
                  <a:pt x="42450" y="54255"/>
                  <a:pt x="42450" y="54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Shape 4850">
            <a:extLst>
              <a:ext uri="{FF2B5EF4-FFF2-40B4-BE49-F238E27FC236}">
                <a16:creationId xmlns:a16="http://schemas.microsoft.com/office/drawing/2014/main" id="{DD116579-9196-476C-809B-3F1D7D73B8BC}"/>
              </a:ext>
            </a:extLst>
          </p:cNvPr>
          <p:cNvSpPr/>
          <p:nvPr/>
        </p:nvSpPr>
        <p:spPr>
          <a:xfrm>
            <a:off x="5782648" y="405885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76361"/>
                </a:moveTo>
                <a:cubicBezTo>
                  <a:pt x="81816" y="79377"/>
                  <a:pt x="79372" y="81816"/>
                  <a:pt x="76361" y="81816"/>
                </a:cubicBezTo>
                <a:lnTo>
                  <a:pt x="43638" y="81816"/>
                </a:lnTo>
                <a:cubicBezTo>
                  <a:pt x="40627" y="81816"/>
                  <a:pt x="38183" y="79377"/>
                  <a:pt x="38183" y="76361"/>
                </a:cubicBezTo>
                <a:lnTo>
                  <a:pt x="38183" y="57272"/>
                </a:lnTo>
                <a:lnTo>
                  <a:pt x="43911" y="57272"/>
                </a:lnTo>
                <a:cubicBezTo>
                  <a:pt x="43761" y="58166"/>
                  <a:pt x="43638" y="59066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9066"/>
                  <a:pt x="76238" y="58166"/>
                  <a:pt x="76088" y="57272"/>
                </a:cubicBezTo>
                <a:lnTo>
                  <a:pt x="81816" y="57272"/>
                </a:lnTo>
                <a:cubicBezTo>
                  <a:pt x="81816" y="57272"/>
                  <a:pt x="81816" y="76361"/>
                  <a:pt x="81816" y="76361"/>
                </a:cubicBezTo>
                <a:close/>
                <a:moveTo>
                  <a:pt x="60000" y="49088"/>
                </a:move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moveTo>
                  <a:pt x="70911" y="40911"/>
                </a:moveTo>
                <a:lnTo>
                  <a:pt x="79088" y="40911"/>
                </a:lnTo>
                <a:lnTo>
                  <a:pt x="79088" y="49088"/>
                </a:lnTo>
                <a:lnTo>
                  <a:pt x="70911" y="49088"/>
                </a:lnTo>
                <a:cubicBezTo>
                  <a:pt x="70911" y="49088"/>
                  <a:pt x="70911" y="40911"/>
                  <a:pt x="70911" y="40911"/>
                </a:cubicBezTo>
                <a:close/>
                <a:moveTo>
                  <a:pt x="76361" y="32727"/>
                </a:moveTo>
                <a:lnTo>
                  <a:pt x="43638" y="32727"/>
                </a:lnTo>
                <a:cubicBezTo>
                  <a:pt x="37611" y="32727"/>
                  <a:pt x="32727" y="37611"/>
                  <a:pt x="32727" y="43638"/>
                </a:cubicBezTo>
                <a:lnTo>
                  <a:pt x="32727" y="76361"/>
                </a:lnTo>
                <a:cubicBezTo>
                  <a:pt x="32727" y="82388"/>
                  <a:pt x="37611" y="87272"/>
                  <a:pt x="43638" y="87272"/>
                </a:cubicBezTo>
                <a:lnTo>
                  <a:pt x="76361" y="87272"/>
                </a:lnTo>
                <a:cubicBezTo>
                  <a:pt x="82388" y="87272"/>
                  <a:pt x="87272" y="82388"/>
                  <a:pt x="87272" y="76361"/>
                </a:cubicBezTo>
                <a:lnTo>
                  <a:pt x="87272" y="43638"/>
                </a:lnTo>
                <a:cubicBezTo>
                  <a:pt x="87272" y="37611"/>
                  <a:pt x="82388" y="32727"/>
                  <a:pt x="76361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Shape 4851">
            <a:extLst>
              <a:ext uri="{FF2B5EF4-FFF2-40B4-BE49-F238E27FC236}">
                <a16:creationId xmlns:a16="http://schemas.microsoft.com/office/drawing/2014/main" id="{86A6170D-850B-4D20-8EBD-F4FA7576AB04}"/>
              </a:ext>
            </a:extLst>
          </p:cNvPr>
          <p:cNvSpPr/>
          <p:nvPr/>
        </p:nvSpPr>
        <p:spPr>
          <a:xfrm>
            <a:off x="6315909" y="405885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0000"/>
                </a:moveTo>
                <a:cubicBezTo>
                  <a:pt x="87272" y="69861"/>
                  <a:pt x="82022" y="78472"/>
                  <a:pt x="74183" y="83261"/>
                </a:cubicBezTo>
                <a:lnTo>
                  <a:pt x="82411" y="59477"/>
                </a:lnTo>
                <a:cubicBezTo>
                  <a:pt x="83988" y="55522"/>
                  <a:pt x="84516" y="52361"/>
                  <a:pt x="84516" y="49544"/>
                </a:cubicBezTo>
                <a:cubicBezTo>
                  <a:pt x="84516" y="48950"/>
                  <a:pt x="84450" y="48433"/>
                  <a:pt x="84411" y="47888"/>
                </a:cubicBezTo>
                <a:cubicBezTo>
                  <a:pt x="86227" y="51538"/>
                  <a:pt x="87272" y="55644"/>
                  <a:pt x="87272" y="60000"/>
                </a:cubicBezTo>
                <a:moveTo>
                  <a:pt x="63822" y="47000"/>
                </a:moveTo>
                <a:cubicBezTo>
                  <a:pt x="65488" y="46911"/>
                  <a:pt x="66994" y="46738"/>
                  <a:pt x="66994" y="46738"/>
                </a:cubicBezTo>
                <a:cubicBezTo>
                  <a:pt x="68488" y="46555"/>
                  <a:pt x="68311" y="44366"/>
                  <a:pt x="66816" y="44450"/>
                </a:cubicBezTo>
                <a:cubicBezTo>
                  <a:pt x="66816" y="44450"/>
                  <a:pt x="62327" y="44805"/>
                  <a:pt x="59427" y="44805"/>
                </a:cubicBezTo>
                <a:cubicBezTo>
                  <a:pt x="56700" y="44805"/>
                  <a:pt x="52122" y="44450"/>
                  <a:pt x="52122" y="44450"/>
                </a:cubicBezTo>
                <a:cubicBezTo>
                  <a:pt x="50627" y="44366"/>
                  <a:pt x="50455" y="46644"/>
                  <a:pt x="51944" y="46738"/>
                </a:cubicBezTo>
                <a:cubicBezTo>
                  <a:pt x="51944" y="46738"/>
                  <a:pt x="53361" y="46911"/>
                  <a:pt x="54855" y="47000"/>
                </a:cubicBezTo>
                <a:lnTo>
                  <a:pt x="59177" y="58838"/>
                </a:lnTo>
                <a:lnTo>
                  <a:pt x="53111" y="77033"/>
                </a:lnTo>
                <a:lnTo>
                  <a:pt x="43011" y="47000"/>
                </a:lnTo>
                <a:cubicBezTo>
                  <a:pt x="44677" y="46911"/>
                  <a:pt x="46183" y="46738"/>
                  <a:pt x="46183" y="46738"/>
                </a:cubicBezTo>
                <a:cubicBezTo>
                  <a:pt x="47677" y="46555"/>
                  <a:pt x="47500" y="44366"/>
                  <a:pt x="46005" y="44450"/>
                </a:cubicBezTo>
                <a:cubicBezTo>
                  <a:pt x="46005" y="44450"/>
                  <a:pt x="41516" y="44805"/>
                  <a:pt x="38616" y="44805"/>
                </a:cubicBezTo>
                <a:cubicBezTo>
                  <a:pt x="38250" y="44805"/>
                  <a:pt x="37800" y="44794"/>
                  <a:pt x="37372" y="44783"/>
                </a:cubicBezTo>
                <a:cubicBezTo>
                  <a:pt x="42266" y="37511"/>
                  <a:pt x="50572" y="32727"/>
                  <a:pt x="60000" y="32727"/>
                </a:cubicBezTo>
                <a:cubicBezTo>
                  <a:pt x="66916" y="32727"/>
                  <a:pt x="73211" y="35322"/>
                  <a:pt x="78022" y="39566"/>
                </a:cubicBezTo>
                <a:cubicBezTo>
                  <a:pt x="75500" y="39761"/>
                  <a:pt x="73883" y="42016"/>
                  <a:pt x="73883" y="44450"/>
                </a:cubicBezTo>
                <a:cubicBezTo>
                  <a:pt x="73883" y="46738"/>
                  <a:pt x="75027" y="48672"/>
                  <a:pt x="76433" y="50955"/>
                </a:cubicBezTo>
                <a:cubicBezTo>
                  <a:pt x="77488" y="52800"/>
                  <a:pt x="78716" y="55172"/>
                  <a:pt x="78716" y="58600"/>
                </a:cubicBezTo>
                <a:cubicBezTo>
                  <a:pt x="78716" y="60972"/>
                  <a:pt x="77805" y="63727"/>
                  <a:pt x="76605" y="67566"/>
                </a:cubicBezTo>
                <a:lnTo>
                  <a:pt x="73838" y="76805"/>
                </a:lnTo>
                <a:cubicBezTo>
                  <a:pt x="73838" y="76805"/>
                  <a:pt x="63822" y="47000"/>
                  <a:pt x="63822" y="47000"/>
                </a:cubicBezTo>
                <a:close/>
                <a:moveTo>
                  <a:pt x="60000" y="87272"/>
                </a:moveTo>
                <a:cubicBezTo>
                  <a:pt x="57327" y="87272"/>
                  <a:pt x="54761" y="86872"/>
                  <a:pt x="52322" y="86155"/>
                </a:cubicBezTo>
                <a:lnTo>
                  <a:pt x="60483" y="62422"/>
                </a:lnTo>
                <a:cubicBezTo>
                  <a:pt x="60483" y="62422"/>
                  <a:pt x="67838" y="82583"/>
                  <a:pt x="69027" y="85711"/>
                </a:cubicBezTo>
                <a:cubicBezTo>
                  <a:pt x="66200" y="86705"/>
                  <a:pt x="63172" y="87272"/>
                  <a:pt x="60000" y="87272"/>
                </a:cubicBezTo>
                <a:moveTo>
                  <a:pt x="32727" y="60000"/>
                </a:moveTo>
                <a:cubicBezTo>
                  <a:pt x="32727" y="56211"/>
                  <a:pt x="33500" y="52611"/>
                  <a:pt x="34894" y="49333"/>
                </a:cubicBezTo>
                <a:lnTo>
                  <a:pt x="47661" y="84300"/>
                </a:lnTo>
                <a:cubicBezTo>
                  <a:pt x="38805" y="79788"/>
                  <a:pt x="32727" y="70616"/>
                  <a:pt x="32727" y="60000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Shape 4852">
            <a:extLst>
              <a:ext uri="{FF2B5EF4-FFF2-40B4-BE49-F238E27FC236}">
                <a16:creationId xmlns:a16="http://schemas.microsoft.com/office/drawing/2014/main" id="{F0C8F5B8-72EB-40AD-B377-E6B4B4B4F124}"/>
              </a:ext>
            </a:extLst>
          </p:cNvPr>
          <p:cNvSpPr/>
          <p:nvPr/>
        </p:nvSpPr>
        <p:spPr>
          <a:xfrm>
            <a:off x="6849170" y="4058852"/>
            <a:ext cx="374204" cy="374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088" y="57272"/>
                </a:moveTo>
                <a:cubicBezTo>
                  <a:pt x="75283" y="57272"/>
                  <a:pt x="71605" y="57783"/>
                  <a:pt x="68066" y="58644"/>
                </a:cubicBezTo>
                <a:cubicBezTo>
                  <a:pt x="67244" y="56616"/>
                  <a:pt x="66338" y="54633"/>
                  <a:pt x="65350" y="52688"/>
                </a:cubicBezTo>
                <a:cubicBezTo>
                  <a:pt x="71016" y="50005"/>
                  <a:pt x="76266" y="46611"/>
                  <a:pt x="81066" y="42677"/>
                </a:cubicBezTo>
                <a:cubicBezTo>
                  <a:pt x="84566" y="46933"/>
                  <a:pt x="86772" y="52261"/>
                  <a:pt x="87177" y="58094"/>
                </a:cubicBezTo>
                <a:cubicBezTo>
                  <a:pt x="84544" y="57611"/>
                  <a:pt x="81866" y="57272"/>
                  <a:pt x="79088" y="57272"/>
                </a:cubicBezTo>
                <a:moveTo>
                  <a:pt x="73477" y="83694"/>
                </a:moveTo>
                <a:cubicBezTo>
                  <a:pt x="73155" y="76783"/>
                  <a:pt x="71983" y="70100"/>
                  <a:pt x="69944" y="63794"/>
                </a:cubicBezTo>
                <a:cubicBezTo>
                  <a:pt x="72888" y="63116"/>
                  <a:pt x="75938" y="62727"/>
                  <a:pt x="79088" y="62727"/>
                </a:cubicBezTo>
                <a:cubicBezTo>
                  <a:pt x="81811" y="62727"/>
                  <a:pt x="84438" y="63100"/>
                  <a:pt x="87005" y="63616"/>
                </a:cubicBezTo>
                <a:cubicBezTo>
                  <a:pt x="85861" y="72227"/>
                  <a:pt x="80711" y="79566"/>
                  <a:pt x="73477" y="83694"/>
                </a:cubicBezTo>
                <a:moveTo>
                  <a:pt x="60000" y="87272"/>
                </a:moveTo>
                <a:cubicBezTo>
                  <a:pt x="54144" y="87272"/>
                  <a:pt x="48733" y="85411"/>
                  <a:pt x="44283" y="82266"/>
                </a:cubicBezTo>
                <a:cubicBezTo>
                  <a:pt x="49011" y="74605"/>
                  <a:pt x="56155" y="68600"/>
                  <a:pt x="64700" y="65377"/>
                </a:cubicBezTo>
                <a:cubicBezTo>
                  <a:pt x="66816" y="71905"/>
                  <a:pt x="68005" y="78838"/>
                  <a:pt x="68133" y="86038"/>
                </a:cubicBezTo>
                <a:cubicBezTo>
                  <a:pt x="65561" y="86838"/>
                  <a:pt x="62833" y="87272"/>
                  <a:pt x="60000" y="87272"/>
                </a:cubicBezTo>
                <a:moveTo>
                  <a:pt x="32727" y="60000"/>
                </a:moveTo>
                <a:cubicBezTo>
                  <a:pt x="42444" y="60000"/>
                  <a:pt x="51733" y="58161"/>
                  <a:pt x="60288" y="54850"/>
                </a:cubicBezTo>
                <a:cubicBezTo>
                  <a:pt x="61194" y="56622"/>
                  <a:pt x="62061" y="58416"/>
                  <a:pt x="62827" y="60266"/>
                </a:cubicBezTo>
                <a:cubicBezTo>
                  <a:pt x="53411" y="63800"/>
                  <a:pt x="45500" y="70322"/>
                  <a:pt x="40138" y="78650"/>
                </a:cubicBezTo>
                <a:cubicBezTo>
                  <a:pt x="35555" y="73772"/>
                  <a:pt x="32727" y="67222"/>
                  <a:pt x="32727" y="60000"/>
                </a:cubicBezTo>
                <a:moveTo>
                  <a:pt x="46433" y="36366"/>
                </a:moveTo>
                <a:cubicBezTo>
                  <a:pt x="50650" y="40438"/>
                  <a:pt x="54405" y="44988"/>
                  <a:pt x="57516" y="50005"/>
                </a:cubicBezTo>
                <a:cubicBezTo>
                  <a:pt x="49950" y="52827"/>
                  <a:pt x="41811" y="54450"/>
                  <a:pt x="33277" y="54516"/>
                </a:cubicBezTo>
                <a:cubicBezTo>
                  <a:pt x="34866" y="46744"/>
                  <a:pt x="39766" y="40200"/>
                  <a:pt x="46433" y="36366"/>
                </a:cubicBezTo>
                <a:moveTo>
                  <a:pt x="60000" y="32727"/>
                </a:moveTo>
                <a:cubicBezTo>
                  <a:pt x="66488" y="32727"/>
                  <a:pt x="72444" y="35000"/>
                  <a:pt x="77122" y="38788"/>
                </a:cubicBezTo>
                <a:cubicBezTo>
                  <a:pt x="72705" y="42344"/>
                  <a:pt x="67872" y="45411"/>
                  <a:pt x="62677" y="47844"/>
                </a:cubicBezTo>
                <a:cubicBezTo>
                  <a:pt x="59622" y="42788"/>
                  <a:pt x="55961" y="38161"/>
                  <a:pt x="51850" y="33966"/>
                </a:cubicBezTo>
                <a:cubicBezTo>
                  <a:pt x="54427" y="33166"/>
                  <a:pt x="57161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4917">
            <a:extLst>
              <a:ext uri="{FF2B5EF4-FFF2-40B4-BE49-F238E27FC236}">
                <a16:creationId xmlns:a16="http://schemas.microsoft.com/office/drawing/2014/main" id="{D307E42A-60DD-45A4-932B-8CCAB03D4997}"/>
              </a:ext>
            </a:extLst>
          </p:cNvPr>
          <p:cNvSpPr/>
          <p:nvPr/>
        </p:nvSpPr>
        <p:spPr>
          <a:xfrm>
            <a:off x="4716126" y="4058852"/>
            <a:ext cx="374204" cy="3742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6493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9EC48-0629-47AF-A7BE-52E55E2D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29" name="Google Shape;512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Arial"/>
              </a:rPr>
              <a:t>Information System &amp; Digital</a:t>
            </a:r>
          </a:p>
        </p:txBody>
      </p:sp>
      <p:pic>
        <p:nvPicPr>
          <p:cNvPr id="9" name="Picture 8" descr="A picture containing wheel, clock&#10;&#10;Description automatically generated">
            <a:extLst>
              <a:ext uri="{FF2B5EF4-FFF2-40B4-BE49-F238E27FC236}">
                <a16:creationId xmlns:a16="http://schemas.microsoft.com/office/drawing/2014/main" id="{D697E2CD-C0F0-490A-A222-23D4A35D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3260"/>
            <a:ext cx="955040" cy="955040"/>
          </a:xfrm>
          <a:prstGeom prst="rect">
            <a:avLst/>
          </a:prstGeom>
        </p:spPr>
      </p:pic>
      <p:pic>
        <p:nvPicPr>
          <p:cNvPr id="13" name="Picture 12" descr="A picture containing drawing, light, window&#10;&#10;Description automatically generated">
            <a:extLst>
              <a:ext uri="{FF2B5EF4-FFF2-40B4-BE49-F238E27FC236}">
                <a16:creationId xmlns:a16="http://schemas.microsoft.com/office/drawing/2014/main" id="{787A394A-55E1-4CE6-A1D6-A17320373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580" y="3098987"/>
            <a:ext cx="955040" cy="95504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0F90A3E-C19A-4216-B02F-C52B0A40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712" y="1953260"/>
            <a:ext cx="955040" cy="95504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1D98CBD-948A-45A9-82FC-C36DB06F8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208" y="4244714"/>
            <a:ext cx="955040" cy="955040"/>
          </a:xfrm>
          <a:prstGeom prst="rect">
            <a:avLst/>
          </a:prstGeom>
        </p:spPr>
      </p:pic>
      <p:pic>
        <p:nvPicPr>
          <p:cNvPr id="21" name="Picture 20" descr="A close up of a screen&#10;&#10;Description automatically generated">
            <a:extLst>
              <a:ext uri="{FF2B5EF4-FFF2-40B4-BE49-F238E27FC236}">
                <a16:creationId xmlns:a16="http://schemas.microsoft.com/office/drawing/2014/main" id="{AFDB280A-DCCF-4403-8611-306CFA629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748" y="4244714"/>
            <a:ext cx="955040" cy="955040"/>
          </a:xfrm>
          <a:prstGeom prst="rect">
            <a:avLst/>
          </a:prstGeom>
        </p:spPr>
      </p:pic>
      <p:pic>
        <p:nvPicPr>
          <p:cNvPr id="23" name="Picture 22" descr="A picture containing dark, sitting, computer, computer&#10;&#10;Description automatically generated">
            <a:extLst>
              <a:ext uri="{FF2B5EF4-FFF2-40B4-BE49-F238E27FC236}">
                <a16:creationId xmlns:a16="http://schemas.microsoft.com/office/drawing/2014/main" id="{E9D948E9-CAC0-4C19-93D2-275D57379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5287" y="4244714"/>
            <a:ext cx="955040" cy="955040"/>
          </a:xfrm>
          <a:prstGeom prst="rect">
            <a:avLst/>
          </a:prstGeom>
        </p:spPr>
      </p:pic>
      <p:pic>
        <p:nvPicPr>
          <p:cNvPr id="25" name="Picture 24" descr="A picture containing computer, computer, control&#10;&#10;Description automatically generated">
            <a:extLst>
              <a:ext uri="{FF2B5EF4-FFF2-40B4-BE49-F238E27FC236}">
                <a16:creationId xmlns:a16="http://schemas.microsoft.com/office/drawing/2014/main" id="{D3602573-EAB6-41F2-9082-BE510CD87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6826" y="4244714"/>
            <a:ext cx="955040" cy="955040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E3460BE1-7AB2-4239-84C2-AB35AA5DA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345" y="3098987"/>
            <a:ext cx="955040" cy="955040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BCC21C39-A899-4163-9242-7F9739C1A1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1176" y="3098987"/>
            <a:ext cx="955040" cy="955040"/>
          </a:xfrm>
          <a:prstGeom prst="rect">
            <a:avLst/>
          </a:prstGeom>
        </p:spPr>
      </p:pic>
      <p:pic>
        <p:nvPicPr>
          <p:cNvPr id="31" name="Picture 3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8A8ADAE-DF8E-4C4D-BFDF-C93C864B7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3697" y="3005863"/>
            <a:ext cx="955040" cy="955040"/>
          </a:xfrm>
          <a:prstGeom prst="rect">
            <a:avLst/>
          </a:prstGeom>
        </p:spPr>
      </p:pic>
      <p:pic>
        <p:nvPicPr>
          <p:cNvPr id="33" name="Picture 32" descr="A picture containing sitting, dark, computer, computer&#10;&#10;Description automatically generated">
            <a:extLst>
              <a:ext uri="{FF2B5EF4-FFF2-40B4-BE49-F238E27FC236}">
                <a16:creationId xmlns:a16="http://schemas.microsoft.com/office/drawing/2014/main" id="{E56B0BF5-3119-494F-944F-C7FECCB9D8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6219" y="3098987"/>
            <a:ext cx="955040" cy="955040"/>
          </a:xfrm>
          <a:prstGeom prst="rect">
            <a:avLst/>
          </a:prstGeom>
        </p:spPr>
      </p:pic>
      <p:pic>
        <p:nvPicPr>
          <p:cNvPr id="35" name="Picture 34" descr="A picture containing dark, computer, control, computer&#10;&#10;Description automatically generated">
            <a:extLst>
              <a:ext uri="{FF2B5EF4-FFF2-40B4-BE49-F238E27FC236}">
                <a16:creationId xmlns:a16="http://schemas.microsoft.com/office/drawing/2014/main" id="{B556A53E-5548-4B4B-A147-05B5635E5E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1515" y="3098987"/>
            <a:ext cx="955040" cy="955040"/>
          </a:xfrm>
          <a:prstGeom prst="rect">
            <a:avLst/>
          </a:prstGeom>
        </p:spPr>
      </p:pic>
      <p:pic>
        <p:nvPicPr>
          <p:cNvPr id="37" name="Picture 36" descr="A computer on a dark background&#10;&#10;Description automatically generated">
            <a:extLst>
              <a:ext uri="{FF2B5EF4-FFF2-40B4-BE49-F238E27FC236}">
                <a16:creationId xmlns:a16="http://schemas.microsoft.com/office/drawing/2014/main" id="{19FD16BB-2BCF-451C-95F3-C69F0946DC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" y="3098987"/>
            <a:ext cx="955040" cy="955040"/>
          </a:xfrm>
          <a:prstGeom prst="rect">
            <a:avLst/>
          </a:prstGeom>
        </p:spPr>
      </p:pic>
      <p:pic>
        <p:nvPicPr>
          <p:cNvPr id="39" name="Picture 38" descr="A picture containing clock&#10;&#10;Description automatically generated">
            <a:extLst>
              <a:ext uri="{FF2B5EF4-FFF2-40B4-BE49-F238E27FC236}">
                <a16:creationId xmlns:a16="http://schemas.microsoft.com/office/drawing/2014/main" id="{58B6B2E5-98DF-4005-809A-6AEDA2B906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2208" y="1953260"/>
            <a:ext cx="955040" cy="955040"/>
          </a:xfrm>
          <a:prstGeom prst="rect">
            <a:avLst/>
          </a:prstGeom>
        </p:spPr>
      </p:pic>
      <p:pic>
        <p:nvPicPr>
          <p:cNvPr id="41" name="Picture 40" descr="A picture containing building, window, clock&#10;&#10;Description automatically generated">
            <a:extLst>
              <a:ext uri="{FF2B5EF4-FFF2-40B4-BE49-F238E27FC236}">
                <a16:creationId xmlns:a16="http://schemas.microsoft.com/office/drawing/2014/main" id="{CAFB91C0-8BF4-45AD-9AF6-6AF2F97B48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5612" y="1953260"/>
            <a:ext cx="955040" cy="955040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F73EB064-4DE4-483F-9BD0-E37CF93A93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6219" y="1953260"/>
            <a:ext cx="955040" cy="955040"/>
          </a:xfrm>
          <a:prstGeom prst="rect">
            <a:avLst/>
          </a:prstGeom>
        </p:spPr>
      </p:pic>
      <p:pic>
        <p:nvPicPr>
          <p:cNvPr id="45" name="Picture 44" descr="A picture containing light&#10;&#10;Description automatically generated">
            <a:extLst>
              <a:ext uri="{FF2B5EF4-FFF2-40B4-BE49-F238E27FC236}">
                <a16:creationId xmlns:a16="http://schemas.microsoft.com/office/drawing/2014/main" id="{D1D7701C-4E0C-4074-856F-1941EC2445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6702" y="1953260"/>
            <a:ext cx="955040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6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9EC48-0629-47AF-A7BE-52E55E2D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29" name="Google Shape;512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Arial"/>
              </a:rPr>
              <a:t>Telecom</a:t>
            </a:r>
          </a:p>
        </p:txBody>
      </p:sp>
      <p:pic>
        <p:nvPicPr>
          <p:cNvPr id="5" name="Picture 4" descr="A picture containing dark, sitting, computer, computer&#10;&#10;Description automatically generated">
            <a:extLst>
              <a:ext uri="{FF2B5EF4-FFF2-40B4-BE49-F238E27FC236}">
                <a16:creationId xmlns:a16="http://schemas.microsoft.com/office/drawing/2014/main" id="{42F24AF1-DEA0-47F1-B62C-49DCD0EE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36" y="1952057"/>
            <a:ext cx="930976" cy="930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F7485-9624-45D1-914C-5EDB0698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976" y="4218272"/>
            <a:ext cx="930976" cy="930976"/>
          </a:xfrm>
          <a:prstGeom prst="rect">
            <a:avLst/>
          </a:prstGeom>
        </p:spPr>
      </p:pic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581BA3B5-94B1-4D4F-B95E-1C2F3C7B6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78" y="4218272"/>
            <a:ext cx="930976" cy="930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03795F-46C3-47E7-A208-94AF8106E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16821"/>
            <a:ext cx="930976" cy="930976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F915F504-1348-429D-8E01-1FACE0E8D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759" y="4218272"/>
            <a:ext cx="930976" cy="9309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23CC40-E4D3-4E45-9421-4FB36399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560" y="3030994"/>
            <a:ext cx="930976" cy="9309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7751DD-CD59-4F31-8EEC-686056274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8471" y="3103211"/>
            <a:ext cx="930976" cy="930976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5C7BF12-FB68-41E7-8CE2-EE71168292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1405" y="3116821"/>
            <a:ext cx="930976" cy="930976"/>
          </a:xfrm>
          <a:prstGeom prst="rect">
            <a:avLst/>
          </a:prstGeom>
        </p:spPr>
      </p:pic>
      <p:pic>
        <p:nvPicPr>
          <p:cNvPr id="27" name="Picture 26" descr="A picture containing ball, equipment, sport, room&#10;&#10;Description automatically generated">
            <a:extLst>
              <a:ext uri="{FF2B5EF4-FFF2-40B4-BE49-F238E27FC236}">
                <a16:creationId xmlns:a16="http://schemas.microsoft.com/office/drawing/2014/main" id="{4B8558CD-2B60-461A-8234-4174651CAF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1378" y="3091153"/>
            <a:ext cx="930976" cy="930976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D9A062D6-D43A-4BE7-A738-4D26AE65F3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4009" y="1975852"/>
            <a:ext cx="930976" cy="930976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F269067-7C9C-4472-8B65-68BE7885E9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86759" y="1995905"/>
            <a:ext cx="930976" cy="930976"/>
          </a:xfrm>
          <a:prstGeom prst="rect">
            <a:avLst/>
          </a:prstGeom>
        </p:spPr>
      </p:pic>
      <p:pic>
        <p:nvPicPr>
          <p:cNvPr id="33" name="Picture 32" descr="A picture containing ball, table, room, clock&#10;&#10;Description automatically generated">
            <a:extLst>
              <a:ext uri="{FF2B5EF4-FFF2-40B4-BE49-F238E27FC236}">
                <a16:creationId xmlns:a16="http://schemas.microsoft.com/office/drawing/2014/main" id="{6D6BBB6F-69CD-41F1-A78F-5F28EAD621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196" y="3116821"/>
            <a:ext cx="930976" cy="930976"/>
          </a:xfrm>
          <a:prstGeom prst="rect">
            <a:avLst/>
          </a:prstGeom>
        </p:spPr>
      </p:pic>
      <p:pic>
        <p:nvPicPr>
          <p:cNvPr id="35" name="Picture 34" descr="A picture containing ball, table, room&#10;&#10;Description automatically generated">
            <a:extLst>
              <a:ext uri="{FF2B5EF4-FFF2-40B4-BE49-F238E27FC236}">
                <a16:creationId xmlns:a16="http://schemas.microsoft.com/office/drawing/2014/main" id="{6B9D87A8-7AF6-4E6D-89E6-08804FCAD6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8124" y="2008739"/>
            <a:ext cx="930976" cy="930976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6644AA6E-3B82-4A1E-BA4D-9D8367BED9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99751" y="1952057"/>
            <a:ext cx="930976" cy="930976"/>
          </a:xfrm>
          <a:prstGeom prst="rect">
            <a:avLst/>
          </a:prstGeom>
        </p:spPr>
      </p:pic>
      <p:pic>
        <p:nvPicPr>
          <p:cNvPr id="39" name="Picture 3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C4B69A69-895E-4586-871D-D3DCFFC4C4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7154" y="3043992"/>
            <a:ext cx="930976" cy="930976"/>
          </a:xfrm>
          <a:prstGeom prst="rect">
            <a:avLst/>
          </a:prstGeom>
        </p:spPr>
      </p:pic>
      <p:pic>
        <p:nvPicPr>
          <p:cNvPr id="41" name="Picture 40" descr="A picture containing window, light&#10;&#10;Description automatically generated">
            <a:extLst>
              <a:ext uri="{FF2B5EF4-FFF2-40B4-BE49-F238E27FC236}">
                <a16:creationId xmlns:a16="http://schemas.microsoft.com/office/drawing/2014/main" id="{524CB1F7-D382-4FD5-ACFF-2FE8628D42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91378" y="1995905"/>
            <a:ext cx="930976" cy="9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9EC48-0629-47AF-A7BE-52E55E2D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129" name="Google Shape;512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Arial"/>
              </a:rPr>
              <a:t>Life Sciences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3BBEE2D-AAF1-41A4-BA5E-4B77B0D3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53" y="1969885"/>
            <a:ext cx="978568" cy="97856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340A020-2D43-4507-963D-51409A974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32" y="4246962"/>
            <a:ext cx="978568" cy="978568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62D4657-F264-4A94-8893-9A21F23A8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807" y="4214625"/>
            <a:ext cx="978568" cy="97856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020781-32FD-45F4-96F0-3A47D7AFC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858" y="4140723"/>
            <a:ext cx="978568" cy="978568"/>
          </a:xfrm>
          <a:prstGeom prst="rect">
            <a:avLst/>
          </a:prstGeom>
        </p:spPr>
      </p:pic>
      <p:pic>
        <p:nvPicPr>
          <p:cNvPr id="189" name="Picture 188" descr="A close up of a sign&#10;&#10;Description automatically generated">
            <a:extLst>
              <a:ext uri="{FF2B5EF4-FFF2-40B4-BE49-F238E27FC236}">
                <a16:creationId xmlns:a16="http://schemas.microsoft.com/office/drawing/2014/main" id="{410D945F-A8C6-4A6F-A3AD-1ED504167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658" y="4214844"/>
            <a:ext cx="978568" cy="978568"/>
          </a:xfrm>
          <a:prstGeom prst="rect">
            <a:avLst/>
          </a:prstGeom>
        </p:spPr>
      </p:pic>
      <p:pic>
        <p:nvPicPr>
          <p:cNvPr id="191" name="Picture 190" descr="A picture containing drawing, light, mirror&#10;&#10;Description automatically generated">
            <a:extLst>
              <a:ext uri="{FF2B5EF4-FFF2-40B4-BE49-F238E27FC236}">
                <a16:creationId xmlns:a16="http://schemas.microsoft.com/office/drawing/2014/main" id="{4B4E5129-009A-4573-9F5B-1F662E1A4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196" y="3109704"/>
            <a:ext cx="978568" cy="978568"/>
          </a:xfrm>
          <a:prstGeom prst="rect">
            <a:avLst/>
          </a:prstGeom>
        </p:spPr>
      </p:pic>
      <p:pic>
        <p:nvPicPr>
          <p:cNvPr id="5121" name="Picture 5120" descr="A close up of a logo&#10;&#10;Description automatically generated">
            <a:extLst>
              <a:ext uri="{FF2B5EF4-FFF2-40B4-BE49-F238E27FC236}">
                <a16:creationId xmlns:a16="http://schemas.microsoft.com/office/drawing/2014/main" id="{C639F4AE-1CAB-445C-8FCA-8348C7BFFE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622" y="3145799"/>
            <a:ext cx="978568" cy="978568"/>
          </a:xfrm>
          <a:prstGeom prst="rect">
            <a:avLst/>
          </a:prstGeom>
        </p:spPr>
      </p:pic>
      <p:pic>
        <p:nvPicPr>
          <p:cNvPr id="5123" name="Picture 512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FADFFAB6-889B-45E5-8B65-0997818AF8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2826" y="3083929"/>
            <a:ext cx="978568" cy="978568"/>
          </a:xfrm>
          <a:prstGeom prst="rect">
            <a:avLst/>
          </a:prstGeom>
        </p:spPr>
      </p:pic>
      <p:pic>
        <p:nvPicPr>
          <p:cNvPr id="5125" name="Picture 5124" descr="A screen shot of a computer&#10;&#10;Description automatically generated">
            <a:extLst>
              <a:ext uri="{FF2B5EF4-FFF2-40B4-BE49-F238E27FC236}">
                <a16:creationId xmlns:a16="http://schemas.microsoft.com/office/drawing/2014/main" id="{0EF404A0-19B8-4FBE-97CB-D730F3248E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6141" y="3083929"/>
            <a:ext cx="978568" cy="978568"/>
          </a:xfrm>
          <a:prstGeom prst="rect">
            <a:avLst/>
          </a:prstGeom>
        </p:spPr>
      </p:pic>
      <p:pic>
        <p:nvPicPr>
          <p:cNvPr id="5127" name="Picture 512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302325DD-EFEC-4A4A-BD07-470AB80115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9750" y="3079219"/>
            <a:ext cx="978568" cy="978568"/>
          </a:xfrm>
          <a:prstGeom prst="rect">
            <a:avLst/>
          </a:prstGeom>
        </p:spPr>
      </p:pic>
      <p:pic>
        <p:nvPicPr>
          <p:cNvPr id="5130" name="Picture 5129" descr="A picture containing clock, sitting, dark, light&#10;&#10;Description automatically generated">
            <a:extLst>
              <a:ext uri="{FF2B5EF4-FFF2-40B4-BE49-F238E27FC236}">
                <a16:creationId xmlns:a16="http://schemas.microsoft.com/office/drawing/2014/main" id="{DBB0422E-D3EB-4A34-91BD-85B9F61E15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6674" y="3085641"/>
            <a:ext cx="978568" cy="978568"/>
          </a:xfrm>
          <a:prstGeom prst="rect">
            <a:avLst/>
          </a:prstGeom>
        </p:spPr>
      </p:pic>
      <p:pic>
        <p:nvPicPr>
          <p:cNvPr id="5132" name="Picture 5131" descr="A picture containing clock, light&#10;&#10;Description automatically generated">
            <a:extLst>
              <a:ext uri="{FF2B5EF4-FFF2-40B4-BE49-F238E27FC236}">
                <a16:creationId xmlns:a16="http://schemas.microsoft.com/office/drawing/2014/main" id="{7260536B-1D3B-4F30-BC68-CC09A167C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3065" y="3085641"/>
            <a:ext cx="978568" cy="978568"/>
          </a:xfrm>
          <a:prstGeom prst="rect">
            <a:avLst/>
          </a:prstGeom>
        </p:spPr>
      </p:pic>
      <p:pic>
        <p:nvPicPr>
          <p:cNvPr id="5134" name="Picture 513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E41BD40-DF58-4379-AE76-9A932ADB9E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78843" y="1969702"/>
            <a:ext cx="978568" cy="978568"/>
          </a:xfrm>
          <a:prstGeom prst="rect">
            <a:avLst/>
          </a:prstGeom>
        </p:spPr>
      </p:pic>
      <p:pic>
        <p:nvPicPr>
          <p:cNvPr id="5136" name="Picture 513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86B58962-E518-451D-92B5-4ED4A73A2C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5632" y="1885481"/>
            <a:ext cx="978568" cy="978568"/>
          </a:xfrm>
          <a:prstGeom prst="rect">
            <a:avLst/>
          </a:prstGeom>
        </p:spPr>
      </p:pic>
      <p:pic>
        <p:nvPicPr>
          <p:cNvPr id="5138" name="Picture 5137" descr="A picture containing ball, table, room&#10;&#10;Description automatically generated">
            <a:extLst>
              <a:ext uri="{FF2B5EF4-FFF2-40B4-BE49-F238E27FC236}">
                <a16:creationId xmlns:a16="http://schemas.microsoft.com/office/drawing/2014/main" id="{CE126ED9-0DF0-470C-A365-7D74BE6FD73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0153" y="1885481"/>
            <a:ext cx="978568" cy="978568"/>
          </a:xfrm>
          <a:prstGeom prst="rect">
            <a:avLst/>
          </a:prstGeom>
        </p:spPr>
      </p:pic>
      <p:pic>
        <p:nvPicPr>
          <p:cNvPr id="5140" name="Picture 5139" descr="A close up of a sign&#10;&#10;Description automatically generated">
            <a:extLst>
              <a:ext uri="{FF2B5EF4-FFF2-40B4-BE49-F238E27FC236}">
                <a16:creationId xmlns:a16="http://schemas.microsoft.com/office/drawing/2014/main" id="{7DD23F12-4341-4F18-A75E-5603576880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44779" y="1969702"/>
            <a:ext cx="978568" cy="978568"/>
          </a:xfrm>
          <a:prstGeom prst="rect">
            <a:avLst/>
          </a:prstGeom>
        </p:spPr>
      </p:pic>
      <p:pic>
        <p:nvPicPr>
          <p:cNvPr id="5142" name="Picture 5141" descr="A picture containing clock&#10;&#10;Description automatically generated">
            <a:extLst>
              <a:ext uri="{FF2B5EF4-FFF2-40B4-BE49-F238E27FC236}">
                <a16:creationId xmlns:a16="http://schemas.microsoft.com/office/drawing/2014/main" id="{1632A9EF-5A91-41A4-BF2E-5DB5218F72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21568" y="1969702"/>
            <a:ext cx="978568" cy="9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0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9EC48-0629-47AF-A7BE-52E55E2D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129" name="Google Shape;512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Arial"/>
              </a:rPr>
              <a:t>Engineering</a:t>
            </a:r>
          </a:p>
        </p:txBody>
      </p:sp>
      <p:pic>
        <p:nvPicPr>
          <p:cNvPr id="5" name="Picture 4" descr="A picture containing television, screen, monitor, dark&#10;&#10;Description automatically generated">
            <a:extLst>
              <a:ext uri="{FF2B5EF4-FFF2-40B4-BE49-F238E27FC236}">
                <a16:creationId xmlns:a16="http://schemas.microsoft.com/office/drawing/2014/main" id="{84EAC7F1-9C57-4AF3-88BD-FD1730C5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1" y="1936014"/>
            <a:ext cx="1015197" cy="1015197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54402C55-56AF-496C-B34A-0F320735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559" y="4211137"/>
            <a:ext cx="1015197" cy="1015197"/>
          </a:xfrm>
          <a:prstGeom prst="rect">
            <a:avLst/>
          </a:prstGeom>
        </p:spPr>
      </p:pic>
      <p:pic>
        <p:nvPicPr>
          <p:cNvPr id="13" name="Picture 12" descr="A picture containing screen, television, computer, drawing&#10;&#10;Description automatically generated">
            <a:extLst>
              <a:ext uri="{FF2B5EF4-FFF2-40B4-BE49-F238E27FC236}">
                <a16:creationId xmlns:a16="http://schemas.microsoft.com/office/drawing/2014/main" id="{A1EAB929-7D71-4AEB-9A9D-78A0467B8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173" y="4211137"/>
            <a:ext cx="1015197" cy="1015197"/>
          </a:xfrm>
          <a:prstGeom prst="rect">
            <a:avLst/>
          </a:prstGeom>
        </p:spPr>
      </p:pic>
      <p:pic>
        <p:nvPicPr>
          <p:cNvPr id="17" name="Picture 1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C0022B32-F7FB-4DD6-910B-3BC20A802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49" y="4218204"/>
            <a:ext cx="1015197" cy="1015197"/>
          </a:xfrm>
          <a:prstGeom prst="rect">
            <a:avLst/>
          </a:prstGeom>
        </p:spPr>
      </p:pic>
      <p:pic>
        <p:nvPicPr>
          <p:cNvPr id="19" name="Picture 18" descr="A picture containing object, computer, clock, computer&#10;&#10;Description automatically generated">
            <a:extLst>
              <a:ext uri="{FF2B5EF4-FFF2-40B4-BE49-F238E27FC236}">
                <a16:creationId xmlns:a16="http://schemas.microsoft.com/office/drawing/2014/main" id="{CB1C2BA1-EBE4-4A83-86C1-E249BD622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553" y="4225524"/>
            <a:ext cx="1015197" cy="1015197"/>
          </a:xfrm>
          <a:prstGeom prst="rect">
            <a:avLst/>
          </a:prstGeom>
        </p:spPr>
      </p:pic>
      <p:pic>
        <p:nvPicPr>
          <p:cNvPr id="21" name="Picture 20" descr="A computer on a dark background&#10;&#10;Description automatically generated">
            <a:extLst>
              <a:ext uri="{FF2B5EF4-FFF2-40B4-BE49-F238E27FC236}">
                <a16:creationId xmlns:a16="http://schemas.microsoft.com/office/drawing/2014/main" id="{2CD8E4C2-F8C9-464F-BE7E-5138023B5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8339" y="3069999"/>
            <a:ext cx="1015197" cy="1015197"/>
          </a:xfrm>
          <a:prstGeom prst="rect">
            <a:avLst/>
          </a:prstGeom>
        </p:spPr>
      </p:pic>
      <p:pic>
        <p:nvPicPr>
          <p:cNvPr id="23" name="Picture 22" descr="A picture containing dark, sitting, monitor, screen&#10;&#10;Description automatically generated">
            <a:extLst>
              <a:ext uri="{FF2B5EF4-FFF2-40B4-BE49-F238E27FC236}">
                <a16:creationId xmlns:a16="http://schemas.microsoft.com/office/drawing/2014/main" id="{7B5895AA-B876-4521-9BF0-072CB65821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560" y="3095674"/>
            <a:ext cx="1015197" cy="1015197"/>
          </a:xfrm>
          <a:prstGeom prst="rect">
            <a:avLst/>
          </a:prstGeom>
        </p:spPr>
      </p:pic>
      <p:pic>
        <p:nvPicPr>
          <p:cNvPr id="25" name="Picture 24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ACCE29F4-B26B-4E36-87A6-9D17E898AB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9589" y="3080727"/>
            <a:ext cx="1015197" cy="1015197"/>
          </a:xfrm>
          <a:prstGeom prst="rect">
            <a:avLst/>
          </a:prstGeom>
        </p:spPr>
      </p:pic>
      <p:pic>
        <p:nvPicPr>
          <p:cNvPr id="27" name="Picture 26" descr="A screen shot of a computer&#10;&#10;Description automatically generated">
            <a:extLst>
              <a:ext uri="{FF2B5EF4-FFF2-40B4-BE49-F238E27FC236}">
                <a16:creationId xmlns:a16="http://schemas.microsoft.com/office/drawing/2014/main" id="{04AB3524-57B0-49CD-AB3A-9292EE6BE9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2274" y="3096977"/>
            <a:ext cx="1015197" cy="1015197"/>
          </a:xfrm>
          <a:prstGeom prst="rect">
            <a:avLst/>
          </a:prstGeom>
        </p:spPr>
      </p:pic>
      <p:pic>
        <p:nvPicPr>
          <p:cNvPr id="29" name="Picture 28" descr="A picture containing wheel&#10;&#10;Description automatically generated">
            <a:extLst>
              <a:ext uri="{FF2B5EF4-FFF2-40B4-BE49-F238E27FC236}">
                <a16:creationId xmlns:a16="http://schemas.microsoft.com/office/drawing/2014/main" id="{C324E42B-849D-401D-80B6-0C81E78E7C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7553" y="3092759"/>
            <a:ext cx="1015197" cy="1015197"/>
          </a:xfrm>
          <a:prstGeom prst="rect">
            <a:avLst/>
          </a:prstGeom>
        </p:spPr>
      </p:pic>
      <p:pic>
        <p:nvPicPr>
          <p:cNvPr id="31" name="Picture 30" descr="A picture containing building, sitting, window, light&#10;&#10;Description automatically generated">
            <a:extLst>
              <a:ext uri="{FF2B5EF4-FFF2-40B4-BE49-F238E27FC236}">
                <a16:creationId xmlns:a16="http://schemas.microsoft.com/office/drawing/2014/main" id="{FC357E06-2CBB-4FF2-AC04-6C3845E6FE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582" y="3092759"/>
            <a:ext cx="1015197" cy="1015197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A5631F7-CAA1-40FE-B5C8-289568E92B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87054" y="3092759"/>
            <a:ext cx="1015197" cy="1015197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DF50E754-66F5-42F9-A437-66FDB4082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8892" y="1965823"/>
            <a:ext cx="1015197" cy="1015197"/>
          </a:xfrm>
          <a:prstGeom prst="rect">
            <a:avLst/>
          </a:prstGeom>
        </p:spPr>
      </p:pic>
      <p:pic>
        <p:nvPicPr>
          <p:cNvPr id="37" name="Picture 3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68EE748-A752-4C69-89BE-E0317C6C60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25786" y="1926253"/>
            <a:ext cx="1015197" cy="1015197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A626F35C-9D72-4BFC-858A-B06A66C792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2156" y="1950317"/>
            <a:ext cx="1015197" cy="1015197"/>
          </a:xfrm>
          <a:prstGeom prst="rect">
            <a:avLst/>
          </a:prstGeom>
        </p:spPr>
      </p:pic>
      <p:pic>
        <p:nvPicPr>
          <p:cNvPr id="41" name="Picture 40" descr="A picture containing dark, front, sitting, clock&#10;&#10;Description automatically generated">
            <a:extLst>
              <a:ext uri="{FF2B5EF4-FFF2-40B4-BE49-F238E27FC236}">
                <a16:creationId xmlns:a16="http://schemas.microsoft.com/office/drawing/2014/main" id="{6906C585-48D1-45A3-BED9-299A45A0F1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59050" y="1926254"/>
            <a:ext cx="1015197" cy="1015197"/>
          </a:xfrm>
          <a:prstGeom prst="rect">
            <a:avLst/>
          </a:prstGeom>
        </p:spPr>
      </p:pic>
      <p:pic>
        <p:nvPicPr>
          <p:cNvPr id="43" name="Picture 42" descr="A picture containing looking, dark, computer, computer&#10;&#10;Description automatically generated">
            <a:extLst>
              <a:ext uri="{FF2B5EF4-FFF2-40B4-BE49-F238E27FC236}">
                <a16:creationId xmlns:a16="http://schemas.microsoft.com/office/drawing/2014/main" id="{E6A9773A-7C49-4C42-BB6D-4E1DB5CDD5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39330" y="1965823"/>
            <a:ext cx="1015197" cy="10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2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2EB53-5FC0-3A45-8654-7FD803F6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28130-C4B1-D64E-B0C4-E76FFB44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287BB-C6EA-D24B-BF4C-5CB49439B5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0186" y="2922745"/>
            <a:ext cx="6092079" cy="1785361"/>
          </a:xfrm>
        </p:spPr>
        <p:txBody>
          <a:bodyPr/>
          <a:lstStyle/>
          <a:p>
            <a:pPr lvl="0"/>
            <a:r>
              <a:rPr lang="en-GB" sz="1200" dirty="0"/>
              <a:t>This document contains icons and will serve to complete your presentations</a:t>
            </a:r>
            <a:endParaRPr lang="en-ES" sz="1200" dirty="0"/>
          </a:p>
          <a:p>
            <a:pPr lvl="0"/>
            <a:r>
              <a:rPr lang="en-GB" sz="1200" dirty="0"/>
              <a:t>The document consists of two parts:</a:t>
            </a:r>
            <a:endParaRPr lang="en-ES" sz="1200" dirty="0"/>
          </a:p>
          <a:p>
            <a:pPr lvl="1"/>
            <a:r>
              <a:rPr lang="en-GB" sz="1200" dirty="0"/>
              <a:t>Showcase: Examples of layout</a:t>
            </a:r>
            <a:endParaRPr lang="en-ES" sz="1200" dirty="0"/>
          </a:p>
          <a:p>
            <a:pPr lvl="1"/>
            <a:r>
              <a:rPr lang="en-GB" sz="1200" dirty="0"/>
              <a:t>Resources: A full library of icons</a:t>
            </a:r>
            <a:endParaRPr lang="en-ES" sz="1200" dirty="0"/>
          </a:p>
          <a:p>
            <a:pPr lvl="0"/>
            <a:r>
              <a:rPr lang="en-GB" sz="1200" dirty="0"/>
              <a:t>You can find other types of content to enhance your presentations on the </a:t>
            </a:r>
            <a:r>
              <a:rPr lang="en-GB" sz="1200" dirty="0" err="1"/>
              <a:t>Brandcenter</a:t>
            </a:r>
            <a:r>
              <a:rPr lang="en-GB" sz="1200" dirty="0"/>
              <a:t> app, accessible via </a:t>
            </a:r>
            <a:r>
              <a:rPr lang="en-GB" sz="1200" dirty="0" err="1"/>
              <a:t>Weshare</a:t>
            </a:r>
            <a:r>
              <a:rPr lang="en-GB" sz="1200" dirty="0"/>
              <a:t>.</a:t>
            </a:r>
            <a:endParaRPr lang="en-ES" sz="1200" dirty="0"/>
          </a:p>
        </p:txBody>
      </p:sp>
    </p:spTree>
    <p:extLst>
      <p:ext uri="{BB962C8B-B14F-4D97-AF65-F5344CB8AC3E}">
        <p14:creationId xmlns:p14="http://schemas.microsoft.com/office/powerpoint/2010/main" val="21133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2AC98E-E3E3-224C-8B08-2C3CAF3D18E7}"/>
              </a:ext>
            </a:extLst>
          </p:cNvPr>
          <p:cNvCxnSpPr>
            <a:cxnSpLocks/>
          </p:cNvCxnSpPr>
          <p:nvPr/>
        </p:nvCxnSpPr>
        <p:spPr>
          <a:xfrm>
            <a:off x="2617365" y="2138825"/>
            <a:ext cx="1652631" cy="0"/>
          </a:xfrm>
          <a:prstGeom prst="line">
            <a:avLst/>
          </a:prstGeom>
          <a:ln w="16192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0E721F07-EB4F-4337-8250-88533722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Lorem ipsum dolor sit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picture containing computer, sitting, computer, cat&#10;&#10;Description automatically generated">
            <a:extLst>
              <a:ext uri="{FF2B5EF4-FFF2-40B4-BE49-F238E27FC236}">
                <a16:creationId xmlns:a16="http://schemas.microsoft.com/office/drawing/2014/main" id="{0D0567EA-6B79-0D4C-90DC-C594AE5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15" y="1632861"/>
            <a:ext cx="1011927" cy="1011927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383AE-8950-B64C-94F4-7AC4B0E9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41" y="1632859"/>
            <a:ext cx="1011927" cy="1011927"/>
          </a:xfrm>
          <a:prstGeom prst="rect">
            <a:avLst/>
          </a:prstGeom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7645FE8-9062-C644-AF04-C1945FAE3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705" y="1632858"/>
            <a:ext cx="1011927" cy="1011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1FA8A3-40E5-0347-B010-DF374AD84723}"/>
              </a:ext>
            </a:extLst>
          </p:cNvPr>
          <p:cNvCxnSpPr>
            <a:cxnSpLocks/>
          </p:cNvCxnSpPr>
          <p:nvPr/>
        </p:nvCxnSpPr>
        <p:spPr>
          <a:xfrm>
            <a:off x="2487411" y="2138825"/>
            <a:ext cx="1698695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43;p25">
            <a:extLst>
              <a:ext uri="{FF2B5EF4-FFF2-40B4-BE49-F238E27FC236}">
                <a16:creationId xmlns:a16="http://schemas.microsoft.com/office/drawing/2014/main" id="{73C53858-B34B-4C6A-9494-9EA07B420C8C}"/>
              </a:ext>
            </a:extLst>
          </p:cNvPr>
          <p:cNvSpPr txBox="1"/>
          <p:nvPr/>
        </p:nvSpPr>
        <p:spPr>
          <a:xfrm>
            <a:off x="838200" y="2543356"/>
            <a:ext cx="1992191" cy="224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30" name="Google Shape;643;p25">
            <a:extLst>
              <a:ext uri="{FF2B5EF4-FFF2-40B4-BE49-F238E27FC236}">
                <a16:creationId xmlns:a16="http://schemas.microsoft.com/office/drawing/2014/main" id="{D2536917-2C94-4A42-B19E-39F5A640D620}"/>
              </a:ext>
            </a:extLst>
          </p:cNvPr>
          <p:cNvSpPr txBox="1"/>
          <p:nvPr/>
        </p:nvSpPr>
        <p:spPr>
          <a:xfrm>
            <a:off x="4227016" y="2561628"/>
            <a:ext cx="1992191" cy="178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31" name="Google Shape;643;p25">
            <a:extLst>
              <a:ext uri="{FF2B5EF4-FFF2-40B4-BE49-F238E27FC236}">
                <a16:creationId xmlns:a16="http://schemas.microsoft.com/office/drawing/2014/main" id="{9FCDD41A-34D4-4239-AB1C-019AC87EB085}"/>
              </a:ext>
            </a:extLst>
          </p:cNvPr>
          <p:cNvSpPr txBox="1"/>
          <p:nvPr/>
        </p:nvSpPr>
        <p:spPr>
          <a:xfrm>
            <a:off x="7615832" y="2561628"/>
            <a:ext cx="1992191" cy="178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ECF31A-8294-43A1-A949-88421E2B0C95}"/>
              </a:ext>
            </a:extLst>
          </p:cNvPr>
          <p:cNvCxnSpPr>
            <a:cxnSpLocks/>
          </p:cNvCxnSpPr>
          <p:nvPr/>
        </p:nvCxnSpPr>
        <p:spPr>
          <a:xfrm>
            <a:off x="6124743" y="2138825"/>
            <a:ext cx="1652631" cy="0"/>
          </a:xfrm>
          <a:prstGeom prst="line">
            <a:avLst/>
          </a:prstGeom>
          <a:ln w="16192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7CECD7-C84D-41E7-A91D-DE991A3D049B}"/>
              </a:ext>
            </a:extLst>
          </p:cNvPr>
          <p:cNvCxnSpPr>
            <a:cxnSpLocks/>
          </p:cNvCxnSpPr>
          <p:nvPr/>
        </p:nvCxnSpPr>
        <p:spPr>
          <a:xfrm>
            <a:off x="5994789" y="2138825"/>
            <a:ext cx="1698695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552CCE66-26BE-4CA9-9489-E2AB71DA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3" name="Google Shape;616;p30">
            <a:extLst>
              <a:ext uri="{FF2B5EF4-FFF2-40B4-BE49-F238E27FC236}">
                <a16:creationId xmlns:a16="http://schemas.microsoft.com/office/drawing/2014/main" id="{6E863600-088E-0347-A305-B8BC4C3456AA}"/>
              </a:ext>
            </a:extLst>
          </p:cNvPr>
          <p:cNvSpPr/>
          <p:nvPr/>
        </p:nvSpPr>
        <p:spPr>
          <a:xfrm>
            <a:off x="2250670" y="4182056"/>
            <a:ext cx="2202858" cy="26759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17;p30">
            <a:extLst>
              <a:ext uri="{FF2B5EF4-FFF2-40B4-BE49-F238E27FC236}">
                <a16:creationId xmlns:a16="http://schemas.microsoft.com/office/drawing/2014/main" id="{A4200CE6-06DB-B449-B3A9-E1195530CD96}"/>
              </a:ext>
            </a:extLst>
          </p:cNvPr>
          <p:cNvSpPr/>
          <p:nvPr/>
        </p:nvSpPr>
        <p:spPr>
          <a:xfrm>
            <a:off x="4944782" y="3659924"/>
            <a:ext cx="2202858" cy="3197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20;p30">
            <a:extLst>
              <a:ext uri="{FF2B5EF4-FFF2-40B4-BE49-F238E27FC236}">
                <a16:creationId xmlns:a16="http://schemas.microsoft.com/office/drawing/2014/main" id="{6957FD5A-9943-134E-A433-591D2072FEC6}"/>
              </a:ext>
            </a:extLst>
          </p:cNvPr>
          <p:cNvSpPr/>
          <p:nvPr/>
        </p:nvSpPr>
        <p:spPr>
          <a:xfrm>
            <a:off x="7638894" y="3212063"/>
            <a:ext cx="2202858" cy="364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25;p30">
            <a:extLst>
              <a:ext uri="{FF2B5EF4-FFF2-40B4-BE49-F238E27FC236}">
                <a16:creationId xmlns:a16="http://schemas.microsoft.com/office/drawing/2014/main" id="{5C4F7F1F-A923-764F-82B0-764DB882ACEB}"/>
              </a:ext>
            </a:extLst>
          </p:cNvPr>
          <p:cNvSpPr txBox="1">
            <a:spLocks/>
          </p:cNvSpPr>
          <p:nvPr/>
        </p:nvSpPr>
        <p:spPr>
          <a:xfrm>
            <a:off x="2314099" y="45348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b="0" cap="none" dirty="0"/>
              <a:t>Lorem ipsum </a:t>
            </a:r>
          </a:p>
        </p:txBody>
      </p:sp>
      <p:sp>
        <p:nvSpPr>
          <p:cNvPr id="10" name="Google Shape;627;p30">
            <a:extLst>
              <a:ext uri="{FF2B5EF4-FFF2-40B4-BE49-F238E27FC236}">
                <a16:creationId xmlns:a16="http://schemas.microsoft.com/office/drawing/2014/main" id="{A3C8516B-26B4-5948-A61C-6EE497ACC32A}"/>
              </a:ext>
            </a:extLst>
          </p:cNvPr>
          <p:cNvSpPr/>
          <p:nvPr/>
        </p:nvSpPr>
        <p:spPr>
          <a:xfrm>
            <a:off x="5354160" y="2045600"/>
            <a:ext cx="1300150" cy="1300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27;p30">
            <a:extLst>
              <a:ext uri="{FF2B5EF4-FFF2-40B4-BE49-F238E27FC236}">
                <a16:creationId xmlns:a16="http://schemas.microsoft.com/office/drawing/2014/main" id="{771A3BE0-1C14-FD4B-B993-08D6A64D82E0}"/>
              </a:ext>
            </a:extLst>
          </p:cNvPr>
          <p:cNvSpPr/>
          <p:nvPr/>
        </p:nvSpPr>
        <p:spPr>
          <a:xfrm>
            <a:off x="8090248" y="1577906"/>
            <a:ext cx="1300150" cy="1300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26;p30">
            <a:extLst>
              <a:ext uri="{FF2B5EF4-FFF2-40B4-BE49-F238E27FC236}">
                <a16:creationId xmlns:a16="http://schemas.microsoft.com/office/drawing/2014/main" id="{3FCDDFAA-5377-5746-AB8F-A92BB7E6F1BE}"/>
              </a:ext>
            </a:extLst>
          </p:cNvPr>
          <p:cNvSpPr/>
          <p:nvPr/>
        </p:nvSpPr>
        <p:spPr>
          <a:xfrm>
            <a:off x="2702024" y="2561988"/>
            <a:ext cx="1300150" cy="1300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 Placeholder 83">
            <a:extLst>
              <a:ext uri="{FF2B5EF4-FFF2-40B4-BE49-F238E27FC236}">
                <a16:creationId xmlns:a16="http://schemas.microsoft.com/office/drawing/2014/main" id="{651297AE-DA21-8B4E-B358-7A930879F5A8}"/>
              </a:ext>
            </a:extLst>
          </p:cNvPr>
          <p:cNvSpPr txBox="1">
            <a:spLocks/>
          </p:cNvSpPr>
          <p:nvPr/>
        </p:nvSpPr>
        <p:spPr>
          <a:xfrm>
            <a:off x="2517950" y="4731075"/>
            <a:ext cx="1731392" cy="1177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35" name="Google Shape;625;p30">
            <a:extLst>
              <a:ext uri="{FF2B5EF4-FFF2-40B4-BE49-F238E27FC236}">
                <a16:creationId xmlns:a16="http://schemas.microsoft.com/office/drawing/2014/main" id="{77823FB4-A261-48A6-BE81-C22F483D1A85}"/>
              </a:ext>
            </a:extLst>
          </p:cNvPr>
          <p:cNvSpPr txBox="1">
            <a:spLocks/>
          </p:cNvSpPr>
          <p:nvPr/>
        </p:nvSpPr>
        <p:spPr>
          <a:xfrm>
            <a:off x="5008211" y="39858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b="0" cap="none" dirty="0"/>
              <a:t>Lorem ipsum </a:t>
            </a:r>
          </a:p>
        </p:txBody>
      </p:sp>
      <p:sp>
        <p:nvSpPr>
          <p:cNvPr id="36" name="Text Placeholder 83">
            <a:extLst>
              <a:ext uri="{FF2B5EF4-FFF2-40B4-BE49-F238E27FC236}">
                <a16:creationId xmlns:a16="http://schemas.microsoft.com/office/drawing/2014/main" id="{ABEFE8CF-9465-4365-B795-6E40D54E8C9E}"/>
              </a:ext>
            </a:extLst>
          </p:cNvPr>
          <p:cNvSpPr txBox="1">
            <a:spLocks/>
          </p:cNvSpPr>
          <p:nvPr/>
        </p:nvSpPr>
        <p:spPr>
          <a:xfrm>
            <a:off x="5212062" y="4182056"/>
            <a:ext cx="1731392" cy="1177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37" name="Google Shape;625;p30">
            <a:extLst>
              <a:ext uri="{FF2B5EF4-FFF2-40B4-BE49-F238E27FC236}">
                <a16:creationId xmlns:a16="http://schemas.microsoft.com/office/drawing/2014/main" id="{FBC36CBD-DDA9-4800-899B-3F3C8A6BD598}"/>
              </a:ext>
            </a:extLst>
          </p:cNvPr>
          <p:cNvSpPr txBox="1">
            <a:spLocks/>
          </p:cNvSpPr>
          <p:nvPr/>
        </p:nvSpPr>
        <p:spPr>
          <a:xfrm>
            <a:off x="7724187" y="355125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b="0" cap="none" dirty="0"/>
              <a:t>Lorem ipsum </a:t>
            </a:r>
          </a:p>
        </p:txBody>
      </p:sp>
      <p:sp>
        <p:nvSpPr>
          <p:cNvPr id="38" name="Text Placeholder 83">
            <a:extLst>
              <a:ext uri="{FF2B5EF4-FFF2-40B4-BE49-F238E27FC236}">
                <a16:creationId xmlns:a16="http://schemas.microsoft.com/office/drawing/2014/main" id="{C66D2566-4743-467A-B1C7-E8548727B070}"/>
              </a:ext>
            </a:extLst>
          </p:cNvPr>
          <p:cNvSpPr txBox="1">
            <a:spLocks/>
          </p:cNvSpPr>
          <p:nvPr/>
        </p:nvSpPr>
        <p:spPr>
          <a:xfrm>
            <a:off x="7928038" y="3747455"/>
            <a:ext cx="1731392" cy="1177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pic>
        <p:nvPicPr>
          <p:cNvPr id="40" name="Picture 3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76092759-EFAE-4925-AB02-04A54AF1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67" y="2556608"/>
            <a:ext cx="1276416" cy="1276416"/>
          </a:xfrm>
          <a:prstGeom prst="rect">
            <a:avLst/>
          </a:prstGeom>
        </p:spPr>
      </p:pic>
      <p:pic>
        <p:nvPicPr>
          <p:cNvPr id="42" name="Picture 41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3FA484D1-71EB-432C-AD08-5A7EE64F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10" y="2045600"/>
            <a:ext cx="1276416" cy="1276416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EAEAEF-8641-44C7-87C5-8626D6F49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79" y="1618635"/>
            <a:ext cx="1276416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8139F0C2-0563-4897-A51D-86BBBC5F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695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Google Shape;643;p25">
            <a:extLst>
              <a:ext uri="{FF2B5EF4-FFF2-40B4-BE49-F238E27FC236}">
                <a16:creationId xmlns:a16="http://schemas.microsoft.com/office/drawing/2014/main" id="{19C2F8DC-A529-4AE1-9676-6CD532D8BCA4}"/>
              </a:ext>
            </a:extLst>
          </p:cNvPr>
          <p:cNvSpPr txBox="1"/>
          <p:nvPr/>
        </p:nvSpPr>
        <p:spPr>
          <a:xfrm>
            <a:off x="838200" y="3429000"/>
            <a:ext cx="2724673" cy="1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25" name="Google Shape;643;p25">
            <a:extLst>
              <a:ext uri="{FF2B5EF4-FFF2-40B4-BE49-F238E27FC236}">
                <a16:creationId xmlns:a16="http://schemas.microsoft.com/office/drawing/2014/main" id="{F0F243D4-7587-4A83-82EB-34678A16E4AF}"/>
              </a:ext>
            </a:extLst>
          </p:cNvPr>
          <p:cNvSpPr txBox="1"/>
          <p:nvPr/>
        </p:nvSpPr>
        <p:spPr>
          <a:xfrm>
            <a:off x="3430010" y="1403878"/>
            <a:ext cx="3579014" cy="1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26" name="Google Shape;643;p25">
            <a:extLst>
              <a:ext uri="{FF2B5EF4-FFF2-40B4-BE49-F238E27FC236}">
                <a16:creationId xmlns:a16="http://schemas.microsoft.com/office/drawing/2014/main" id="{C1CA5E79-2D1C-46CE-A27F-1AE1BC48DDE5}"/>
              </a:ext>
            </a:extLst>
          </p:cNvPr>
          <p:cNvSpPr txBox="1"/>
          <p:nvPr/>
        </p:nvSpPr>
        <p:spPr>
          <a:xfrm>
            <a:off x="6607540" y="3339739"/>
            <a:ext cx="2992194" cy="1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27" name="Google Shape;643;p25">
            <a:extLst>
              <a:ext uri="{FF2B5EF4-FFF2-40B4-BE49-F238E27FC236}">
                <a16:creationId xmlns:a16="http://schemas.microsoft.com/office/drawing/2014/main" id="{38FD7BE5-44BB-40DE-950E-BC4962CEC810}"/>
              </a:ext>
            </a:extLst>
          </p:cNvPr>
          <p:cNvSpPr txBox="1"/>
          <p:nvPr/>
        </p:nvSpPr>
        <p:spPr>
          <a:xfrm>
            <a:off x="3520124" y="5537080"/>
            <a:ext cx="3579014" cy="92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639814-A6EE-4679-8107-CAC1F18B377A}"/>
              </a:ext>
            </a:extLst>
          </p:cNvPr>
          <p:cNvGrpSpPr/>
          <p:nvPr/>
        </p:nvGrpSpPr>
        <p:grpSpPr>
          <a:xfrm>
            <a:off x="3331168" y="2462468"/>
            <a:ext cx="3198790" cy="2951738"/>
            <a:chOff x="4556880" y="1734604"/>
            <a:chExt cx="3198790" cy="2951738"/>
          </a:xfrm>
        </p:grpSpPr>
        <p:grpSp>
          <p:nvGrpSpPr>
            <p:cNvPr id="3" name="Google Shape;8501;p75">
              <a:extLst>
                <a:ext uri="{FF2B5EF4-FFF2-40B4-BE49-F238E27FC236}">
                  <a16:creationId xmlns:a16="http://schemas.microsoft.com/office/drawing/2014/main" id="{52E67714-634D-4071-A335-D06F87FE2846}"/>
                </a:ext>
              </a:extLst>
            </p:cNvPr>
            <p:cNvGrpSpPr/>
            <p:nvPr/>
          </p:nvGrpSpPr>
          <p:grpSpPr>
            <a:xfrm>
              <a:off x="4556880" y="1734604"/>
              <a:ext cx="3198790" cy="2951738"/>
              <a:chOff x="3352594" y="1236445"/>
              <a:chExt cx="745265" cy="687706"/>
            </a:xfrm>
            <a:noFill/>
          </p:grpSpPr>
          <p:grpSp>
            <p:nvGrpSpPr>
              <p:cNvPr id="4" name="Google Shape;8502;p75">
                <a:extLst>
                  <a:ext uri="{FF2B5EF4-FFF2-40B4-BE49-F238E27FC236}">
                    <a16:creationId xmlns:a16="http://schemas.microsoft.com/office/drawing/2014/main" id="{0CE1C888-436A-4A9C-B9D3-92D30F4DA3A4}"/>
                  </a:ext>
                </a:extLst>
              </p:cNvPr>
              <p:cNvGrpSpPr/>
              <p:nvPr/>
            </p:nvGrpSpPr>
            <p:grpSpPr>
              <a:xfrm>
                <a:off x="3583779" y="1236445"/>
                <a:ext cx="293795" cy="285811"/>
                <a:chOff x="3750225" y="1774000"/>
                <a:chExt cx="149575" cy="145525"/>
              </a:xfrm>
              <a:grpFill/>
            </p:grpSpPr>
            <p:sp>
              <p:nvSpPr>
                <p:cNvPr id="14" name="Google Shape;8503;p75">
                  <a:extLst>
                    <a:ext uri="{FF2B5EF4-FFF2-40B4-BE49-F238E27FC236}">
                      <a16:creationId xmlns:a16="http://schemas.microsoft.com/office/drawing/2014/main" id="{569EF204-C137-47D1-91E2-C7796C0DCB8C}"/>
                    </a:ext>
                  </a:extLst>
                </p:cNvPr>
                <p:cNvSpPr/>
                <p:nvPr/>
              </p:nvSpPr>
              <p:spPr>
                <a:xfrm>
                  <a:off x="3750225" y="1774000"/>
                  <a:ext cx="149575" cy="1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5821" extrusionOk="0">
                      <a:moveTo>
                        <a:pt x="2652" y="1"/>
                      </a:moveTo>
                      <a:cubicBezTo>
                        <a:pt x="1473" y="1"/>
                        <a:pt x="333" y="843"/>
                        <a:pt x="176" y="2200"/>
                      </a:cubicBezTo>
                      <a:cubicBezTo>
                        <a:pt x="1" y="3763"/>
                        <a:pt x="1259" y="4955"/>
                        <a:pt x="2643" y="4955"/>
                      </a:cubicBezTo>
                      <a:cubicBezTo>
                        <a:pt x="3079" y="4955"/>
                        <a:pt x="3528" y="4836"/>
                        <a:pt x="3948" y="4573"/>
                      </a:cubicBezTo>
                      <a:lnTo>
                        <a:pt x="5203" y="5821"/>
                      </a:lnTo>
                      <a:lnTo>
                        <a:pt x="5982" y="5035"/>
                      </a:lnTo>
                      <a:lnTo>
                        <a:pt x="4735" y="3787"/>
                      </a:lnTo>
                      <a:cubicBezTo>
                        <a:pt x="5340" y="2813"/>
                        <a:pt x="5196" y="1544"/>
                        <a:pt x="4388" y="729"/>
                      </a:cubicBezTo>
                      <a:cubicBezTo>
                        <a:pt x="3888" y="228"/>
                        <a:pt x="3265" y="1"/>
                        <a:pt x="2652" y="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504;p75">
                  <a:extLst>
                    <a:ext uri="{FF2B5EF4-FFF2-40B4-BE49-F238E27FC236}">
                      <a16:creationId xmlns:a16="http://schemas.microsoft.com/office/drawing/2014/main" id="{619B393D-2A83-4E13-A7B7-B25466EF1116}"/>
                    </a:ext>
                  </a:extLst>
                </p:cNvPr>
                <p:cNvSpPr/>
                <p:nvPr/>
              </p:nvSpPr>
              <p:spPr>
                <a:xfrm>
                  <a:off x="3773912" y="1795574"/>
                  <a:ext cx="82600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" h="3152" extrusionOk="0">
                      <a:moveTo>
                        <a:pt x="1658" y="1"/>
                      </a:moveTo>
                      <a:cubicBezTo>
                        <a:pt x="853" y="1"/>
                        <a:pt x="162" y="612"/>
                        <a:pt x="87" y="1428"/>
                      </a:cubicBezTo>
                      <a:cubicBezTo>
                        <a:pt x="1" y="2294"/>
                        <a:pt x="635" y="3058"/>
                        <a:pt x="1501" y="3145"/>
                      </a:cubicBezTo>
                      <a:cubicBezTo>
                        <a:pt x="1550" y="3149"/>
                        <a:pt x="1598" y="3151"/>
                        <a:pt x="1647" y="3151"/>
                      </a:cubicBezTo>
                      <a:cubicBezTo>
                        <a:pt x="2451" y="3151"/>
                        <a:pt x="3142" y="2540"/>
                        <a:pt x="3217" y="1724"/>
                      </a:cubicBezTo>
                      <a:cubicBezTo>
                        <a:pt x="3304" y="858"/>
                        <a:pt x="2669" y="94"/>
                        <a:pt x="1804" y="7"/>
                      </a:cubicBezTo>
                      <a:cubicBezTo>
                        <a:pt x="1755" y="3"/>
                        <a:pt x="1706" y="1"/>
                        <a:pt x="1658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" name="Google Shape;8505;p75">
                <a:extLst>
                  <a:ext uri="{FF2B5EF4-FFF2-40B4-BE49-F238E27FC236}">
                    <a16:creationId xmlns:a16="http://schemas.microsoft.com/office/drawing/2014/main" id="{61066D61-EC66-402A-93BB-69D30AE5FCF9}"/>
                  </a:ext>
                </a:extLst>
              </p:cNvPr>
              <p:cNvGrpSpPr/>
              <p:nvPr/>
            </p:nvGrpSpPr>
            <p:grpSpPr>
              <a:xfrm>
                <a:off x="3775534" y="1462599"/>
                <a:ext cx="322325" cy="285958"/>
                <a:chOff x="3847850" y="1889150"/>
                <a:chExt cx="164100" cy="145600"/>
              </a:xfrm>
              <a:grpFill/>
            </p:grpSpPr>
            <p:sp>
              <p:nvSpPr>
                <p:cNvPr id="12" name="Google Shape;8506;p75">
                  <a:extLst>
                    <a:ext uri="{FF2B5EF4-FFF2-40B4-BE49-F238E27FC236}">
                      <a16:creationId xmlns:a16="http://schemas.microsoft.com/office/drawing/2014/main" id="{FBB9A031-7C6D-41DE-BD38-0CEAC725D77D}"/>
                    </a:ext>
                  </a:extLst>
                </p:cNvPr>
                <p:cNvSpPr/>
                <p:nvPr/>
              </p:nvSpPr>
              <p:spPr>
                <a:xfrm>
                  <a:off x="3847850" y="1889150"/>
                  <a:ext cx="164100" cy="14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4" h="5824" extrusionOk="0">
                      <a:moveTo>
                        <a:pt x="3329" y="0"/>
                      </a:moveTo>
                      <a:cubicBezTo>
                        <a:pt x="1439" y="0"/>
                        <a:pt x="206" y="2117"/>
                        <a:pt x="1255" y="3790"/>
                      </a:cubicBezTo>
                      <a:lnTo>
                        <a:pt x="0" y="5038"/>
                      </a:lnTo>
                      <a:lnTo>
                        <a:pt x="786" y="5824"/>
                      </a:lnTo>
                      <a:lnTo>
                        <a:pt x="2034" y="4569"/>
                      </a:lnTo>
                      <a:cubicBezTo>
                        <a:pt x="2441" y="4823"/>
                        <a:pt x="2897" y="4947"/>
                        <a:pt x="3350" y="4947"/>
                      </a:cubicBezTo>
                      <a:cubicBezTo>
                        <a:pt x="3989" y="4947"/>
                        <a:pt x="4622" y="4700"/>
                        <a:pt x="5099" y="4223"/>
                      </a:cubicBezTo>
                      <a:cubicBezTo>
                        <a:pt x="6563" y="2758"/>
                        <a:pt x="5683" y="248"/>
                        <a:pt x="3628" y="18"/>
                      </a:cubicBezTo>
                      <a:cubicBezTo>
                        <a:pt x="3527" y="6"/>
                        <a:pt x="3427" y="0"/>
                        <a:pt x="3329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8507;p75">
                  <a:extLst>
                    <a:ext uri="{FF2B5EF4-FFF2-40B4-BE49-F238E27FC236}">
                      <a16:creationId xmlns:a16="http://schemas.microsoft.com/office/drawing/2014/main" id="{BB4E9DEA-EFEA-420A-AF55-C0D4E79AC179}"/>
                    </a:ext>
                  </a:extLst>
                </p:cNvPr>
                <p:cNvSpPr/>
                <p:nvPr/>
              </p:nvSpPr>
              <p:spPr>
                <a:xfrm>
                  <a:off x="3887875" y="1912456"/>
                  <a:ext cx="89450" cy="7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8" h="3148" extrusionOk="0">
                      <a:moveTo>
                        <a:pt x="1788" y="0"/>
                      </a:moveTo>
                      <a:cubicBezTo>
                        <a:pt x="1172" y="0"/>
                        <a:pt x="587" y="366"/>
                        <a:pt x="332" y="968"/>
                      </a:cubicBezTo>
                      <a:cubicBezTo>
                        <a:pt x="0" y="1769"/>
                        <a:pt x="383" y="2692"/>
                        <a:pt x="1183" y="3024"/>
                      </a:cubicBezTo>
                      <a:cubicBezTo>
                        <a:pt x="1382" y="3108"/>
                        <a:pt x="1588" y="3147"/>
                        <a:pt x="1790" y="3147"/>
                      </a:cubicBezTo>
                      <a:cubicBezTo>
                        <a:pt x="2405" y="3147"/>
                        <a:pt x="2989" y="2782"/>
                        <a:pt x="3239" y="2180"/>
                      </a:cubicBezTo>
                      <a:cubicBezTo>
                        <a:pt x="3578" y="1379"/>
                        <a:pt x="3195" y="456"/>
                        <a:pt x="2395" y="124"/>
                      </a:cubicBezTo>
                      <a:cubicBezTo>
                        <a:pt x="2196" y="40"/>
                        <a:pt x="1990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8508;p75">
                <a:extLst>
                  <a:ext uri="{FF2B5EF4-FFF2-40B4-BE49-F238E27FC236}">
                    <a16:creationId xmlns:a16="http://schemas.microsoft.com/office/drawing/2014/main" id="{A916A2EB-89DC-489C-AE69-BE66BD024E2E}"/>
                  </a:ext>
                </a:extLst>
              </p:cNvPr>
              <p:cNvGrpSpPr/>
              <p:nvPr/>
            </p:nvGrpSpPr>
            <p:grpSpPr>
              <a:xfrm>
                <a:off x="3541171" y="1638340"/>
                <a:ext cx="293746" cy="285811"/>
                <a:chOff x="3728533" y="1978631"/>
                <a:chExt cx="149550" cy="145525"/>
              </a:xfrm>
              <a:grpFill/>
            </p:grpSpPr>
            <p:sp>
              <p:nvSpPr>
                <p:cNvPr id="10" name="Google Shape;8509;p75">
                  <a:extLst>
                    <a:ext uri="{FF2B5EF4-FFF2-40B4-BE49-F238E27FC236}">
                      <a16:creationId xmlns:a16="http://schemas.microsoft.com/office/drawing/2014/main" id="{1D96C503-15DE-4FFC-96B0-CFF05B35A135}"/>
                    </a:ext>
                  </a:extLst>
                </p:cNvPr>
                <p:cNvSpPr/>
                <p:nvPr/>
              </p:nvSpPr>
              <p:spPr>
                <a:xfrm>
                  <a:off x="3728533" y="1978631"/>
                  <a:ext cx="149550" cy="1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5821" extrusionOk="0">
                      <a:moveTo>
                        <a:pt x="786" y="0"/>
                      </a:moveTo>
                      <a:lnTo>
                        <a:pt x="0" y="787"/>
                      </a:lnTo>
                      <a:lnTo>
                        <a:pt x="1255" y="2034"/>
                      </a:lnTo>
                      <a:cubicBezTo>
                        <a:pt x="642" y="3008"/>
                        <a:pt x="786" y="4277"/>
                        <a:pt x="1601" y="5092"/>
                      </a:cubicBezTo>
                      <a:cubicBezTo>
                        <a:pt x="2102" y="5593"/>
                        <a:pt x="2724" y="5821"/>
                        <a:pt x="3335" y="5821"/>
                      </a:cubicBezTo>
                      <a:cubicBezTo>
                        <a:pt x="4512" y="5821"/>
                        <a:pt x="5649" y="4979"/>
                        <a:pt x="5806" y="3621"/>
                      </a:cubicBezTo>
                      <a:cubicBezTo>
                        <a:pt x="5981" y="2058"/>
                        <a:pt x="4723" y="867"/>
                        <a:pt x="3339" y="867"/>
                      </a:cubicBezTo>
                      <a:cubicBezTo>
                        <a:pt x="2903" y="867"/>
                        <a:pt x="2454" y="985"/>
                        <a:pt x="2034" y="1248"/>
                      </a:cubicBez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8510;p75">
                  <a:extLst>
                    <a:ext uri="{FF2B5EF4-FFF2-40B4-BE49-F238E27FC236}">
                      <a16:creationId xmlns:a16="http://schemas.microsoft.com/office/drawing/2014/main" id="{6CE9C6C2-AFDC-4BDF-9248-83125F845383}"/>
                    </a:ext>
                  </a:extLst>
                </p:cNvPr>
                <p:cNvSpPr/>
                <p:nvPr/>
              </p:nvSpPr>
              <p:spPr>
                <a:xfrm>
                  <a:off x="3768690" y="2023668"/>
                  <a:ext cx="86575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" h="3150" extrusionOk="0">
                      <a:moveTo>
                        <a:pt x="1740" y="0"/>
                      </a:moveTo>
                      <a:cubicBezTo>
                        <a:pt x="1022" y="0"/>
                        <a:pt x="376" y="485"/>
                        <a:pt x="203" y="1209"/>
                      </a:cubicBezTo>
                      <a:cubicBezTo>
                        <a:pt x="1" y="2060"/>
                        <a:pt x="527" y="2904"/>
                        <a:pt x="1371" y="3106"/>
                      </a:cubicBezTo>
                      <a:cubicBezTo>
                        <a:pt x="1493" y="3135"/>
                        <a:pt x="1615" y="3149"/>
                        <a:pt x="1735" y="3149"/>
                      </a:cubicBezTo>
                      <a:cubicBezTo>
                        <a:pt x="2447" y="3149"/>
                        <a:pt x="3095" y="2660"/>
                        <a:pt x="3268" y="1938"/>
                      </a:cubicBezTo>
                      <a:cubicBezTo>
                        <a:pt x="3463" y="1094"/>
                        <a:pt x="2943" y="243"/>
                        <a:pt x="2099" y="41"/>
                      </a:cubicBezTo>
                      <a:cubicBezTo>
                        <a:pt x="1979" y="13"/>
                        <a:pt x="1858" y="0"/>
                        <a:pt x="174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8511;p75">
                <a:extLst>
                  <a:ext uri="{FF2B5EF4-FFF2-40B4-BE49-F238E27FC236}">
                    <a16:creationId xmlns:a16="http://schemas.microsoft.com/office/drawing/2014/main" id="{D57D962E-4C41-450C-A5DE-ADB403125EED}"/>
                  </a:ext>
                </a:extLst>
              </p:cNvPr>
              <p:cNvGrpSpPr/>
              <p:nvPr/>
            </p:nvGrpSpPr>
            <p:grpSpPr>
              <a:xfrm>
                <a:off x="3352594" y="1408649"/>
                <a:ext cx="294384" cy="284387"/>
                <a:chOff x="3632526" y="1861681"/>
                <a:chExt cx="149875" cy="144800"/>
              </a:xfrm>
              <a:grpFill/>
            </p:grpSpPr>
            <p:sp>
              <p:nvSpPr>
                <p:cNvPr id="8" name="Google Shape;8512;p75">
                  <a:extLst>
                    <a:ext uri="{FF2B5EF4-FFF2-40B4-BE49-F238E27FC236}">
                      <a16:creationId xmlns:a16="http://schemas.microsoft.com/office/drawing/2014/main" id="{01C2E1BD-E5F7-43F7-8C98-E80BF01886AD}"/>
                    </a:ext>
                  </a:extLst>
                </p:cNvPr>
                <p:cNvSpPr/>
                <p:nvPr/>
              </p:nvSpPr>
              <p:spPr>
                <a:xfrm>
                  <a:off x="3632526" y="1861681"/>
                  <a:ext cx="149875" cy="1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5" h="5792" extrusionOk="0">
                      <a:moveTo>
                        <a:pt x="5251" y="0"/>
                      </a:moveTo>
                      <a:lnTo>
                        <a:pt x="4025" y="1226"/>
                      </a:lnTo>
                      <a:cubicBezTo>
                        <a:pt x="3619" y="974"/>
                        <a:pt x="3165" y="852"/>
                        <a:pt x="2716" y="852"/>
                      </a:cubicBezTo>
                      <a:cubicBezTo>
                        <a:pt x="1986" y="852"/>
                        <a:pt x="1267" y="1174"/>
                        <a:pt x="780" y="1782"/>
                      </a:cubicBezTo>
                      <a:cubicBezTo>
                        <a:pt x="1" y="2770"/>
                        <a:pt x="80" y="4183"/>
                        <a:pt x="967" y="5070"/>
                      </a:cubicBezTo>
                      <a:cubicBezTo>
                        <a:pt x="1449" y="5548"/>
                        <a:pt x="2082" y="5792"/>
                        <a:pt x="2716" y="5792"/>
                      </a:cubicBezTo>
                      <a:cubicBezTo>
                        <a:pt x="3259" y="5792"/>
                        <a:pt x="3804" y="5613"/>
                        <a:pt x="4256" y="5251"/>
                      </a:cubicBezTo>
                      <a:cubicBezTo>
                        <a:pt x="5237" y="4472"/>
                        <a:pt x="5475" y="3073"/>
                        <a:pt x="4811" y="2012"/>
                      </a:cubicBezTo>
                      <a:lnTo>
                        <a:pt x="5994" y="822"/>
                      </a:lnTo>
                      <a:cubicBezTo>
                        <a:pt x="5872" y="736"/>
                        <a:pt x="5756" y="642"/>
                        <a:pt x="5655" y="541"/>
                      </a:cubicBezTo>
                      <a:cubicBezTo>
                        <a:pt x="5497" y="382"/>
                        <a:pt x="5360" y="202"/>
                        <a:pt x="5251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8513;p75">
                  <a:extLst>
                    <a:ext uri="{FF2B5EF4-FFF2-40B4-BE49-F238E27FC236}">
                      <a16:creationId xmlns:a16="http://schemas.microsoft.com/office/drawing/2014/main" id="{00220FE3-DE06-4F9D-9182-FD2B03083E72}"/>
                    </a:ext>
                  </a:extLst>
                </p:cNvPr>
                <p:cNvSpPr/>
                <p:nvPr/>
              </p:nvSpPr>
              <p:spPr>
                <a:xfrm>
                  <a:off x="3654939" y="1906612"/>
                  <a:ext cx="865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" h="3152" extrusionOk="0">
                      <a:moveTo>
                        <a:pt x="1733" y="0"/>
                      </a:moveTo>
                      <a:cubicBezTo>
                        <a:pt x="1018" y="0"/>
                        <a:pt x="375" y="490"/>
                        <a:pt x="203" y="1212"/>
                      </a:cubicBezTo>
                      <a:cubicBezTo>
                        <a:pt x="1" y="2056"/>
                        <a:pt x="520" y="2907"/>
                        <a:pt x="1371" y="3109"/>
                      </a:cubicBezTo>
                      <a:cubicBezTo>
                        <a:pt x="1493" y="3138"/>
                        <a:pt x="1615" y="3152"/>
                        <a:pt x="1735" y="3152"/>
                      </a:cubicBezTo>
                      <a:cubicBezTo>
                        <a:pt x="2447" y="3152"/>
                        <a:pt x="3094" y="2662"/>
                        <a:pt x="3261" y="1940"/>
                      </a:cubicBezTo>
                      <a:cubicBezTo>
                        <a:pt x="3463" y="1096"/>
                        <a:pt x="2943" y="245"/>
                        <a:pt x="2099" y="43"/>
                      </a:cubicBezTo>
                      <a:cubicBezTo>
                        <a:pt x="1976" y="14"/>
                        <a:pt x="1854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29" name="Picture 28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E97FAD40-1FD2-48A7-A3E3-228AF544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8463" y="3855355"/>
              <a:ext cx="615074" cy="615074"/>
            </a:xfrm>
            <a:prstGeom prst="rect">
              <a:avLst/>
            </a:prstGeom>
          </p:spPr>
        </p:pic>
        <p:pic>
          <p:nvPicPr>
            <p:cNvPr id="31" name="Picture 3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F928E0CA-796F-48DB-89A8-9C5A3776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4770" y="2829907"/>
              <a:ext cx="612014" cy="615074"/>
            </a:xfrm>
            <a:prstGeom prst="rect">
              <a:avLst/>
            </a:prstGeom>
          </p:spPr>
        </p:pic>
        <p:pic>
          <p:nvPicPr>
            <p:cNvPr id="33" name="Picture 3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150D3BF-5E27-4C21-AE91-0B6743DD0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1785" y="1914680"/>
              <a:ext cx="615074" cy="615074"/>
            </a:xfrm>
            <a:prstGeom prst="rect">
              <a:avLst/>
            </a:prstGeom>
          </p:spPr>
        </p:pic>
        <p:pic>
          <p:nvPicPr>
            <p:cNvPr id="35" name="Picture 34" descr="A picture containing sitting, dark, clock, lit&#10;&#10;Description automatically generated">
              <a:extLst>
                <a:ext uri="{FF2B5EF4-FFF2-40B4-BE49-F238E27FC236}">
                  <a16:creationId xmlns:a16="http://schemas.microsoft.com/office/drawing/2014/main" id="{B7EFB0E2-BA4B-4D94-AEB7-4095A00F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9161" y="2918728"/>
              <a:ext cx="615074" cy="615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26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1B7A00-2BBD-4D2A-8617-643DCDD9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A picture containing clock, light&#10;&#10;Description automatically generated">
            <a:extLst>
              <a:ext uri="{FF2B5EF4-FFF2-40B4-BE49-F238E27FC236}">
                <a16:creationId xmlns:a16="http://schemas.microsoft.com/office/drawing/2014/main" id="{FB10E593-857E-5642-9B3C-8AC1014F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617" y="2138390"/>
            <a:ext cx="1270000" cy="1270000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4811EF7-26D4-3542-82C8-D9DB6524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1" y="2283446"/>
            <a:ext cx="1270000" cy="127000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09066C8-5DC9-164D-8AE4-56709A2AE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616" y="4489803"/>
            <a:ext cx="1270000" cy="1270000"/>
          </a:xfrm>
          <a:prstGeom prst="rect">
            <a:avLst/>
          </a:prstGeom>
        </p:spPr>
      </p:pic>
      <p:pic>
        <p:nvPicPr>
          <p:cNvPr id="6" name="Picture 5" descr="A picture containing clock, sitting, dark, light&#10;&#10;Description automatically generated">
            <a:extLst>
              <a:ext uri="{FF2B5EF4-FFF2-40B4-BE49-F238E27FC236}">
                <a16:creationId xmlns:a16="http://schemas.microsoft.com/office/drawing/2014/main" id="{B07ADE6A-D848-9D4D-B96A-CCE395ADD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41" y="4489803"/>
            <a:ext cx="1270000" cy="1270000"/>
          </a:xfrm>
          <a:prstGeom prst="rect">
            <a:avLst/>
          </a:prstGeom>
        </p:spPr>
      </p:pic>
      <p:sp>
        <p:nvSpPr>
          <p:cNvPr id="20" name="Google Shape;643;p25">
            <a:extLst>
              <a:ext uri="{FF2B5EF4-FFF2-40B4-BE49-F238E27FC236}">
                <a16:creationId xmlns:a16="http://schemas.microsoft.com/office/drawing/2014/main" id="{7336EB59-3A51-4D6D-9F3A-AABCFDCD5A2B}"/>
              </a:ext>
            </a:extLst>
          </p:cNvPr>
          <p:cNvSpPr txBox="1"/>
          <p:nvPr/>
        </p:nvSpPr>
        <p:spPr>
          <a:xfrm>
            <a:off x="1731161" y="2418786"/>
            <a:ext cx="3704905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21" name="Google Shape;643;p25">
            <a:extLst>
              <a:ext uri="{FF2B5EF4-FFF2-40B4-BE49-F238E27FC236}">
                <a16:creationId xmlns:a16="http://schemas.microsoft.com/office/drawing/2014/main" id="{DC3C1773-ABAD-42D5-BC4D-D5CDB882A9E2}"/>
              </a:ext>
            </a:extLst>
          </p:cNvPr>
          <p:cNvSpPr txBox="1"/>
          <p:nvPr/>
        </p:nvSpPr>
        <p:spPr>
          <a:xfrm>
            <a:off x="7175617" y="2381521"/>
            <a:ext cx="3704905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22" name="Google Shape;643;p25">
            <a:extLst>
              <a:ext uri="{FF2B5EF4-FFF2-40B4-BE49-F238E27FC236}">
                <a16:creationId xmlns:a16="http://schemas.microsoft.com/office/drawing/2014/main" id="{31DE2E36-12E3-411E-9EB4-E4E7D356541E}"/>
              </a:ext>
            </a:extLst>
          </p:cNvPr>
          <p:cNvSpPr txBox="1"/>
          <p:nvPr/>
        </p:nvSpPr>
        <p:spPr>
          <a:xfrm>
            <a:off x="1745841" y="4570619"/>
            <a:ext cx="3704905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23" name="Google Shape;643;p25">
            <a:extLst>
              <a:ext uri="{FF2B5EF4-FFF2-40B4-BE49-F238E27FC236}">
                <a16:creationId xmlns:a16="http://schemas.microsoft.com/office/drawing/2014/main" id="{2C4EFD69-5DF3-4193-9BED-72664207A44B}"/>
              </a:ext>
            </a:extLst>
          </p:cNvPr>
          <p:cNvSpPr txBox="1"/>
          <p:nvPr/>
        </p:nvSpPr>
        <p:spPr>
          <a:xfrm>
            <a:off x="7175616" y="4575504"/>
            <a:ext cx="3704905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31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262BA-FA83-4AF9-8218-EA851C38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Lorem ipsum dolor sit</a:t>
            </a:r>
            <a:endParaRPr lang="en-US" dirty="0"/>
          </a:p>
        </p:txBody>
      </p:sp>
      <p:pic>
        <p:nvPicPr>
          <p:cNvPr id="6" name="Picture 5" descr="A picture containing ball, table, room&#10;&#10;Description automatically generated">
            <a:extLst>
              <a:ext uri="{FF2B5EF4-FFF2-40B4-BE49-F238E27FC236}">
                <a16:creationId xmlns:a16="http://schemas.microsoft.com/office/drawing/2014/main" id="{6975185A-C060-492F-9294-2D8CE170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35" y="2515252"/>
            <a:ext cx="1276416" cy="1276416"/>
          </a:xfrm>
          <a:prstGeom prst="rect">
            <a:avLst/>
          </a:prstGeom>
        </p:spPr>
      </p:pic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3FB8C7D8-FC80-46AC-89CD-828A5D40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36" y="3526493"/>
            <a:ext cx="1276416" cy="1276416"/>
          </a:xfrm>
          <a:prstGeom prst="rect">
            <a:avLst/>
          </a:prstGeom>
        </p:spPr>
      </p:pic>
      <p:pic>
        <p:nvPicPr>
          <p:cNvPr id="10" name="Picture 9" descr="A picture containing screen, television, computer, drawing&#10;&#10;Description automatically generated">
            <a:extLst>
              <a:ext uri="{FF2B5EF4-FFF2-40B4-BE49-F238E27FC236}">
                <a16:creationId xmlns:a16="http://schemas.microsoft.com/office/drawing/2014/main" id="{724BFDAD-9415-4C74-B765-4F16B1B1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735" y="4817039"/>
            <a:ext cx="1276416" cy="127641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B88C1B0-618D-4299-9437-E76C9A60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463" y="1385412"/>
            <a:ext cx="1276416" cy="1276416"/>
          </a:xfrm>
          <a:prstGeom prst="rect">
            <a:avLst/>
          </a:prstGeom>
        </p:spPr>
      </p:pic>
      <p:sp>
        <p:nvSpPr>
          <p:cNvPr id="14" name="Google Shape;643;p25">
            <a:extLst>
              <a:ext uri="{FF2B5EF4-FFF2-40B4-BE49-F238E27FC236}">
                <a16:creationId xmlns:a16="http://schemas.microsoft.com/office/drawing/2014/main" id="{A5D79474-9072-48CB-8AA9-C1CD14FCA3E7}"/>
              </a:ext>
            </a:extLst>
          </p:cNvPr>
          <p:cNvSpPr txBox="1"/>
          <p:nvPr/>
        </p:nvSpPr>
        <p:spPr>
          <a:xfrm>
            <a:off x="1017587" y="1235536"/>
            <a:ext cx="3704905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 algn="r">
              <a:buClr>
                <a:schemeClr val="tx2"/>
              </a:buClr>
            </a:pPr>
            <a:endParaRPr lang="en-US" sz="1100" dirty="0"/>
          </a:p>
          <a:p>
            <a:pPr algn="r"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 algn="r">
              <a:buClr>
                <a:schemeClr val="tx2"/>
              </a:buClr>
            </a:pPr>
            <a:endParaRPr lang="en-US" sz="1100" dirty="0"/>
          </a:p>
          <a:p>
            <a:pPr algn="r"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15" name="Google Shape;643;p25">
            <a:extLst>
              <a:ext uri="{FF2B5EF4-FFF2-40B4-BE49-F238E27FC236}">
                <a16:creationId xmlns:a16="http://schemas.microsoft.com/office/drawing/2014/main" id="{A754A4EF-89FB-415F-9EB0-308C53C8FC21}"/>
              </a:ext>
            </a:extLst>
          </p:cNvPr>
          <p:cNvSpPr txBox="1"/>
          <p:nvPr/>
        </p:nvSpPr>
        <p:spPr>
          <a:xfrm>
            <a:off x="976794" y="3456598"/>
            <a:ext cx="3704905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 algn="r">
              <a:buClr>
                <a:schemeClr val="tx2"/>
              </a:buClr>
            </a:pPr>
            <a:endParaRPr lang="en-US" sz="1100" dirty="0"/>
          </a:p>
          <a:p>
            <a:pPr algn="r"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 algn="r">
              <a:buClr>
                <a:schemeClr val="tx2"/>
              </a:buClr>
            </a:pPr>
            <a:endParaRPr lang="en-US" sz="1100" dirty="0"/>
          </a:p>
          <a:p>
            <a:pPr algn="r"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16" name="Google Shape;643;p25">
            <a:extLst>
              <a:ext uri="{FF2B5EF4-FFF2-40B4-BE49-F238E27FC236}">
                <a16:creationId xmlns:a16="http://schemas.microsoft.com/office/drawing/2014/main" id="{C2B7AAD0-7F52-4D80-A691-2DE5AEFB15D3}"/>
              </a:ext>
            </a:extLst>
          </p:cNvPr>
          <p:cNvSpPr txBox="1"/>
          <p:nvPr/>
        </p:nvSpPr>
        <p:spPr>
          <a:xfrm>
            <a:off x="6742629" y="2445722"/>
            <a:ext cx="3965252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  <p:sp>
        <p:nvSpPr>
          <p:cNvPr id="17" name="Google Shape;643;p25">
            <a:extLst>
              <a:ext uri="{FF2B5EF4-FFF2-40B4-BE49-F238E27FC236}">
                <a16:creationId xmlns:a16="http://schemas.microsoft.com/office/drawing/2014/main" id="{9BEB0DC2-63B7-40BF-AB31-4368EA16851A}"/>
              </a:ext>
            </a:extLst>
          </p:cNvPr>
          <p:cNvSpPr txBox="1"/>
          <p:nvPr/>
        </p:nvSpPr>
        <p:spPr>
          <a:xfrm>
            <a:off x="6742629" y="4667163"/>
            <a:ext cx="4431784" cy="1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1"/>
                </a:solidFill>
              </a:rPr>
              <a:t>Lorem ipsum dolor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  <a:p>
            <a:pPr>
              <a:buClr>
                <a:schemeClr val="tx2"/>
              </a:buClr>
            </a:pPr>
            <a:endParaRPr lang="en-US" sz="1100" dirty="0"/>
          </a:p>
          <a:p>
            <a:pPr>
              <a:buClr>
                <a:schemeClr val="tx2"/>
              </a:buClr>
            </a:pPr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consectetuer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Maecenas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congue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6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9EC48-0629-47AF-A7BE-52E55E2D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129" name="Google Shape;5129;p46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2567730" cy="535531"/>
          </a:xfrm>
        </p:spPr>
        <p:txBody>
          <a:bodyPr/>
          <a:lstStyle/>
          <a:p>
            <a:r>
              <a:rPr lang="en-GB" dirty="0">
                <a:sym typeface="Arial"/>
              </a:rPr>
              <a:t>Business</a:t>
            </a:r>
          </a:p>
        </p:txBody>
      </p:sp>
      <p:pic>
        <p:nvPicPr>
          <p:cNvPr id="30" name="Picture 29" descr="A picture containing computer, sitting, computer, cat&#10;&#10;Description automatically generated">
            <a:extLst>
              <a:ext uri="{FF2B5EF4-FFF2-40B4-BE49-F238E27FC236}">
                <a16:creationId xmlns:a16="http://schemas.microsoft.com/office/drawing/2014/main" id="{F5BDA01E-FF74-440B-9B94-FD995D7E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18" y="4289031"/>
            <a:ext cx="748764" cy="752508"/>
          </a:xfrm>
          <a:prstGeom prst="rect">
            <a:avLst/>
          </a:prstGeom>
        </p:spPr>
      </p:pic>
      <p:pic>
        <p:nvPicPr>
          <p:cNvPr id="32" name="Picture 31" descr="A picture containing sitting, dark, clock, lit&#10;&#10;Description automatically generated">
            <a:extLst>
              <a:ext uri="{FF2B5EF4-FFF2-40B4-BE49-F238E27FC236}">
                <a16:creationId xmlns:a16="http://schemas.microsoft.com/office/drawing/2014/main" id="{CC1527F7-12EF-4B4E-86E0-A8239B261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63" y="4289031"/>
            <a:ext cx="752508" cy="752508"/>
          </a:xfrm>
          <a:prstGeom prst="rect">
            <a:avLst/>
          </a:prstGeom>
        </p:spPr>
      </p:pic>
      <p:pic>
        <p:nvPicPr>
          <p:cNvPr id="34" name="Picture 33" descr="A close up of a screen&#10;&#10;Description automatically generated">
            <a:extLst>
              <a:ext uri="{FF2B5EF4-FFF2-40B4-BE49-F238E27FC236}">
                <a16:creationId xmlns:a16="http://schemas.microsoft.com/office/drawing/2014/main" id="{6996D109-57C3-49B4-B10A-BC8579203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997" y="4289031"/>
            <a:ext cx="752508" cy="752508"/>
          </a:xfrm>
          <a:prstGeom prst="rect">
            <a:avLst/>
          </a:prstGeom>
        </p:spPr>
      </p:pic>
      <p:pic>
        <p:nvPicPr>
          <p:cNvPr id="36" name="Picture 35" descr="A picture containing dark, lit, computer, computer&#10;&#10;Description automatically generated">
            <a:extLst>
              <a:ext uri="{FF2B5EF4-FFF2-40B4-BE49-F238E27FC236}">
                <a16:creationId xmlns:a16="http://schemas.microsoft.com/office/drawing/2014/main" id="{EFA6F965-B0F0-46BB-ABE0-5E85DD369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575" y="2378629"/>
            <a:ext cx="752508" cy="752508"/>
          </a:xfrm>
          <a:prstGeom prst="rect">
            <a:avLst/>
          </a:prstGeom>
        </p:spPr>
      </p:pic>
      <p:pic>
        <p:nvPicPr>
          <p:cNvPr id="38" name="Picture 37" descr="A picture containing ball, table, room&#10;&#10;Description automatically generated">
            <a:extLst>
              <a:ext uri="{FF2B5EF4-FFF2-40B4-BE49-F238E27FC236}">
                <a16:creationId xmlns:a16="http://schemas.microsoft.com/office/drawing/2014/main" id="{48A072C2-8258-4636-8585-E602960E4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405" y="4289031"/>
            <a:ext cx="752508" cy="752508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6BF63FD-13F4-411D-9B55-C12F22DCC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997" y="5248590"/>
            <a:ext cx="752508" cy="752508"/>
          </a:xfrm>
          <a:prstGeom prst="rect">
            <a:avLst/>
          </a:prstGeom>
        </p:spPr>
      </p:pic>
      <p:pic>
        <p:nvPicPr>
          <p:cNvPr id="42" name="Picture 41" descr="A close up of a screen&#10;&#10;Description automatically generated">
            <a:extLst>
              <a:ext uri="{FF2B5EF4-FFF2-40B4-BE49-F238E27FC236}">
                <a16:creationId xmlns:a16="http://schemas.microsoft.com/office/drawing/2014/main" id="{7F558124-BAAA-486C-912D-7DDD51290A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4575" y="4289031"/>
            <a:ext cx="752508" cy="752508"/>
          </a:xfrm>
          <a:prstGeom prst="rect">
            <a:avLst/>
          </a:prstGeom>
        </p:spPr>
      </p:pic>
      <p:pic>
        <p:nvPicPr>
          <p:cNvPr id="44" name="Picture 43" descr="A screen shot of a computer&#10;&#10;Description automatically generated">
            <a:extLst>
              <a:ext uri="{FF2B5EF4-FFF2-40B4-BE49-F238E27FC236}">
                <a16:creationId xmlns:a16="http://schemas.microsoft.com/office/drawing/2014/main" id="{22BD041B-6CA8-4AC4-B48F-0567FDE84B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4004" y="2378629"/>
            <a:ext cx="748764" cy="752508"/>
          </a:xfrm>
          <a:prstGeom prst="rect">
            <a:avLst/>
          </a:prstGeom>
        </p:spPr>
      </p:pic>
      <p:pic>
        <p:nvPicPr>
          <p:cNvPr id="46" name="Picture 45" descr="A sign on the screen&#10;&#10;Description automatically generated">
            <a:extLst>
              <a:ext uri="{FF2B5EF4-FFF2-40B4-BE49-F238E27FC236}">
                <a16:creationId xmlns:a16="http://schemas.microsoft.com/office/drawing/2014/main" id="{D3EE150D-1E15-4F05-A6CF-51326D1623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2298" y="1414580"/>
            <a:ext cx="752508" cy="752508"/>
          </a:xfrm>
          <a:prstGeom prst="rect">
            <a:avLst/>
          </a:prstGeom>
        </p:spPr>
      </p:pic>
      <p:pic>
        <p:nvPicPr>
          <p:cNvPr id="48" name="Picture 47" descr="A picture containing device, clock, computer, sitting&#10;&#10;Description automatically generated">
            <a:extLst>
              <a:ext uri="{FF2B5EF4-FFF2-40B4-BE49-F238E27FC236}">
                <a16:creationId xmlns:a16="http://schemas.microsoft.com/office/drawing/2014/main" id="{A3B3A457-7143-4105-B585-C79C61461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2007" y="5248590"/>
            <a:ext cx="752508" cy="752508"/>
          </a:xfrm>
          <a:prstGeom prst="rect">
            <a:avLst/>
          </a:prstGeom>
        </p:spPr>
      </p:pic>
      <p:pic>
        <p:nvPicPr>
          <p:cNvPr id="50" name="Picture 49" descr="A picture containing ball, table&#10;&#10;Description automatically generated">
            <a:extLst>
              <a:ext uri="{FF2B5EF4-FFF2-40B4-BE49-F238E27FC236}">
                <a16:creationId xmlns:a16="http://schemas.microsoft.com/office/drawing/2014/main" id="{9FB4FBA6-86BB-4D53-9480-48C3244D4E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0908" y="4289031"/>
            <a:ext cx="752508" cy="752508"/>
          </a:xfrm>
          <a:prstGeom prst="rect">
            <a:avLst/>
          </a:prstGeom>
        </p:spPr>
      </p:pic>
      <p:pic>
        <p:nvPicPr>
          <p:cNvPr id="52" name="Picture 51" descr="A picture containing clock, dark, computer, computer&#10;&#10;Description automatically generated">
            <a:extLst>
              <a:ext uri="{FF2B5EF4-FFF2-40B4-BE49-F238E27FC236}">
                <a16:creationId xmlns:a16="http://schemas.microsoft.com/office/drawing/2014/main" id="{49CC41A8-BB22-41D7-BDBB-64815B92E5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56866" y="4289031"/>
            <a:ext cx="752508" cy="752508"/>
          </a:xfrm>
          <a:prstGeom prst="rect">
            <a:avLst/>
          </a:prstGeom>
        </p:spPr>
      </p:pic>
      <p:pic>
        <p:nvPicPr>
          <p:cNvPr id="54" name="Picture 53" descr="A screen shot of a computer&#10;&#10;Description automatically generated">
            <a:extLst>
              <a:ext uri="{FF2B5EF4-FFF2-40B4-BE49-F238E27FC236}">
                <a16:creationId xmlns:a16="http://schemas.microsoft.com/office/drawing/2014/main" id="{DA2F93FC-1616-463F-A9EE-5DAE0173B6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0131" y="3296240"/>
            <a:ext cx="752508" cy="752508"/>
          </a:xfrm>
          <a:prstGeom prst="rect">
            <a:avLst/>
          </a:prstGeom>
        </p:spPr>
      </p:pic>
      <p:pic>
        <p:nvPicPr>
          <p:cNvPr id="56" name="Picture 55" descr="A picture containing computer, sitting, computer&#10;&#10;Description automatically generated">
            <a:extLst>
              <a:ext uri="{FF2B5EF4-FFF2-40B4-BE49-F238E27FC236}">
                <a16:creationId xmlns:a16="http://schemas.microsoft.com/office/drawing/2014/main" id="{A151BB45-135F-429C-B4F4-A1ECAAFBAF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00131" y="4289031"/>
            <a:ext cx="752508" cy="752508"/>
          </a:xfrm>
          <a:prstGeom prst="rect">
            <a:avLst/>
          </a:prstGeom>
        </p:spPr>
      </p:pic>
      <p:pic>
        <p:nvPicPr>
          <p:cNvPr id="58" name="Picture 57" descr="A sign in the dark&#10;&#10;Description automatically generated">
            <a:extLst>
              <a:ext uri="{FF2B5EF4-FFF2-40B4-BE49-F238E27FC236}">
                <a16:creationId xmlns:a16="http://schemas.microsoft.com/office/drawing/2014/main" id="{952578CC-530A-4EE9-AD9F-FB366D0BFD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62132" y="5248590"/>
            <a:ext cx="752508" cy="752508"/>
          </a:xfrm>
          <a:prstGeom prst="rect">
            <a:avLst/>
          </a:prstGeom>
        </p:spPr>
      </p:pic>
      <p:pic>
        <p:nvPicPr>
          <p:cNvPr id="60" name="Picture 59" descr="A picture containing sitting, clock, street&#10;&#10;Description automatically generated">
            <a:extLst>
              <a:ext uri="{FF2B5EF4-FFF2-40B4-BE49-F238E27FC236}">
                <a16:creationId xmlns:a16="http://schemas.microsoft.com/office/drawing/2014/main" id="{B7180607-9DAD-4945-895E-194EEFD762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00131" y="5248590"/>
            <a:ext cx="752508" cy="752508"/>
          </a:xfrm>
          <a:prstGeom prst="rect">
            <a:avLst/>
          </a:prstGeom>
        </p:spPr>
      </p:pic>
      <p:pic>
        <p:nvPicPr>
          <p:cNvPr id="62" name="Picture 61" descr="A picture containing computer, light&#10;&#10;Description automatically generated">
            <a:extLst>
              <a:ext uri="{FF2B5EF4-FFF2-40B4-BE49-F238E27FC236}">
                <a16:creationId xmlns:a16="http://schemas.microsoft.com/office/drawing/2014/main" id="{A2267F8D-D082-4E67-82D3-7CC0A5CCDF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5674" y="4289031"/>
            <a:ext cx="752508" cy="752508"/>
          </a:xfrm>
          <a:prstGeom prst="rect">
            <a:avLst/>
          </a:prstGeom>
        </p:spPr>
      </p:pic>
      <p:pic>
        <p:nvPicPr>
          <p:cNvPr id="453" name="Picture 452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431336B-4EE7-4FBA-BA96-AD2E468260E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83713" y="5248590"/>
            <a:ext cx="752508" cy="752508"/>
          </a:xfrm>
          <a:prstGeom prst="rect">
            <a:avLst/>
          </a:prstGeom>
        </p:spPr>
      </p:pic>
      <p:pic>
        <p:nvPicPr>
          <p:cNvPr id="468" name="Picture 467" descr="A close up of a screen&#10;&#10;Description automatically generated">
            <a:extLst>
              <a:ext uri="{FF2B5EF4-FFF2-40B4-BE49-F238E27FC236}">
                <a16:creationId xmlns:a16="http://schemas.microsoft.com/office/drawing/2014/main" id="{79A9FD7C-E76E-4B82-9AB3-9ADED95DCFA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83713" y="1414580"/>
            <a:ext cx="752508" cy="752508"/>
          </a:xfrm>
          <a:prstGeom prst="rect">
            <a:avLst/>
          </a:prstGeom>
        </p:spPr>
      </p:pic>
      <p:pic>
        <p:nvPicPr>
          <p:cNvPr id="470" name="Picture 469" descr="A close up of a screen&#10;&#10;Description automatically generated">
            <a:extLst>
              <a:ext uri="{FF2B5EF4-FFF2-40B4-BE49-F238E27FC236}">
                <a16:creationId xmlns:a16="http://schemas.microsoft.com/office/drawing/2014/main" id="{7CC57BE4-DF87-4C27-868A-06EC42E3AA2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69997" y="3296240"/>
            <a:ext cx="752508" cy="752508"/>
          </a:xfrm>
          <a:prstGeom prst="rect">
            <a:avLst/>
          </a:prstGeom>
        </p:spPr>
      </p:pic>
      <p:pic>
        <p:nvPicPr>
          <p:cNvPr id="472" name="Picture 4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F4F4B9-73E9-41BF-BEF3-286B35C26CC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06405" y="2378629"/>
            <a:ext cx="752508" cy="752508"/>
          </a:xfrm>
          <a:prstGeom prst="rect">
            <a:avLst/>
          </a:prstGeom>
        </p:spPr>
      </p:pic>
      <p:pic>
        <p:nvPicPr>
          <p:cNvPr id="474" name="Picture 473" descr="A close up of a logo&#10;&#10;Description automatically generated">
            <a:extLst>
              <a:ext uri="{FF2B5EF4-FFF2-40B4-BE49-F238E27FC236}">
                <a16:creationId xmlns:a16="http://schemas.microsoft.com/office/drawing/2014/main" id="{476F9A82-BAAA-497C-8E42-CD4BCF42767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55674" y="5248590"/>
            <a:ext cx="752508" cy="752508"/>
          </a:xfrm>
          <a:prstGeom prst="rect">
            <a:avLst/>
          </a:prstGeom>
        </p:spPr>
      </p:pic>
      <p:pic>
        <p:nvPicPr>
          <p:cNvPr id="476" name="Picture 475" descr="A picture containing clock&#10;&#10;Description automatically generated">
            <a:extLst>
              <a:ext uri="{FF2B5EF4-FFF2-40B4-BE49-F238E27FC236}">
                <a16:creationId xmlns:a16="http://schemas.microsoft.com/office/drawing/2014/main" id="{2DCD38F4-9631-4ED2-93FD-CBCCD8C7980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69997" y="2378629"/>
            <a:ext cx="752508" cy="752508"/>
          </a:xfrm>
          <a:prstGeom prst="rect">
            <a:avLst/>
          </a:prstGeom>
        </p:spPr>
      </p:pic>
      <p:pic>
        <p:nvPicPr>
          <p:cNvPr id="478" name="Picture 477" descr="A close up of a logo&#10;&#10;Description automatically generated">
            <a:extLst>
              <a:ext uri="{FF2B5EF4-FFF2-40B4-BE49-F238E27FC236}">
                <a16:creationId xmlns:a16="http://schemas.microsoft.com/office/drawing/2014/main" id="{1905135B-20E8-4A30-952F-144A5782D69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0163" y="3296240"/>
            <a:ext cx="752508" cy="752508"/>
          </a:xfrm>
          <a:prstGeom prst="rect">
            <a:avLst/>
          </a:prstGeom>
        </p:spPr>
      </p:pic>
      <p:pic>
        <p:nvPicPr>
          <p:cNvPr id="480" name="Picture 479" descr="A picture containing computer, computer, sitting&#10;&#10;Description automatically generated">
            <a:extLst>
              <a:ext uri="{FF2B5EF4-FFF2-40B4-BE49-F238E27FC236}">
                <a16:creationId xmlns:a16="http://schemas.microsoft.com/office/drawing/2014/main" id="{ECEF7A30-D478-452E-A11C-1277332063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90908" y="2378629"/>
            <a:ext cx="752508" cy="752508"/>
          </a:xfrm>
          <a:prstGeom prst="rect">
            <a:avLst/>
          </a:prstGeom>
        </p:spPr>
      </p:pic>
      <p:pic>
        <p:nvPicPr>
          <p:cNvPr id="482" name="Picture 481" descr="A close up of a logo&#10;&#10;Description automatically generated">
            <a:extLst>
              <a:ext uri="{FF2B5EF4-FFF2-40B4-BE49-F238E27FC236}">
                <a16:creationId xmlns:a16="http://schemas.microsoft.com/office/drawing/2014/main" id="{DBE6569C-7F24-4A45-9FB2-13E4E63CFE3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5674" y="2378629"/>
            <a:ext cx="752508" cy="752508"/>
          </a:xfrm>
          <a:prstGeom prst="rect">
            <a:avLst/>
          </a:prstGeom>
        </p:spPr>
      </p:pic>
      <p:pic>
        <p:nvPicPr>
          <p:cNvPr id="484" name="Picture 483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E6C88763-EB68-4A80-9886-DF95FE87B50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62007" y="2378629"/>
            <a:ext cx="752508" cy="752508"/>
          </a:xfrm>
          <a:prstGeom prst="rect">
            <a:avLst/>
          </a:prstGeom>
        </p:spPr>
      </p:pic>
      <p:pic>
        <p:nvPicPr>
          <p:cNvPr id="486" name="Picture 485" descr="A picture containing clock&#10;&#10;Description automatically generated">
            <a:extLst>
              <a:ext uri="{FF2B5EF4-FFF2-40B4-BE49-F238E27FC236}">
                <a16:creationId xmlns:a16="http://schemas.microsoft.com/office/drawing/2014/main" id="{058DB576-A224-4CCA-BDEB-4469C41F85B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655674" y="1414580"/>
            <a:ext cx="752508" cy="752508"/>
          </a:xfrm>
          <a:prstGeom prst="rect">
            <a:avLst/>
          </a:prstGeom>
        </p:spPr>
      </p:pic>
      <p:pic>
        <p:nvPicPr>
          <p:cNvPr id="488" name="Picture 487" descr="A screen shot of a computer&#10;&#10;Description automatically generated">
            <a:extLst>
              <a:ext uri="{FF2B5EF4-FFF2-40B4-BE49-F238E27FC236}">
                <a16:creationId xmlns:a16="http://schemas.microsoft.com/office/drawing/2014/main" id="{F0CE11AB-695D-45F9-BD26-9A9BD8C90D2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762007" y="1414580"/>
            <a:ext cx="752508" cy="752508"/>
          </a:xfrm>
          <a:prstGeom prst="rect">
            <a:avLst/>
          </a:prstGeom>
        </p:spPr>
      </p:pic>
      <p:pic>
        <p:nvPicPr>
          <p:cNvPr id="490" name="Picture 489" descr="A picture containing object, computer, clock, computer&#10;&#10;Description automatically generated">
            <a:extLst>
              <a:ext uri="{FF2B5EF4-FFF2-40B4-BE49-F238E27FC236}">
                <a16:creationId xmlns:a16="http://schemas.microsoft.com/office/drawing/2014/main" id="{A468E971-B617-4C4A-BE48-563832AC3F7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590908" y="1414580"/>
            <a:ext cx="752508" cy="752508"/>
          </a:xfrm>
          <a:prstGeom prst="rect">
            <a:avLst/>
          </a:prstGeom>
        </p:spPr>
      </p:pic>
      <p:pic>
        <p:nvPicPr>
          <p:cNvPr id="492" name="Picture 491" descr="A close up of a light&#10;&#10;Description automatically generated">
            <a:extLst>
              <a:ext uri="{FF2B5EF4-FFF2-40B4-BE49-F238E27FC236}">
                <a16:creationId xmlns:a16="http://schemas.microsoft.com/office/drawing/2014/main" id="{EB2E3C45-E228-42EA-B77C-041E61B8785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262132" y="4289031"/>
            <a:ext cx="752508" cy="752508"/>
          </a:xfrm>
          <a:prstGeom prst="rect">
            <a:avLst/>
          </a:prstGeom>
        </p:spPr>
      </p:pic>
      <p:pic>
        <p:nvPicPr>
          <p:cNvPr id="494" name="Picture 493" descr="A picture containing clock, dark, sitting, computer&#10;&#10;Description automatically generated">
            <a:extLst>
              <a:ext uri="{FF2B5EF4-FFF2-40B4-BE49-F238E27FC236}">
                <a16:creationId xmlns:a16="http://schemas.microsoft.com/office/drawing/2014/main" id="{24E4645C-E378-4CCB-8946-1BD04980B96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655674" y="3296240"/>
            <a:ext cx="752508" cy="752508"/>
          </a:xfrm>
          <a:prstGeom prst="rect">
            <a:avLst/>
          </a:prstGeom>
        </p:spPr>
      </p:pic>
      <p:pic>
        <p:nvPicPr>
          <p:cNvPr id="496" name="Picture 495" descr="A picture containing computer, sitting, computer, dark&#10;&#10;Description automatically generated">
            <a:extLst>
              <a:ext uri="{FF2B5EF4-FFF2-40B4-BE49-F238E27FC236}">
                <a16:creationId xmlns:a16="http://schemas.microsoft.com/office/drawing/2014/main" id="{9628424B-689F-4B30-A3DE-4AD03443AED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484575" y="5248590"/>
            <a:ext cx="752508" cy="752508"/>
          </a:xfrm>
          <a:prstGeom prst="rect">
            <a:avLst/>
          </a:prstGeom>
        </p:spPr>
      </p:pic>
      <p:pic>
        <p:nvPicPr>
          <p:cNvPr id="498" name="Picture 497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8B40228E-B114-4C73-99F8-6D8067237C5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60163" y="1414580"/>
            <a:ext cx="752508" cy="752508"/>
          </a:xfrm>
          <a:prstGeom prst="rect">
            <a:avLst/>
          </a:prstGeom>
        </p:spPr>
      </p:pic>
      <p:pic>
        <p:nvPicPr>
          <p:cNvPr id="500" name="Picture 499" descr="A picture containing computer, dark, computer, lit&#10;&#10;Description automatically generated">
            <a:extLst>
              <a:ext uri="{FF2B5EF4-FFF2-40B4-BE49-F238E27FC236}">
                <a16:creationId xmlns:a16="http://schemas.microsoft.com/office/drawing/2014/main" id="{493B1D66-8FCA-49B5-9933-8DB1E06831D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60163" y="2378629"/>
            <a:ext cx="752508" cy="752508"/>
          </a:xfrm>
          <a:prstGeom prst="rect">
            <a:avLst/>
          </a:prstGeom>
        </p:spPr>
      </p:pic>
      <p:pic>
        <p:nvPicPr>
          <p:cNvPr id="502" name="Picture 501" descr="A close up of a logo&#10;&#10;Description automatically generated">
            <a:extLst>
              <a:ext uri="{FF2B5EF4-FFF2-40B4-BE49-F238E27FC236}">
                <a16:creationId xmlns:a16="http://schemas.microsoft.com/office/drawing/2014/main" id="{6FDE887E-E59A-4C51-BDA0-D329ECBD88E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22298" y="2304757"/>
            <a:ext cx="752508" cy="752508"/>
          </a:xfrm>
          <a:prstGeom prst="rect">
            <a:avLst/>
          </a:prstGeom>
        </p:spPr>
      </p:pic>
      <p:pic>
        <p:nvPicPr>
          <p:cNvPr id="504" name="Picture 503" descr="A screen shot of a computer&#10;&#10;Description automatically generated">
            <a:extLst>
              <a:ext uri="{FF2B5EF4-FFF2-40B4-BE49-F238E27FC236}">
                <a16:creationId xmlns:a16="http://schemas.microsoft.com/office/drawing/2014/main" id="{3EF56EBD-FF76-4728-BEBB-44E83EAEA14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590908" y="5248590"/>
            <a:ext cx="752508" cy="752508"/>
          </a:xfrm>
          <a:prstGeom prst="rect">
            <a:avLst/>
          </a:prstGeom>
        </p:spPr>
      </p:pic>
      <p:pic>
        <p:nvPicPr>
          <p:cNvPr id="506" name="Picture 505" descr="A screen shot of a computer&#10;&#10;Description automatically generated">
            <a:extLst>
              <a:ext uri="{FF2B5EF4-FFF2-40B4-BE49-F238E27FC236}">
                <a16:creationId xmlns:a16="http://schemas.microsoft.com/office/drawing/2014/main" id="{E6E19935-99B8-4BAB-A4A0-4CB62F3C494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762007" y="4289031"/>
            <a:ext cx="752508" cy="752508"/>
          </a:xfrm>
          <a:prstGeom prst="rect">
            <a:avLst/>
          </a:prstGeom>
        </p:spPr>
      </p:pic>
      <p:pic>
        <p:nvPicPr>
          <p:cNvPr id="508" name="Picture 507">
            <a:extLst>
              <a:ext uri="{FF2B5EF4-FFF2-40B4-BE49-F238E27FC236}">
                <a16:creationId xmlns:a16="http://schemas.microsoft.com/office/drawing/2014/main" id="{5C90FEE9-79DF-474D-AB47-94FE3DC79B2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762007" y="3296240"/>
            <a:ext cx="752508" cy="752508"/>
          </a:xfrm>
          <a:prstGeom prst="rect">
            <a:avLst/>
          </a:prstGeom>
        </p:spPr>
      </p:pic>
      <p:pic>
        <p:nvPicPr>
          <p:cNvPr id="510" name="Picture 509">
            <a:extLst>
              <a:ext uri="{FF2B5EF4-FFF2-40B4-BE49-F238E27FC236}">
                <a16:creationId xmlns:a16="http://schemas.microsoft.com/office/drawing/2014/main" id="{85A0A8BB-A9D7-4549-AA01-7041970BA9A7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383713" y="4289031"/>
            <a:ext cx="752508" cy="752508"/>
          </a:xfrm>
          <a:prstGeom prst="rect">
            <a:avLst/>
          </a:prstGeom>
        </p:spPr>
      </p:pic>
      <p:pic>
        <p:nvPicPr>
          <p:cNvPr id="5120" name="Picture 5119">
            <a:extLst>
              <a:ext uri="{FF2B5EF4-FFF2-40B4-BE49-F238E27FC236}">
                <a16:creationId xmlns:a16="http://schemas.microsoft.com/office/drawing/2014/main" id="{50680261-48C3-4BD2-B58B-14CA2DD3BAC5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383713" y="2378629"/>
            <a:ext cx="752508" cy="752508"/>
          </a:xfrm>
          <a:prstGeom prst="rect">
            <a:avLst/>
          </a:prstGeom>
        </p:spPr>
      </p:pic>
      <p:pic>
        <p:nvPicPr>
          <p:cNvPr id="5122" name="Picture 5121">
            <a:extLst>
              <a:ext uri="{FF2B5EF4-FFF2-40B4-BE49-F238E27FC236}">
                <a16:creationId xmlns:a16="http://schemas.microsoft.com/office/drawing/2014/main" id="{DD0A0728-E118-4A74-9800-0BECF3922AF0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383713" y="3296240"/>
            <a:ext cx="752508" cy="752508"/>
          </a:xfrm>
          <a:prstGeom prst="rect">
            <a:avLst/>
          </a:prstGeom>
        </p:spPr>
      </p:pic>
      <p:pic>
        <p:nvPicPr>
          <p:cNvPr id="5124" name="Picture 5123">
            <a:extLst>
              <a:ext uri="{FF2B5EF4-FFF2-40B4-BE49-F238E27FC236}">
                <a16:creationId xmlns:a16="http://schemas.microsoft.com/office/drawing/2014/main" id="{83B8CD69-86AA-45AF-A46E-5DF5FDE673F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206405" y="3296240"/>
            <a:ext cx="752508" cy="752508"/>
          </a:xfrm>
          <a:prstGeom prst="rect">
            <a:avLst/>
          </a:prstGeom>
        </p:spPr>
      </p:pic>
      <p:pic>
        <p:nvPicPr>
          <p:cNvPr id="5126" name="Picture 5125" descr="A close up of a logo&#10;&#10;Description automatically generated">
            <a:extLst>
              <a:ext uri="{FF2B5EF4-FFF2-40B4-BE49-F238E27FC236}">
                <a16:creationId xmlns:a16="http://schemas.microsoft.com/office/drawing/2014/main" id="{8D37427E-7ED9-4A8B-8D6F-0563D60C7DDA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823546" y="3296240"/>
            <a:ext cx="752508" cy="752508"/>
          </a:xfrm>
          <a:prstGeom prst="rect">
            <a:avLst/>
          </a:prstGeom>
        </p:spPr>
      </p:pic>
      <p:pic>
        <p:nvPicPr>
          <p:cNvPr id="5128" name="Picture 5127">
            <a:extLst>
              <a:ext uri="{FF2B5EF4-FFF2-40B4-BE49-F238E27FC236}">
                <a16:creationId xmlns:a16="http://schemas.microsoft.com/office/drawing/2014/main" id="{C8A8416E-8D13-474C-9A02-FE1F55F43A1F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269997" y="1414580"/>
            <a:ext cx="752508" cy="752508"/>
          </a:xfrm>
          <a:prstGeom prst="rect">
            <a:avLst/>
          </a:prstGeom>
        </p:spPr>
      </p:pic>
      <p:pic>
        <p:nvPicPr>
          <p:cNvPr id="5319" name="Picture 5318">
            <a:extLst>
              <a:ext uri="{FF2B5EF4-FFF2-40B4-BE49-F238E27FC236}">
                <a16:creationId xmlns:a16="http://schemas.microsoft.com/office/drawing/2014/main" id="{38BC3ACE-D0DE-4AD1-9D04-5C4C3C44E8E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484575" y="3296240"/>
            <a:ext cx="752508" cy="752508"/>
          </a:xfrm>
          <a:prstGeom prst="rect">
            <a:avLst/>
          </a:prstGeom>
        </p:spPr>
      </p:pic>
      <p:pic>
        <p:nvPicPr>
          <p:cNvPr id="5321" name="Picture 5320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5AC8B1A3-6FB0-43ED-A002-E333231E0BA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484575" y="1414580"/>
            <a:ext cx="752508" cy="752508"/>
          </a:xfrm>
          <a:prstGeom prst="rect">
            <a:avLst/>
          </a:prstGeom>
        </p:spPr>
      </p:pic>
      <p:pic>
        <p:nvPicPr>
          <p:cNvPr id="5323" name="Picture 5322">
            <a:extLst>
              <a:ext uri="{FF2B5EF4-FFF2-40B4-BE49-F238E27FC236}">
                <a16:creationId xmlns:a16="http://schemas.microsoft.com/office/drawing/2014/main" id="{6D8F7FE1-CA47-4C1D-9434-B48BCA050634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1156866" y="3296240"/>
            <a:ext cx="752508" cy="752508"/>
          </a:xfrm>
          <a:prstGeom prst="rect">
            <a:avLst/>
          </a:prstGeom>
        </p:spPr>
      </p:pic>
      <p:pic>
        <p:nvPicPr>
          <p:cNvPr id="5325" name="Picture 5324">
            <a:extLst>
              <a:ext uri="{FF2B5EF4-FFF2-40B4-BE49-F238E27FC236}">
                <a16:creationId xmlns:a16="http://schemas.microsoft.com/office/drawing/2014/main" id="{1441E5CC-B2A4-45C0-8A6C-251BEB7061A7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823546" y="5248590"/>
            <a:ext cx="752508" cy="752508"/>
          </a:xfrm>
          <a:prstGeom prst="rect">
            <a:avLst/>
          </a:prstGeom>
        </p:spPr>
      </p:pic>
      <p:pic>
        <p:nvPicPr>
          <p:cNvPr id="5327" name="Picture 5326">
            <a:extLst>
              <a:ext uri="{FF2B5EF4-FFF2-40B4-BE49-F238E27FC236}">
                <a16:creationId xmlns:a16="http://schemas.microsoft.com/office/drawing/2014/main" id="{2407602E-0ECF-409E-97FE-278AE628DD4A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4590908" y="3296240"/>
            <a:ext cx="752508" cy="752508"/>
          </a:xfrm>
          <a:prstGeom prst="rect">
            <a:avLst/>
          </a:prstGeom>
        </p:spPr>
      </p:pic>
      <p:pic>
        <p:nvPicPr>
          <p:cNvPr id="5329" name="Picture 5328">
            <a:extLst>
              <a:ext uri="{FF2B5EF4-FFF2-40B4-BE49-F238E27FC236}">
                <a16:creationId xmlns:a16="http://schemas.microsoft.com/office/drawing/2014/main" id="{F44AC3EB-85A8-47BE-9A29-315C94E7D87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9262132" y="3296240"/>
            <a:ext cx="752508" cy="752508"/>
          </a:xfrm>
          <a:prstGeom prst="rect">
            <a:avLst/>
          </a:prstGeom>
        </p:spPr>
      </p:pic>
      <p:pic>
        <p:nvPicPr>
          <p:cNvPr id="5331" name="Picture 5330">
            <a:extLst>
              <a:ext uri="{FF2B5EF4-FFF2-40B4-BE49-F238E27FC236}">
                <a16:creationId xmlns:a16="http://schemas.microsoft.com/office/drawing/2014/main" id="{16910F43-365C-415C-BEBE-96B8508BE91E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8206405" y="5248590"/>
            <a:ext cx="752508" cy="7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9EC48-0629-47AF-A7BE-52E55E2D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9" name="Google Shape;512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Arial"/>
              </a:rPr>
              <a:t>Business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BDA01E-FF74-440B-9B94-FD995D7E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25418" y="4289031"/>
            <a:ext cx="748763" cy="7525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1527F7-12EF-4B4E-86E0-A8239B2617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0163" y="4289031"/>
            <a:ext cx="752508" cy="7525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96D109-57C3-49B4-B10A-BC85792037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69997" y="4289031"/>
            <a:ext cx="752508" cy="7525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A6F965-B0F0-46BB-ABE0-5E85DD36971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84575" y="2378629"/>
            <a:ext cx="752508" cy="7525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8A072C2-8258-4636-8585-E602960E48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206405" y="4289031"/>
            <a:ext cx="752508" cy="7525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6BF63FD-13F4-411D-9B55-C12F22DCC53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269997" y="5248590"/>
            <a:ext cx="752508" cy="7525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558124-BAAA-486C-912D-7DDD51290A8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484575" y="4289031"/>
            <a:ext cx="752508" cy="75250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2BD041B-6CA8-4AC4-B48F-0567FDE84B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264004" y="2378629"/>
            <a:ext cx="748763" cy="7525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3EE150D-1E15-4F05-A6CF-51326D16232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822298" y="1414580"/>
            <a:ext cx="752508" cy="7525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3B3A457-7143-4105-B585-C79C61461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762007" y="5248590"/>
            <a:ext cx="752508" cy="7525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FB4FBA6-86BB-4D53-9480-48C3244D4E7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590908" y="4289031"/>
            <a:ext cx="752508" cy="7525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9CC41A8-BB22-41D7-BDBB-64815B92E55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1156866" y="4289031"/>
            <a:ext cx="752508" cy="7525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A2F93FC-1616-463F-A9EE-5DAE0173B6C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0300131" y="3296240"/>
            <a:ext cx="752508" cy="75250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151BB45-135F-429C-B4F4-A1ECAAFBAF2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0300131" y="4289031"/>
            <a:ext cx="752508" cy="7525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52578CC-530A-4EE9-AD9F-FB366D0BFD9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262132" y="5248590"/>
            <a:ext cx="752508" cy="7525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180607-9DAD-4945-895E-194EEFD76270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0300131" y="5248590"/>
            <a:ext cx="752508" cy="7525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2267F8D-D082-4E67-82D3-7CC0A5CCDF59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3655674" y="4289031"/>
            <a:ext cx="752508" cy="752508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0431336B-4EE7-4FBA-BA96-AD2E468260ED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6383713" y="5248590"/>
            <a:ext cx="752508" cy="752508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79A9FD7C-E76E-4B82-9AB3-9ADED95DCFA1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6383713" y="1414580"/>
            <a:ext cx="752508" cy="752508"/>
          </a:xfrm>
          <a:prstGeom prst="rect">
            <a:avLst/>
          </a:prstGeom>
        </p:spPr>
      </p:pic>
      <p:pic>
        <p:nvPicPr>
          <p:cNvPr id="470" name="Picture 469">
            <a:extLst>
              <a:ext uri="{FF2B5EF4-FFF2-40B4-BE49-F238E27FC236}">
                <a16:creationId xmlns:a16="http://schemas.microsoft.com/office/drawing/2014/main" id="{7CC57BE4-DF87-4C27-868A-06EC42E3AA2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7269997" y="3296240"/>
            <a:ext cx="752508" cy="752508"/>
          </a:xfrm>
          <a:prstGeom prst="rect">
            <a:avLst/>
          </a:prstGeom>
        </p:spPr>
      </p:pic>
      <p:pic>
        <p:nvPicPr>
          <p:cNvPr id="472" name="Picture 471">
            <a:extLst>
              <a:ext uri="{FF2B5EF4-FFF2-40B4-BE49-F238E27FC236}">
                <a16:creationId xmlns:a16="http://schemas.microsoft.com/office/drawing/2014/main" id="{1BF4F4B9-73E9-41BF-BEF3-286B35C26CCC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8206405" y="2378629"/>
            <a:ext cx="752508" cy="752508"/>
          </a:xfrm>
          <a:prstGeom prst="rect">
            <a:avLst/>
          </a:prstGeom>
        </p:spPr>
      </p:pic>
      <p:pic>
        <p:nvPicPr>
          <p:cNvPr id="474" name="Picture 473">
            <a:extLst>
              <a:ext uri="{FF2B5EF4-FFF2-40B4-BE49-F238E27FC236}">
                <a16:creationId xmlns:a16="http://schemas.microsoft.com/office/drawing/2014/main" id="{476F9A82-BAAA-497C-8E42-CD4BCF42767A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3655674" y="5248590"/>
            <a:ext cx="752508" cy="752508"/>
          </a:xfrm>
          <a:prstGeom prst="rect">
            <a:avLst/>
          </a:prstGeom>
        </p:spPr>
      </p:pic>
      <p:pic>
        <p:nvPicPr>
          <p:cNvPr id="476" name="Picture 475">
            <a:extLst>
              <a:ext uri="{FF2B5EF4-FFF2-40B4-BE49-F238E27FC236}">
                <a16:creationId xmlns:a16="http://schemas.microsoft.com/office/drawing/2014/main" id="{2DCD38F4-9631-4ED2-93FD-CBCCD8C7980F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7269997" y="2378629"/>
            <a:ext cx="752508" cy="752508"/>
          </a:xfrm>
          <a:prstGeom prst="rect">
            <a:avLst/>
          </a:prstGeom>
        </p:spPr>
      </p:pic>
      <p:pic>
        <p:nvPicPr>
          <p:cNvPr id="478" name="Picture 477">
            <a:extLst>
              <a:ext uri="{FF2B5EF4-FFF2-40B4-BE49-F238E27FC236}">
                <a16:creationId xmlns:a16="http://schemas.microsoft.com/office/drawing/2014/main" id="{1905135B-20E8-4A30-952F-144A5782D69C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860163" y="3296240"/>
            <a:ext cx="752508" cy="752508"/>
          </a:xfrm>
          <a:prstGeom prst="rect">
            <a:avLst/>
          </a:prstGeom>
        </p:spPr>
      </p:pic>
      <p:pic>
        <p:nvPicPr>
          <p:cNvPr id="480" name="Picture 479">
            <a:extLst>
              <a:ext uri="{FF2B5EF4-FFF2-40B4-BE49-F238E27FC236}">
                <a16:creationId xmlns:a16="http://schemas.microsoft.com/office/drawing/2014/main" id="{ECEF7A30-D478-452E-A11C-1277332063F7}"/>
              </a:ext>
            </a:extLst>
          </p:cNvPr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4590908" y="2378629"/>
            <a:ext cx="752508" cy="752508"/>
          </a:xfrm>
          <a:prstGeom prst="rect">
            <a:avLst/>
          </a:prstGeom>
        </p:spPr>
      </p:pic>
      <p:pic>
        <p:nvPicPr>
          <p:cNvPr id="482" name="Picture 481">
            <a:extLst>
              <a:ext uri="{FF2B5EF4-FFF2-40B4-BE49-F238E27FC236}">
                <a16:creationId xmlns:a16="http://schemas.microsoft.com/office/drawing/2014/main" id="{DBE6569C-7F24-4A45-9FB2-13E4E63CFE35}"/>
              </a:ext>
            </a:extLst>
          </p:cNvPr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3655674" y="2378629"/>
            <a:ext cx="752508" cy="752508"/>
          </a:xfrm>
          <a:prstGeom prst="rect">
            <a:avLst/>
          </a:prstGeom>
        </p:spPr>
      </p:pic>
      <p:pic>
        <p:nvPicPr>
          <p:cNvPr id="484" name="Picture 483">
            <a:extLst>
              <a:ext uri="{FF2B5EF4-FFF2-40B4-BE49-F238E27FC236}">
                <a16:creationId xmlns:a16="http://schemas.microsoft.com/office/drawing/2014/main" id="{E6C88763-EB68-4A80-9886-DF95FE87B50B}"/>
              </a:ext>
            </a:extLst>
          </p:cNvPr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2762007" y="2378629"/>
            <a:ext cx="752508" cy="752508"/>
          </a:xfrm>
          <a:prstGeom prst="rect">
            <a:avLst/>
          </a:prstGeom>
        </p:spPr>
      </p:pic>
      <p:pic>
        <p:nvPicPr>
          <p:cNvPr id="486" name="Picture 485">
            <a:extLst>
              <a:ext uri="{FF2B5EF4-FFF2-40B4-BE49-F238E27FC236}">
                <a16:creationId xmlns:a16="http://schemas.microsoft.com/office/drawing/2014/main" id="{058DB576-A224-4CCA-BDEB-4469C41F85BB}"/>
              </a:ext>
            </a:extLst>
          </p:cNvPr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3655674" y="1414580"/>
            <a:ext cx="752508" cy="752508"/>
          </a:xfrm>
          <a:prstGeom prst="rect">
            <a:avLst/>
          </a:prstGeom>
        </p:spPr>
      </p:pic>
      <p:pic>
        <p:nvPicPr>
          <p:cNvPr id="488" name="Picture 487">
            <a:extLst>
              <a:ext uri="{FF2B5EF4-FFF2-40B4-BE49-F238E27FC236}">
                <a16:creationId xmlns:a16="http://schemas.microsoft.com/office/drawing/2014/main" id="{F0CE11AB-695D-45F9-BD26-9A9BD8C90D2F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2762007" y="1414580"/>
            <a:ext cx="752508" cy="752508"/>
          </a:xfrm>
          <a:prstGeom prst="rect">
            <a:avLst/>
          </a:prstGeom>
        </p:spPr>
      </p:pic>
      <p:pic>
        <p:nvPicPr>
          <p:cNvPr id="490" name="Picture 489">
            <a:extLst>
              <a:ext uri="{FF2B5EF4-FFF2-40B4-BE49-F238E27FC236}">
                <a16:creationId xmlns:a16="http://schemas.microsoft.com/office/drawing/2014/main" id="{A468E971-B617-4C4A-BE48-563832AC3F76}"/>
              </a:ext>
            </a:extLst>
          </p:cNvPr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4590908" y="1414580"/>
            <a:ext cx="752508" cy="752508"/>
          </a:xfrm>
          <a:prstGeom prst="rect">
            <a:avLst/>
          </a:prstGeom>
        </p:spPr>
      </p:pic>
      <p:pic>
        <p:nvPicPr>
          <p:cNvPr id="492" name="Picture 491">
            <a:extLst>
              <a:ext uri="{FF2B5EF4-FFF2-40B4-BE49-F238E27FC236}">
                <a16:creationId xmlns:a16="http://schemas.microsoft.com/office/drawing/2014/main" id="{EB2E3C45-E228-42EA-B77C-041E61B8785E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/>
          <a:stretch/>
        </p:blipFill>
        <p:spPr>
          <a:xfrm>
            <a:off x="9262132" y="4289031"/>
            <a:ext cx="752508" cy="752508"/>
          </a:xfrm>
          <a:prstGeom prst="rect">
            <a:avLst/>
          </a:prstGeom>
        </p:spPr>
      </p:pic>
      <p:pic>
        <p:nvPicPr>
          <p:cNvPr id="494" name="Picture 493">
            <a:extLst>
              <a:ext uri="{FF2B5EF4-FFF2-40B4-BE49-F238E27FC236}">
                <a16:creationId xmlns:a16="http://schemas.microsoft.com/office/drawing/2014/main" id="{24E4645C-E378-4CCB-8946-1BD04980B961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3655674" y="3296240"/>
            <a:ext cx="752508" cy="752508"/>
          </a:xfrm>
          <a:prstGeom prst="rect">
            <a:avLst/>
          </a:prstGeom>
        </p:spPr>
      </p:pic>
      <p:pic>
        <p:nvPicPr>
          <p:cNvPr id="496" name="Picture 495">
            <a:extLst>
              <a:ext uri="{FF2B5EF4-FFF2-40B4-BE49-F238E27FC236}">
                <a16:creationId xmlns:a16="http://schemas.microsoft.com/office/drawing/2014/main" id="{9628424B-689F-4B30-A3DE-4AD03443AED9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/>
          <a:stretch/>
        </p:blipFill>
        <p:spPr>
          <a:xfrm>
            <a:off x="5484575" y="5248590"/>
            <a:ext cx="752508" cy="752508"/>
          </a:xfrm>
          <a:prstGeom prst="rect">
            <a:avLst/>
          </a:prstGeom>
        </p:spPr>
      </p:pic>
      <p:pic>
        <p:nvPicPr>
          <p:cNvPr id="498" name="Picture 497">
            <a:extLst>
              <a:ext uri="{FF2B5EF4-FFF2-40B4-BE49-F238E27FC236}">
                <a16:creationId xmlns:a16="http://schemas.microsoft.com/office/drawing/2014/main" id="{8B40228E-B114-4C73-99F8-6D8067237C57}"/>
              </a:ext>
            </a:extLst>
          </p:cNvPr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860163" y="1414580"/>
            <a:ext cx="752508" cy="752508"/>
          </a:xfrm>
          <a:prstGeom prst="rect">
            <a:avLst/>
          </a:prstGeom>
        </p:spPr>
      </p:pic>
      <p:pic>
        <p:nvPicPr>
          <p:cNvPr id="500" name="Picture 499">
            <a:extLst>
              <a:ext uri="{FF2B5EF4-FFF2-40B4-BE49-F238E27FC236}">
                <a16:creationId xmlns:a16="http://schemas.microsoft.com/office/drawing/2014/main" id="{493B1D66-8FCA-49B5-9933-8DB1E06831DA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/>
          <a:stretch/>
        </p:blipFill>
        <p:spPr>
          <a:xfrm>
            <a:off x="860163" y="2378629"/>
            <a:ext cx="752508" cy="752508"/>
          </a:xfrm>
          <a:prstGeom prst="rect">
            <a:avLst/>
          </a:prstGeom>
        </p:spPr>
      </p:pic>
      <p:pic>
        <p:nvPicPr>
          <p:cNvPr id="502" name="Picture 501">
            <a:extLst>
              <a:ext uri="{FF2B5EF4-FFF2-40B4-BE49-F238E27FC236}">
                <a16:creationId xmlns:a16="http://schemas.microsoft.com/office/drawing/2014/main" id="{6FDE887E-E59A-4C51-BDA0-D329ECBD88E8}"/>
              </a:ext>
            </a:extLst>
          </p:cNvPr>
          <p:cNvPicPr>
            <a:picLocks noChangeAspect="1"/>
          </p:cNvPicPr>
          <p:nvPr/>
        </p:nvPicPr>
        <p:blipFill>
          <a:blip r:embed="rId38"/>
          <a:srcRect/>
          <a:stretch/>
        </p:blipFill>
        <p:spPr>
          <a:xfrm>
            <a:off x="1822298" y="2304757"/>
            <a:ext cx="752508" cy="752508"/>
          </a:xfrm>
          <a:prstGeom prst="rect">
            <a:avLst/>
          </a:prstGeom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3EF56EBD-FF76-4728-BEBB-44E83EAEA144}"/>
              </a:ext>
            </a:extLst>
          </p:cNvPr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4590908" y="5248590"/>
            <a:ext cx="752508" cy="752508"/>
          </a:xfrm>
          <a:prstGeom prst="rect">
            <a:avLst/>
          </a:prstGeom>
        </p:spPr>
      </p:pic>
      <p:pic>
        <p:nvPicPr>
          <p:cNvPr id="506" name="Picture 505">
            <a:extLst>
              <a:ext uri="{FF2B5EF4-FFF2-40B4-BE49-F238E27FC236}">
                <a16:creationId xmlns:a16="http://schemas.microsoft.com/office/drawing/2014/main" id="{E6E19935-99B8-4BAB-A4A0-4CB62F3C4944}"/>
              </a:ext>
            </a:extLst>
          </p:cNvPr>
          <p:cNvPicPr>
            <a:picLocks noChangeAspect="1"/>
          </p:cNvPicPr>
          <p:nvPr/>
        </p:nvPicPr>
        <p:blipFill>
          <a:blip r:embed="rId40"/>
          <a:srcRect/>
          <a:stretch/>
        </p:blipFill>
        <p:spPr>
          <a:xfrm>
            <a:off x="2762007" y="4289031"/>
            <a:ext cx="752508" cy="752508"/>
          </a:xfrm>
          <a:prstGeom prst="rect">
            <a:avLst/>
          </a:prstGeom>
        </p:spPr>
      </p:pic>
      <p:pic>
        <p:nvPicPr>
          <p:cNvPr id="508" name="Picture 507">
            <a:extLst>
              <a:ext uri="{FF2B5EF4-FFF2-40B4-BE49-F238E27FC236}">
                <a16:creationId xmlns:a16="http://schemas.microsoft.com/office/drawing/2014/main" id="{5C90FEE9-79DF-474D-AB47-94FE3DC79B2A}"/>
              </a:ext>
            </a:extLst>
          </p:cNvPr>
          <p:cNvPicPr>
            <a:picLocks noChangeAspect="1"/>
          </p:cNvPicPr>
          <p:nvPr/>
        </p:nvPicPr>
        <p:blipFill>
          <a:blip r:embed="rId41"/>
          <a:srcRect/>
          <a:stretch/>
        </p:blipFill>
        <p:spPr>
          <a:xfrm>
            <a:off x="2762007" y="3296240"/>
            <a:ext cx="752508" cy="752508"/>
          </a:xfrm>
          <a:prstGeom prst="rect">
            <a:avLst/>
          </a:prstGeom>
        </p:spPr>
      </p:pic>
      <p:pic>
        <p:nvPicPr>
          <p:cNvPr id="510" name="Picture 509">
            <a:extLst>
              <a:ext uri="{FF2B5EF4-FFF2-40B4-BE49-F238E27FC236}">
                <a16:creationId xmlns:a16="http://schemas.microsoft.com/office/drawing/2014/main" id="{85A0A8BB-A9D7-4549-AA01-7041970BA9A7}"/>
              </a:ext>
            </a:extLst>
          </p:cNvPr>
          <p:cNvPicPr>
            <a:picLocks noChangeAspect="1"/>
          </p:cNvPicPr>
          <p:nvPr/>
        </p:nvPicPr>
        <p:blipFill>
          <a:blip r:embed="rId42"/>
          <a:srcRect/>
          <a:stretch/>
        </p:blipFill>
        <p:spPr>
          <a:xfrm>
            <a:off x="6383713" y="4289031"/>
            <a:ext cx="752508" cy="752508"/>
          </a:xfrm>
          <a:prstGeom prst="rect">
            <a:avLst/>
          </a:prstGeom>
        </p:spPr>
      </p:pic>
      <p:pic>
        <p:nvPicPr>
          <p:cNvPr id="5120" name="Picture 5119">
            <a:extLst>
              <a:ext uri="{FF2B5EF4-FFF2-40B4-BE49-F238E27FC236}">
                <a16:creationId xmlns:a16="http://schemas.microsoft.com/office/drawing/2014/main" id="{50680261-48C3-4BD2-B58B-14CA2DD3BAC5}"/>
              </a:ext>
            </a:extLst>
          </p:cNvPr>
          <p:cNvPicPr>
            <a:picLocks noChangeAspect="1"/>
          </p:cNvPicPr>
          <p:nvPr/>
        </p:nvPicPr>
        <p:blipFill>
          <a:blip r:embed="rId43"/>
          <a:srcRect/>
          <a:stretch/>
        </p:blipFill>
        <p:spPr>
          <a:xfrm>
            <a:off x="6383713" y="2378629"/>
            <a:ext cx="752508" cy="752508"/>
          </a:xfrm>
          <a:prstGeom prst="rect">
            <a:avLst/>
          </a:prstGeom>
        </p:spPr>
      </p:pic>
      <p:pic>
        <p:nvPicPr>
          <p:cNvPr id="5122" name="Picture 5121">
            <a:extLst>
              <a:ext uri="{FF2B5EF4-FFF2-40B4-BE49-F238E27FC236}">
                <a16:creationId xmlns:a16="http://schemas.microsoft.com/office/drawing/2014/main" id="{DD0A0728-E118-4A74-9800-0BECF3922AF0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/>
          <a:stretch/>
        </p:blipFill>
        <p:spPr>
          <a:xfrm>
            <a:off x="6383713" y="3296240"/>
            <a:ext cx="752508" cy="752508"/>
          </a:xfrm>
          <a:prstGeom prst="rect">
            <a:avLst/>
          </a:prstGeom>
        </p:spPr>
      </p:pic>
      <p:pic>
        <p:nvPicPr>
          <p:cNvPr id="5124" name="Picture 5123">
            <a:extLst>
              <a:ext uri="{FF2B5EF4-FFF2-40B4-BE49-F238E27FC236}">
                <a16:creationId xmlns:a16="http://schemas.microsoft.com/office/drawing/2014/main" id="{83B8CD69-86AA-45AF-A46E-5DF5FDE673FF}"/>
              </a:ext>
            </a:extLst>
          </p:cNvPr>
          <p:cNvPicPr>
            <a:picLocks noChangeAspect="1"/>
          </p:cNvPicPr>
          <p:nvPr/>
        </p:nvPicPr>
        <p:blipFill>
          <a:blip r:embed="rId45"/>
          <a:srcRect/>
          <a:stretch/>
        </p:blipFill>
        <p:spPr>
          <a:xfrm>
            <a:off x="8206405" y="3296240"/>
            <a:ext cx="752508" cy="752508"/>
          </a:xfrm>
          <a:prstGeom prst="rect">
            <a:avLst/>
          </a:prstGeom>
        </p:spPr>
      </p:pic>
      <p:pic>
        <p:nvPicPr>
          <p:cNvPr id="5126" name="Picture 5125">
            <a:extLst>
              <a:ext uri="{FF2B5EF4-FFF2-40B4-BE49-F238E27FC236}">
                <a16:creationId xmlns:a16="http://schemas.microsoft.com/office/drawing/2014/main" id="{8D37427E-7ED9-4A8B-8D6F-0563D60C7DDA}"/>
              </a:ext>
            </a:extLst>
          </p:cNvPr>
          <p:cNvPicPr>
            <a:picLocks noChangeAspect="1"/>
          </p:cNvPicPr>
          <p:nvPr/>
        </p:nvPicPr>
        <p:blipFill>
          <a:blip r:embed="rId46"/>
          <a:srcRect/>
          <a:stretch/>
        </p:blipFill>
        <p:spPr>
          <a:xfrm>
            <a:off x="1823546" y="3296240"/>
            <a:ext cx="752508" cy="752508"/>
          </a:xfrm>
          <a:prstGeom prst="rect">
            <a:avLst/>
          </a:prstGeom>
        </p:spPr>
      </p:pic>
      <p:pic>
        <p:nvPicPr>
          <p:cNvPr id="5128" name="Picture 5127">
            <a:extLst>
              <a:ext uri="{FF2B5EF4-FFF2-40B4-BE49-F238E27FC236}">
                <a16:creationId xmlns:a16="http://schemas.microsoft.com/office/drawing/2014/main" id="{C8A8416E-8D13-474C-9A02-FE1F55F43A1F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/>
          <a:stretch/>
        </p:blipFill>
        <p:spPr>
          <a:xfrm>
            <a:off x="7269997" y="1414580"/>
            <a:ext cx="752508" cy="752508"/>
          </a:xfrm>
          <a:prstGeom prst="rect">
            <a:avLst/>
          </a:prstGeom>
        </p:spPr>
      </p:pic>
      <p:pic>
        <p:nvPicPr>
          <p:cNvPr id="5319" name="Picture 5318">
            <a:extLst>
              <a:ext uri="{FF2B5EF4-FFF2-40B4-BE49-F238E27FC236}">
                <a16:creationId xmlns:a16="http://schemas.microsoft.com/office/drawing/2014/main" id="{38BC3ACE-D0DE-4AD1-9D04-5C4C3C44E8EA}"/>
              </a:ext>
            </a:extLst>
          </p:cNvPr>
          <p:cNvPicPr>
            <a:picLocks noChangeAspect="1"/>
          </p:cNvPicPr>
          <p:nvPr/>
        </p:nvPicPr>
        <p:blipFill>
          <a:blip r:embed="rId48"/>
          <a:srcRect/>
          <a:stretch/>
        </p:blipFill>
        <p:spPr>
          <a:xfrm>
            <a:off x="5484575" y="3296240"/>
            <a:ext cx="752508" cy="752508"/>
          </a:xfrm>
          <a:prstGeom prst="rect">
            <a:avLst/>
          </a:prstGeom>
        </p:spPr>
      </p:pic>
      <p:pic>
        <p:nvPicPr>
          <p:cNvPr id="5321" name="Picture 5320">
            <a:extLst>
              <a:ext uri="{FF2B5EF4-FFF2-40B4-BE49-F238E27FC236}">
                <a16:creationId xmlns:a16="http://schemas.microsoft.com/office/drawing/2014/main" id="{5AC8B1A3-6FB0-43ED-A002-E333231E0BA3}"/>
              </a:ext>
            </a:extLst>
          </p:cNvPr>
          <p:cNvPicPr>
            <a:picLocks noChangeAspect="1"/>
          </p:cNvPicPr>
          <p:nvPr/>
        </p:nvPicPr>
        <p:blipFill>
          <a:blip r:embed="rId49"/>
          <a:srcRect/>
          <a:stretch/>
        </p:blipFill>
        <p:spPr>
          <a:xfrm>
            <a:off x="5484575" y="1414580"/>
            <a:ext cx="752508" cy="752508"/>
          </a:xfrm>
          <a:prstGeom prst="rect">
            <a:avLst/>
          </a:prstGeom>
        </p:spPr>
      </p:pic>
      <p:pic>
        <p:nvPicPr>
          <p:cNvPr id="5323" name="Picture 5322">
            <a:extLst>
              <a:ext uri="{FF2B5EF4-FFF2-40B4-BE49-F238E27FC236}">
                <a16:creationId xmlns:a16="http://schemas.microsoft.com/office/drawing/2014/main" id="{6D8F7FE1-CA47-4C1D-9434-B48BCA050634}"/>
              </a:ext>
            </a:extLst>
          </p:cNvPr>
          <p:cNvPicPr>
            <a:picLocks noChangeAspect="1"/>
          </p:cNvPicPr>
          <p:nvPr/>
        </p:nvPicPr>
        <p:blipFill>
          <a:blip r:embed="rId50"/>
          <a:srcRect/>
          <a:stretch/>
        </p:blipFill>
        <p:spPr>
          <a:xfrm>
            <a:off x="11156866" y="3296240"/>
            <a:ext cx="752508" cy="752508"/>
          </a:xfrm>
          <a:prstGeom prst="rect">
            <a:avLst/>
          </a:prstGeom>
        </p:spPr>
      </p:pic>
      <p:pic>
        <p:nvPicPr>
          <p:cNvPr id="5325" name="Picture 5324">
            <a:extLst>
              <a:ext uri="{FF2B5EF4-FFF2-40B4-BE49-F238E27FC236}">
                <a16:creationId xmlns:a16="http://schemas.microsoft.com/office/drawing/2014/main" id="{1441E5CC-B2A4-45C0-8A6C-251BEB7061A7}"/>
              </a:ext>
            </a:extLst>
          </p:cNvPr>
          <p:cNvPicPr>
            <a:picLocks noChangeAspect="1"/>
          </p:cNvPicPr>
          <p:nvPr/>
        </p:nvPicPr>
        <p:blipFill>
          <a:blip r:embed="rId51"/>
          <a:srcRect/>
          <a:stretch/>
        </p:blipFill>
        <p:spPr>
          <a:xfrm>
            <a:off x="1823546" y="5248590"/>
            <a:ext cx="752508" cy="752508"/>
          </a:xfrm>
          <a:prstGeom prst="rect">
            <a:avLst/>
          </a:prstGeom>
        </p:spPr>
      </p:pic>
      <p:pic>
        <p:nvPicPr>
          <p:cNvPr id="5327" name="Picture 5326">
            <a:extLst>
              <a:ext uri="{FF2B5EF4-FFF2-40B4-BE49-F238E27FC236}">
                <a16:creationId xmlns:a16="http://schemas.microsoft.com/office/drawing/2014/main" id="{2407602E-0ECF-409E-97FE-278AE628DD4A}"/>
              </a:ext>
            </a:extLst>
          </p:cNvPr>
          <p:cNvPicPr>
            <a:picLocks noChangeAspect="1"/>
          </p:cNvPicPr>
          <p:nvPr/>
        </p:nvPicPr>
        <p:blipFill>
          <a:blip r:embed="rId52"/>
          <a:srcRect/>
          <a:stretch/>
        </p:blipFill>
        <p:spPr>
          <a:xfrm>
            <a:off x="4590908" y="3296240"/>
            <a:ext cx="752508" cy="752508"/>
          </a:xfrm>
          <a:prstGeom prst="rect">
            <a:avLst/>
          </a:prstGeom>
        </p:spPr>
      </p:pic>
      <p:pic>
        <p:nvPicPr>
          <p:cNvPr id="5329" name="Picture 5328">
            <a:extLst>
              <a:ext uri="{FF2B5EF4-FFF2-40B4-BE49-F238E27FC236}">
                <a16:creationId xmlns:a16="http://schemas.microsoft.com/office/drawing/2014/main" id="{F44AC3EB-85A8-47BE-9A29-315C94E7D87D}"/>
              </a:ext>
            </a:extLst>
          </p:cNvPr>
          <p:cNvPicPr>
            <a:picLocks noChangeAspect="1"/>
          </p:cNvPicPr>
          <p:nvPr/>
        </p:nvPicPr>
        <p:blipFill>
          <a:blip r:embed="rId53"/>
          <a:srcRect/>
          <a:stretch/>
        </p:blipFill>
        <p:spPr>
          <a:xfrm>
            <a:off x="9262132" y="3296240"/>
            <a:ext cx="752508" cy="752508"/>
          </a:xfrm>
          <a:prstGeom prst="rect">
            <a:avLst/>
          </a:prstGeom>
        </p:spPr>
      </p:pic>
      <p:pic>
        <p:nvPicPr>
          <p:cNvPr id="5331" name="Picture 5330">
            <a:extLst>
              <a:ext uri="{FF2B5EF4-FFF2-40B4-BE49-F238E27FC236}">
                <a16:creationId xmlns:a16="http://schemas.microsoft.com/office/drawing/2014/main" id="{16910F43-365C-415C-BEBE-96B8508BE91E}"/>
              </a:ext>
            </a:extLst>
          </p:cNvPr>
          <p:cNvPicPr>
            <a:picLocks noChangeAspect="1"/>
          </p:cNvPicPr>
          <p:nvPr/>
        </p:nvPicPr>
        <p:blipFill>
          <a:blip r:embed="rId54"/>
          <a:srcRect/>
          <a:stretch/>
        </p:blipFill>
        <p:spPr>
          <a:xfrm>
            <a:off x="8206405" y="5248590"/>
            <a:ext cx="752508" cy="7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56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6">
      <a:dk1>
        <a:sysClr val="windowText" lastClr="000000"/>
      </a:dk1>
      <a:lt1>
        <a:sysClr val="window" lastClr="FFFFFF"/>
      </a:lt1>
      <a:dk2>
        <a:srgbClr val="272774"/>
      </a:dk2>
      <a:lt2>
        <a:srgbClr val="F5E2DA"/>
      </a:lt2>
      <a:accent1>
        <a:srgbClr val="272774"/>
      </a:accent1>
      <a:accent2>
        <a:srgbClr val="EBC4B4"/>
      </a:accent2>
      <a:accent3>
        <a:srgbClr val="4182FF"/>
      </a:accent3>
      <a:accent4>
        <a:srgbClr val="FFDD77"/>
      </a:accent4>
      <a:accent5>
        <a:srgbClr val="7DDEB8"/>
      </a:accent5>
      <a:accent6>
        <a:srgbClr val="B880FF"/>
      </a:accent6>
      <a:hlink>
        <a:srgbClr val="4182FF"/>
      </a:hlink>
      <a:folHlink>
        <a:srgbClr val="B880FF"/>
      </a:folHlink>
    </a:clrScheme>
    <a:fontScheme name="A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9988270-614B-914A-9A6A-4B2D6BA2FE00}" vid="{2CD95867-520B-9D43-9598-CF95028369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1183</TotalTime>
  <Words>576</Words>
  <Application>Microsoft Office PowerPoint</Application>
  <PresentationFormat>Widescreen</PresentationFormat>
  <Paragraphs>104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Lato</vt:lpstr>
      <vt:lpstr>Wingdings</vt:lpstr>
      <vt:lpstr>Gallery</vt:lpstr>
      <vt:lpstr>Icons</vt:lpstr>
      <vt:lpstr>Guidelines</vt:lpstr>
      <vt:lpstr>Lorem ipsum dolor sit</vt:lpstr>
      <vt:lpstr>Lorem ipsum dolor sit</vt:lpstr>
      <vt:lpstr>PowerPoint Presentation</vt:lpstr>
      <vt:lpstr>PowerPoint Presentation</vt:lpstr>
      <vt:lpstr>Lorem ipsum dolor sit</vt:lpstr>
      <vt:lpstr>Business</vt:lpstr>
      <vt:lpstr>Business</vt:lpstr>
      <vt:lpstr>Social Media</vt:lpstr>
      <vt:lpstr>Information System &amp; Digital</vt:lpstr>
      <vt:lpstr>Telecom</vt:lpstr>
      <vt:lpstr>Life Sciences</vt:lpstr>
      <vt:lpstr>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DALBAN Alice</dc:creator>
  <cp:lastModifiedBy>TRANG Ngoc Hien</cp:lastModifiedBy>
  <cp:revision>38</cp:revision>
  <dcterms:created xsi:type="dcterms:W3CDTF">2020-09-02T10:19:51Z</dcterms:created>
  <dcterms:modified xsi:type="dcterms:W3CDTF">2020-09-15T11:32:13Z</dcterms:modified>
</cp:coreProperties>
</file>