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4" r:id="rId2"/>
    <p:sldId id="257" r:id="rId3"/>
    <p:sldId id="413" r:id="rId4"/>
    <p:sldId id="420" r:id="rId5"/>
    <p:sldId id="421" r:id="rId6"/>
    <p:sldId id="422" r:id="rId7"/>
    <p:sldId id="423" r:id="rId8"/>
    <p:sldId id="433" r:id="rId9"/>
    <p:sldId id="436" r:id="rId10"/>
    <p:sldId id="435" r:id="rId11"/>
    <p:sldId id="4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FD2A6C-C874-4DDA-AB0C-D999842DE67C}">
          <p14:sldIdLst>
            <p14:sldId id="434"/>
            <p14:sldId id="257"/>
          </p14:sldIdLst>
        </p14:section>
        <p14:section name="Showcase" id="{FAD3347F-609B-4B7C-BDC1-7EFE076C9604}">
          <p14:sldIdLst>
            <p14:sldId id="413"/>
            <p14:sldId id="420"/>
            <p14:sldId id="421"/>
            <p14:sldId id="422"/>
            <p14:sldId id="423"/>
          </p14:sldIdLst>
        </p14:section>
        <p14:section name="Resources" id="{54EC5B14-B0E7-4201-B8A9-1D57035DAB74}">
          <p14:sldIdLst>
            <p14:sldId id="433"/>
            <p14:sldId id="436"/>
            <p14:sldId id="435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22"/>
    <a:srgbClr val="D4D4E3"/>
    <a:srgbClr val="525190"/>
    <a:srgbClr val="7D7DAC"/>
    <a:srgbClr val="F5E2DA"/>
    <a:srgbClr val="F39D4F"/>
    <a:srgbClr val="ED6825"/>
    <a:srgbClr val="757070"/>
    <a:srgbClr val="000000"/>
    <a:srgbClr val="F6B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7" autoAdjust="0"/>
    <p:restoredTop sz="94558" autoAdjust="0"/>
  </p:normalViewPr>
  <p:slideViewPr>
    <p:cSldViewPr snapToGrid="0">
      <p:cViewPr varScale="1">
        <p:scale>
          <a:sx n="121" d="100"/>
          <a:sy n="121" d="100"/>
        </p:scale>
        <p:origin x="600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819B8-AC34-4C4D-A19C-71FFBB5A852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94ED2-4C6F-4606-B00C-FB51B50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1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6979E-C4E0-40B6-AC25-1832061467C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B422C-78FF-4B16-AD32-4A4EAF72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7CB3254-81BC-C44D-9F58-3F01E04E1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3167" y="1513767"/>
            <a:ext cx="6785665" cy="2359734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AF359A6-AD2B-E340-B377-1A98751409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934" y="3873501"/>
            <a:ext cx="11082130" cy="19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17706" y="0"/>
            <a:ext cx="1874294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EDDF937-EDD7-4D02-9A69-F7908236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4F63A49-672D-4806-823D-CF42A5749E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8756175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2AF5FB-D2E0-4B24-8C76-FBFE28566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0" y="5171655"/>
            <a:ext cx="2901142" cy="16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mp, holding&#10;&#10;Description automatically generated">
            <a:extLst>
              <a:ext uri="{FF2B5EF4-FFF2-40B4-BE49-F238E27FC236}">
                <a16:creationId xmlns:a16="http://schemas.microsoft.com/office/drawing/2014/main" id="{76F6A605-22EF-412C-8EE6-45E972756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188"/>
          <a:stretch/>
        </p:blipFill>
        <p:spPr>
          <a:xfrm>
            <a:off x="0" y="5493490"/>
            <a:ext cx="3816546" cy="136451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317706" y="0"/>
            <a:ext cx="187429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8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E0FB775-4A50-4C2A-92E4-30DFE317545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8756175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3685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Mantu\Arp 2020\Amaris rebranding\Batch-1\e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2872854"/>
            <a:ext cx="960233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34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61BB2DB4-8CF9-4D41-8F68-A919AAE527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C877734-DDD5-4BC9-BA27-D66BD058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FD52A35-F336-41D2-81B2-079EA1EF2E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872854"/>
            <a:ext cx="960233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5590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5094767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335233" y="1364510"/>
            <a:ext cx="509476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15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F7A885-BD52-4740-8B35-D0ADFE779B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4318093" cy="12573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86CAD4-1765-F54F-9FDB-B443E6E181BD}"/>
              </a:ext>
            </a:extLst>
          </p:cNvPr>
          <p:cNvSpPr/>
          <p:nvPr userDrawn="1"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>
            <a:solidFill>
              <a:srgbClr val="E0B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654" y="1458934"/>
            <a:ext cx="8975549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1DA6FEA5-3670-4DB1-B348-8173FB9B76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8654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D0596D-62DC-4930-8507-EFE54F7E14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26900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B0E9ACF-4986-437F-8E4C-3BCD8A8634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6834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9E539AA5-17E9-4396-8C9A-150776CF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1E8-DBD5-4D00-8597-EF9FF1A0A5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9224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B8135DE-823E-43A1-B217-9F9B113A42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27185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7A9DC30-8F0C-42F5-95B2-C941F080E4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86834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9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1C62822-9B47-D242-942C-23C3264109CA}"/>
              </a:ext>
            </a:extLst>
          </p:cNvPr>
          <p:cNvSpPr/>
          <p:nvPr userDrawn="1"/>
        </p:nvSpPr>
        <p:spPr>
          <a:xfrm>
            <a:off x="6946034" y="786063"/>
            <a:ext cx="4357113" cy="4357113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7A885-BD52-4740-8B35-D0ADFE779B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4318093" cy="12573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86CAD4-1765-F54F-9FDB-B443E6E181BD}"/>
              </a:ext>
            </a:extLst>
          </p:cNvPr>
          <p:cNvSpPr/>
          <p:nvPr userDrawn="1"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>
            <a:solidFill>
              <a:srgbClr val="E0B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13798E-E1F4-9740-8859-F3F280594140}"/>
              </a:ext>
            </a:extLst>
          </p:cNvPr>
          <p:cNvSpPr/>
          <p:nvPr userDrawn="1"/>
        </p:nvSpPr>
        <p:spPr>
          <a:xfrm>
            <a:off x="9017844" y="4010525"/>
            <a:ext cx="3960217" cy="3960217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0AF1BF-14DE-2D4C-B1C6-95AC05FAF3CF}"/>
              </a:ext>
            </a:extLst>
          </p:cNvPr>
          <p:cNvSpPr/>
          <p:nvPr userDrawn="1"/>
        </p:nvSpPr>
        <p:spPr>
          <a:xfrm>
            <a:off x="8495600" y="6296770"/>
            <a:ext cx="852560" cy="85256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C5D7D-296D-9845-9C6B-C461CC9E0E73}"/>
              </a:ext>
            </a:extLst>
          </p:cNvPr>
          <p:cNvSpPr/>
          <p:nvPr userDrawn="1"/>
        </p:nvSpPr>
        <p:spPr>
          <a:xfrm>
            <a:off x="8616579" y="6340512"/>
            <a:ext cx="797849" cy="7978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655" y="1731838"/>
            <a:ext cx="5658552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654" y="2826609"/>
            <a:ext cx="5658551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7113F19-AB74-D449-BADD-CDC6E39310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17832" y="944239"/>
            <a:ext cx="4198937" cy="4198937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2FD52E0C-66C9-C54F-9D85-8B440804E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65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1C62822-9B47-D242-942C-23C3264109CA}"/>
              </a:ext>
            </a:extLst>
          </p:cNvPr>
          <p:cNvSpPr/>
          <p:nvPr userDrawn="1"/>
        </p:nvSpPr>
        <p:spPr>
          <a:xfrm>
            <a:off x="-653143" y="1348680"/>
            <a:ext cx="4789679" cy="4789679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0AF1BF-14DE-2D4C-B1C6-95AC05FAF3CF}"/>
              </a:ext>
            </a:extLst>
          </p:cNvPr>
          <p:cNvSpPr/>
          <p:nvPr userDrawn="1"/>
        </p:nvSpPr>
        <p:spPr>
          <a:xfrm>
            <a:off x="-301679" y="5159655"/>
            <a:ext cx="761585" cy="761585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C5D7D-296D-9845-9C6B-C461CC9E0E73}"/>
              </a:ext>
            </a:extLst>
          </p:cNvPr>
          <p:cNvSpPr/>
          <p:nvPr userDrawn="1"/>
        </p:nvSpPr>
        <p:spPr>
          <a:xfrm>
            <a:off x="-172444" y="5297902"/>
            <a:ext cx="712712" cy="7127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0186" y="2922745"/>
            <a:ext cx="6092079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8516CD-FAFB-654E-B730-DC51EBA3A4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258" y="-21023"/>
            <a:ext cx="4005521" cy="112116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1828629-23FB-5946-93ED-6863DB69FA70}"/>
              </a:ext>
            </a:extLst>
          </p:cNvPr>
          <p:cNvSpPr/>
          <p:nvPr userDrawn="1"/>
        </p:nvSpPr>
        <p:spPr>
          <a:xfrm>
            <a:off x="4169520" y="622044"/>
            <a:ext cx="255475" cy="2554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7113F19-AB74-D449-BADD-CDC6E39310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8011" y="1459756"/>
            <a:ext cx="3879247" cy="3879247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99DFF-D005-EF43-8A51-2AE403C2E30D}"/>
              </a:ext>
            </a:extLst>
          </p:cNvPr>
          <p:cNvSpPr/>
          <p:nvPr userDrawn="1"/>
        </p:nvSpPr>
        <p:spPr>
          <a:xfrm>
            <a:off x="11430000" y="2605562"/>
            <a:ext cx="1520633" cy="1520633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54D008-1E54-AA4F-887C-2DF6406BD7B2}"/>
              </a:ext>
            </a:extLst>
          </p:cNvPr>
          <p:cNvSpPr/>
          <p:nvPr userDrawn="1"/>
        </p:nvSpPr>
        <p:spPr>
          <a:xfrm>
            <a:off x="2309992" y="5601521"/>
            <a:ext cx="184801" cy="18480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934BFDC-AF66-4EA5-A17F-AAE0020A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57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6894F8E-A638-0948-88E3-983D73259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640958" cy="147993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61C539F-BEB8-634E-8F2D-EB92A819F6B5}"/>
              </a:ext>
            </a:extLst>
          </p:cNvPr>
          <p:cNvSpPr/>
          <p:nvPr userDrawn="1"/>
        </p:nvSpPr>
        <p:spPr>
          <a:xfrm>
            <a:off x="-785266" y="796374"/>
            <a:ext cx="3881199" cy="3881199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867560-19B9-954D-9E4A-8C850F056D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044" y="5524657"/>
            <a:ext cx="4736866" cy="137926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AFB9BDE-885C-7D43-BBB2-63A5BF92107D}"/>
              </a:ext>
            </a:extLst>
          </p:cNvPr>
          <p:cNvSpPr/>
          <p:nvPr userDrawn="1"/>
        </p:nvSpPr>
        <p:spPr>
          <a:xfrm>
            <a:off x="808759" y="-184007"/>
            <a:ext cx="513172" cy="513172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749879-FDF3-884D-9841-A437C098DA8F}"/>
              </a:ext>
            </a:extLst>
          </p:cNvPr>
          <p:cNvSpPr/>
          <p:nvPr userDrawn="1"/>
        </p:nvSpPr>
        <p:spPr>
          <a:xfrm>
            <a:off x="936008" y="-145239"/>
            <a:ext cx="480240" cy="4802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D41D0C95-7693-3446-A861-3D22E36851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944010" y="877675"/>
            <a:ext cx="3900716" cy="3900716"/>
          </a:xfrm>
          <a:prstGeom prst="chord">
            <a:avLst>
              <a:gd name="adj1" fmla="val 14317417"/>
              <a:gd name="adj2" fmla="val 7259014"/>
            </a:avLst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76ABB2C2-B641-B348-9B81-2158DDF2FE3E}"/>
              </a:ext>
            </a:extLst>
          </p:cNvPr>
          <p:cNvSpPr/>
          <p:nvPr userDrawn="1"/>
        </p:nvSpPr>
        <p:spPr>
          <a:xfrm flipH="1">
            <a:off x="11287565" y="5060515"/>
            <a:ext cx="539766" cy="539766"/>
          </a:xfrm>
          <a:prstGeom prst="corner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F02BC1F-55A6-5849-B34F-F6CCA8AD37B5}"/>
              </a:ext>
            </a:extLst>
          </p:cNvPr>
          <p:cNvSpPr/>
          <p:nvPr userDrawn="1"/>
        </p:nvSpPr>
        <p:spPr>
          <a:xfrm flipH="1">
            <a:off x="11359438" y="5154015"/>
            <a:ext cx="505127" cy="505127"/>
          </a:xfrm>
          <a:prstGeom prst="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1B40054-094D-4F99-B9DD-D03D6613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4476D4AE-735B-4A3B-A1AE-513CAF2C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4FFB89D-1354-4A70-BFB5-0E123AE3E3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0186" y="2922745"/>
            <a:ext cx="6092079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9134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D1F36C-BC35-DF43-BC8A-5E32B2383983}"/>
              </a:ext>
            </a:extLst>
          </p:cNvPr>
          <p:cNvSpPr/>
          <p:nvPr userDrawn="1"/>
        </p:nvSpPr>
        <p:spPr>
          <a:xfrm>
            <a:off x="1" y="1"/>
            <a:ext cx="216962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880EBD-4920-C841-9337-54B67DF43E1B}"/>
              </a:ext>
            </a:extLst>
          </p:cNvPr>
          <p:cNvSpPr/>
          <p:nvPr userDrawn="1"/>
        </p:nvSpPr>
        <p:spPr>
          <a:xfrm>
            <a:off x="1821121" y="2001389"/>
            <a:ext cx="1153106" cy="1153106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0050" y="811479"/>
            <a:ext cx="5128954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0049" y="1906250"/>
            <a:ext cx="5128953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1C539F-BEB8-634E-8F2D-EB92A819F6B5}"/>
              </a:ext>
            </a:extLst>
          </p:cNvPr>
          <p:cNvSpPr/>
          <p:nvPr userDrawn="1"/>
        </p:nvSpPr>
        <p:spPr>
          <a:xfrm>
            <a:off x="560166" y="143368"/>
            <a:ext cx="2291207" cy="2291207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EA3669-6164-B54B-A8F5-E5F6F1F080D9}"/>
              </a:ext>
            </a:extLst>
          </p:cNvPr>
          <p:cNvSpPr/>
          <p:nvPr userDrawn="1"/>
        </p:nvSpPr>
        <p:spPr>
          <a:xfrm>
            <a:off x="11853889" y="2335825"/>
            <a:ext cx="541156" cy="541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3D216F-BE4F-3E46-A2D1-025B75006E43}"/>
              </a:ext>
            </a:extLst>
          </p:cNvPr>
          <p:cNvSpPr/>
          <p:nvPr userDrawn="1"/>
        </p:nvSpPr>
        <p:spPr>
          <a:xfrm>
            <a:off x="11898494" y="2396600"/>
            <a:ext cx="541156" cy="5411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917905-C123-F94F-AD0B-7162F5F24A1B}"/>
              </a:ext>
            </a:extLst>
          </p:cNvPr>
          <p:cNvSpPr/>
          <p:nvPr userDrawn="1"/>
        </p:nvSpPr>
        <p:spPr>
          <a:xfrm>
            <a:off x="1248097" y="3396904"/>
            <a:ext cx="116957" cy="11695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72CE728-38FD-0646-A2E8-3ABCF0E0D7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5565293"/>
            <a:ext cx="4546948" cy="132396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DBE380F-F3B0-5C42-BEE9-B504F1E18C27}"/>
              </a:ext>
            </a:extLst>
          </p:cNvPr>
          <p:cNvSpPr/>
          <p:nvPr userDrawn="1"/>
        </p:nvSpPr>
        <p:spPr>
          <a:xfrm>
            <a:off x="4381811" y="5775206"/>
            <a:ext cx="252819" cy="252819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61BEA9-A86C-424E-9236-ABE797564E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7647" y="246536"/>
            <a:ext cx="2306847" cy="2306847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39459-D649-4280-AA90-7BE43B3C70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15277" y="2434575"/>
            <a:ext cx="3173817" cy="3173817"/>
          </a:xfrm>
          <a:prstGeom prst="chord">
            <a:avLst>
              <a:gd name="adj1" fmla="val 14943412"/>
              <a:gd name="adj2" fmla="val 6701468"/>
            </a:avLst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E3B7E0B-9613-4AB8-AE61-A36B6422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6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192000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7" name="Picture 6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24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450A972-586D-FE42-A725-903E0411F32F}"/>
              </a:ext>
            </a:extLst>
          </p:cNvPr>
          <p:cNvSpPr/>
          <p:nvPr userDrawn="1"/>
        </p:nvSpPr>
        <p:spPr>
          <a:xfrm>
            <a:off x="2446286" y="869602"/>
            <a:ext cx="1196473" cy="1196473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7077" y="1443798"/>
            <a:ext cx="665653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2290" y="2084182"/>
            <a:ext cx="6651322" cy="1640449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0AFB9BDE-885C-7D43-BBB2-63A5BF92107D}"/>
              </a:ext>
            </a:extLst>
          </p:cNvPr>
          <p:cNvSpPr/>
          <p:nvPr userDrawn="1"/>
        </p:nvSpPr>
        <p:spPr>
          <a:xfrm>
            <a:off x="3807802" y="5422762"/>
            <a:ext cx="629521" cy="629521"/>
          </a:xfrm>
          <a:prstGeom prst="corner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EE749879-FDF3-884D-9841-A437C098DA8F}"/>
              </a:ext>
            </a:extLst>
          </p:cNvPr>
          <p:cNvSpPr/>
          <p:nvPr userDrawn="1"/>
        </p:nvSpPr>
        <p:spPr>
          <a:xfrm>
            <a:off x="3879675" y="5516263"/>
            <a:ext cx="589122" cy="589122"/>
          </a:xfrm>
          <a:prstGeom prst="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3AB5B6-BBF7-564A-ACC9-68CD9ABB0CBD}"/>
              </a:ext>
            </a:extLst>
          </p:cNvPr>
          <p:cNvSpPr/>
          <p:nvPr userDrawn="1"/>
        </p:nvSpPr>
        <p:spPr>
          <a:xfrm>
            <a:off x="2947542" y="2684452"/>
            <a:ext cx="159255" cy="159255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AEC062-4ABE-184F-909F-D056337CA7E3}"/>
              </a:ext>
            </a:extLst>
          </p:cNvPr>
          <p:cNvSpPr/>
          <p:nvPr userDrawn="1"/>
        </p:nvSpPr>
        <p:spPr>
          <a:xfrm>
            <a:off x="634391" y="1529920"/>
            <a:ext cx="3214417" cy="3214417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855725-F1D6-C448-BA04-E22EDA66FCCF}"/>
              </a:ext>
            </a:extLst>
          </p:cNvPr>
          <p:cNvSpPr/>
          <p:nvPr userDrawn="1"/>
        </p:nvSpPr>
        <p:spPr>
          <a:xfrm>
            <a:off x="11430000" y="1403467"/>
            <a:ext cx="375452" cy="37545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206D2A7-F7B4-4253-B8F7-918D4EB4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3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3886019" y="170121"/>
            <a:ext cx="2732685" cy="2732685"/>
          </a:xfrm>
          <a:prstGeom prst="ellipse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55872" y="2968846"/>
            <a:ext cx="5674128" cy="1435586"/>
          </a:xfrm>
        </p:spPr>
        <p:txBody>
          <a:bodyPr>
            <a:sp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55870" y="1630940"/>
            <a:ext cx="5674129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8760" y="1258431"/>
            <a:ext cx="4427966" cy="4557283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monitor&#10;&#10;Description automatically generated">
            <a:extLst>
              <a:ext uri="{FF2B5EF4-FFF2-40B4-BE49-F238E27FC236}">
                <a16:creationId xmlns:a16="http://schemas.microsoft.com/office/drawing/2014/main" id="{7DC044EA-306F-487B-AF06-9F9E4F794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1254" y="5688966"/>
            <a:ext cx="762312" cy="7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5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573937-E631-49D7-9DCA-1AF5EF68F071}"/>
              </a:ext>
            </a:extLst>
          </p:cNvPr>
          <p:cNvSpPr/>
          <p:nvPr userDrawn="1"/>
        </p:nvSpPr>
        <p:spPr>
          <a:xfrm>
            <a:off x="5997363" y="4945173"/>
            <a:ext cx="1408002" cy="14080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4109603" cy="9789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76672" y="1752601"/>
            <a:ext cx="4123878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6533037" y="295619"/>
            <a:ext cx="3040340" cy="3063218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7599322" y="3499164"/>
            <a:ext cx="2618730" cy="2638436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84915639-F99A-4DA1-B792-8A11D7C7A1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67334" y="774948"/>
            <a:ext cx="3629402" cy="3629402"/>
          </a:xfrm>
          <a:prstGeom prst="chord">
            <a:avLst>
              <a:gd name="adj1" fmla="val 4166329"/>
              <a:gd name="adj2" fmla="val 17414542"/>
            </a:avLst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250BB155-05ED-4CEB-9810-3F9792918A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86635" y="2878580"/>
            <a:ext cx="2618730" cy="2638436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0EFE5-6D6B-4405-8709-B033A3787FE2}"/>
              </a:ext>
            </a:extLst>
          </p:cNvPr>
          <p:cNvSpPr/>
          <p:nvPr userDrawn="1"/>
        </p:nvSpPr>
        <p:spPr>
          <a:xfrm>
            <a:off x="8692938" y="238021"/>
            <a:ext cx="2019404" cy="201940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2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820E4-6EAB-4321-A1FC-74E7706578C8}"/>
              </a:ext>
            </a:extLst>
          </p:cNvPr>
          <p:cNvSpPr/>
          <p:nvPr userDrawn="1"/>
        </p:nvSpPr>
        <p:spPr>
          <a:xfrm>
            <a:off x="7437388" y="835987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11FC13-CB39-45A4-9489-023B93B34051}"/>
              </a:ext>
            </a:extLst>
          </p:cNvPr>
          <p:cNvGrpSpPr/>
          <p:nvPr userDrawn="1"/>
        </p:nvGrpSpPr>
        <p:grpSpPr>
          <a:xfrm>
            <a:off x="1623237" y="1269747"/>
            <a:ext cx="8945526" cy="4599425"/>
            <a:chOff x="2183111" y="1269747"/>
            <a:chExt cx="7992246" cy="45994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26E942-05CD-485C-9163-DEC9765AF10D}"/>
                </a:ext>
              </a:extLst>
            </p:cNvPr>
            <p:cNvSpPr/>
            <p:nvPr userDrawn="1"/>
          </p:nvSpPr>
          <p:spPr>
            <a:xfrm>
              <a:off x="6387184" y="1269748"/>
              <a:ext cx="3788173" cy="459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CA3A03-B28E-4E55-B126-99A24317B756}"/>
                </a:ext>
              </a:extLst>
            </p:cNvPr>
            <p:cNvSpPr/>
            <p:nvPr userDrawn="1"/>
          </p:nvSpPr>
          <p:spPr>
            <a:xfrm>
              <a:off x="2183111" y="1269747"/>
              <a:ext cx="3788173" cy="459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53FC6-D60E-4B14-B741-3067733BE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7587" y="871722"/>
            <a:ext cx="1222832" cy="867519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69B55C-2E16-4D7F-9FA1-1EA05DFA3E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3860" y="4316022"/>
            <a:ext cx="3668232" cy="292709"/>
          </a:xfrm>
        </p:spPr>
        <p:txBody>
          <a:bodyPr anchor="b">
            <a:spAutoFit/>
          </a:bodyPr>
          <a:lstStyle>
            <a:lvl1pPr marL="0" indent="0">
              <a:buNone/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49BC13-8AF1-48FE-9E44-011CB7D280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2150" y="4737572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054ED0-96D0-46A9-9FE3-E071755647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72792" y="5185315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DD6CF51-4833-48E9-8937-393EE6019B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2792" y="4850220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F3FE2D22-D44F-4BB2-BF71-ED57745305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09908" y="4316022"/>
            <a:ext cx="3668232" cy="292709"/>
          </a:xfrm>
        </p:spPr>
        <p:txBody>
          <a:bodyPr anchor="b">
            <a:spAutoFit/>
          </a:bodyPr>
          <a:lstStyle>
            <a:lvl1pPr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77D2C901-145A-4E3E-B7D4-694D5F5FC6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18198" y="4737572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30ABB47-4FA8-4EC4-B6BF-7C8D2AA74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68840" y="5185315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5AFBE2E0-A6CB-4241-A8ED-58AA4F82B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68840" y="4850220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97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1820E4-6EAB-4321-A1FC-74E7706578C8}"/>
              </a:ext>
            </a:extLst>
          </p:cNvPr>
          <p:cNvSpPr/>
          <p:nvPr userDrawn="1"/>
        </p:nvSpPr>
        <p:spPr>
          <a:xfrm>
            <a:off x="8382669" y="1026518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E942-05CD-485C-9163-DEC9765AF10D}"/>
              </a:ext>
            </a:extLst>
          </p:cNvPr>
          <p:cNvSpPr/>
          <p:nvPr userDrawn="1"/>
        </p:nvSpPr>
        <p:spPr>
          <a:xfrm>
            <a:off x="4240195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A3A03-B28E-4E55-B126-99A24317B756}"/>
              </a:ext>
            </a:extLst>
          </p:cNvPr>
          <p:cNvSpPr/>
          <p:nvPr userDrawn="1"/>
        </p:nvSpPr>
        <p:spPr>
          <a:xfrm>
            <a:off x="484584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AEA59-EC69-4AE6-B6E0-6E3DF532AA11}"/>
              </a:ext>
            </a:extLst>
          </p:cNvPr>
          <p:cNvSpPr/>
          <p:nvPr userDrawn="1"/>
        </p:nvSpPr>
        <p:spPr>
          <a:xfrm>
            <a:off x="7995806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53FC6-D60E-4B14-B741-3067733BE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18" y="864191"/>
            <a:ext cx="1222832" cy="867519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69B55C-2E16-4D7F-9FA1-1EA05DFA3E3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4784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49BC13-8AF1-48FE-9E44-011CB7D280E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726359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054ED0-96D0-46A9-9FE3-E0717556475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765933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DD6CF51-4833-48E9-8937-393EE6019BE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765933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A8CA84A4-3B10-44D5-9D3B-6CD266D7DA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2706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B4FB7C61-8A16-4BC8-AA24-7A4C488E74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74281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E804A5C-0501-4C82-B957-666FB29369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13855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7996B4C-2DE1-4D69-A2A0-68E5E7DA45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13855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F62AC7B6-ADF1-4ADF-924C-74CD65FDBE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2946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0EA138FD-9488-4F4F-9E53-EA33135030C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224521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C03E3A9-B9E4-460E-9877-A818BD3807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64095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6C38AF1-F9F2-4FC9-91B5-82850EBE1E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64095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64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1820E4-6EAB-4321-A1FC-74E7706578C8}"/>
              </a:ext>
            </a:extLst>
          </p:cNvPr>
          <p:cNvSpPr/>
          <p:nvPr userDrawn="1"/>
        </p:nvSpPr>
        <p:spPr>
          <a:xfrm>
            <a:off x="7183792" y="867763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3F715-F596-42C9-B1E8-7C2D872F08A0}"/>
              </a:ext>
            </a:extLst>
          </p:cNvPr>
          <p:cNvSpPr/>
          <p:nvPr userDrawn="1"/>
        </p:nvSpPr>
        <p:spPr>
          <a:xfrm>
            <a:off x="1561785" y="1126916"/>
            <a:ext cx="8708065" cy="502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E74157-EB0F-4B10-ABDB-09497F5167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855" r="4954" b="20037"/>
          <a:stretch/>
        </p:blipFill>
        <p:spPr>
          <a:xfrm>
            <a:off x="7183792" y="4371771"/>
            <a:ext cx="3086058" cy="1782022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53FC6-D60E-4B14-B741-3067733BEE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7587" y="871722"/>
            <a:ext cx="1222832" cy="867519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69B55C-2E16-4D7F-9FA1-1EA05DFA3E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40689" y="4186684"/>
            <a:ext cx="7513674" cy="426207"/>
          </a:xfrm>
        </p:spPr>
        <p:txBody>
          <a:bodyPr anchor="b">
            <a:spAutoFit/>
          </a:bodyPr>
          <a:lstStyle>
            <a:lvl1pPr marL="0" indent="0">
              <a:buNone/>
              <a:defRPr sz="20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vi-VN" dirty="0"/>
              <a:t>“</a:t>
            </a:r>
            <a:r>
              <a:rPr lang="en-US" dirty="0"/>
              <a:t>Click to edit Master text styles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49BC13-8AF1-48FE-9E44-011CB7D280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4421" y="4786690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054ED0-96D0-46A9-9FE3-E071755647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5063" y="5234433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Title</a:t>
            </a:r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DD6CF51-4833-48E9-8937-393EE6019B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45063" y="4899338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dirty="0"/>
              <a:t>Name</a:t>
            </a:r>
            <a:endParaRPr lang="en-US" dirty="0"/>
          </a:p>
        </p:txBody>
      </p:sp>
      <p:pic>
        <p:nvPicPr>
          <p:cNvPr id="3" name="Picture 2" descr="A picture containing lamp, holding&#10;&#10;Description automatically generated">
            <a:extLst>
              <a:ext uri="{FF2B5EF4-FFF2-40B4-BE49-F238E27FC236}">
                <a16:creationId xmlns:a16="http://schemas.microsoft.com/office/drawing/2014/main" id="{89AB280C-108C-42B3-A744-BF10A4028B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637"/>
          <a:stretch/>
        </p:blipFill>
        <p:spPr>
          <a:xfrm>
            <a:off x="0" y="5622832"/>
            <a:ext cx="3402419" cy="12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0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20B86817-0C57-4FF7-98F5-F922129276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10" t="10231" r="9697" b="10936"/>
          <a:stretch/>
        </p:blipFill>
        <p:spPr>
          <a:xfrm>
            <a:off x="388785" y="4425367"/>
            <a:ext cx="1771650" cy="1713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3EB3F-8156-4A81-9994-6AD06D802D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90318" y="705574"/>
            <a:ext cx="3638549" cy="4751054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76497" y="3147238"/>
            <a:ext cx="636115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76497" y="1838253"/>
            <a:ext cx="5924845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76837" y="2443067"/>
            <a:ext cx="5924845" cy="493020"/>
          </a:xfr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53827" y="1057720"/>
            <a:ext cx="2934392" cy="400673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08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4308260" y="389143"/>
            <a:ext cx="2680476" cy="26804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60193" y="2668772"/>
            <a:ext cx="496980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193" y="1481782"/>
            <a:ext cx="4969807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EA671-0EA4-4574-B9BD-DD6B6520AD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40970" y="1332315"/>
            <a:ext cx="5311190" cy="4193369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AAC9BF95-FAB3-4999-A153-EB7AF5DE6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70" y="5093475"/>
            <a:ext cx="1371601" cy="137160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61505" y="1664550"/>
            <a:ext cx="4483331" cy="2865886"/>
          </a:xfrm>
          <a:ln w="19050"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08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0462437" y="0"/>
            <a:ext cx="17295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8333" y="1920902"/>
            <a:ext cx="4112843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871156"/>
            <a:ext cx="4112844" cy="98480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7AE36-97B6-4A61-AD0A-6C1A2ACC09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771177" y="1278540"/>
            <a:ext cx="7326805" cy="4476993"/>
          </a:xfrm>
          <a:prstGeom prst="rect">
            <a:avLst/>
          </a:prstGeom>
        </p:spPr>
      </p:pic>
      <p:pic>
        <p:nvPicPr>
          <p:cNvPr id="14" name="Picture 13" descr="A picture containing lamp, holding&#10;&#10;Description automatically generated">
            <a:extLst>
              <a:ext uri="{FF2B5EF4-FFF2-40B4-BE49-F238E27FC236}">
                <a16:creationId xmlns:a16="http://schemas.microsoft.com/office/drawing/2014/main" id="{A7CD22FA-A392-464C-854B-E9FC63048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637"/>
          <a:stretch/>
        </p:blipFill>
        <p:spPr>
          <a:xfrm>
            <a:off x="0" y="5472494"/>
            <a:ext cx="3816546" cy="1385506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843846" y="1676766"/>
            <a:ext cx="5220393" cy="331918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93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1" name="Picture 3" descr="F:\Mantu\Arp 2020\Amaris rebranding\Batch-1\e-3.png">
            <a:extLst>
              <a:ext uri="{FF2B5EF4-FFF2-40B4-BE49-F238E27FC236}">
                <a16:creationId xmlns:a16="http://schemas.microsoft.com/office/drawing/2014/main" id="{89FC6692-A556-224A-89F3-C3090586CE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94317" y="1812941"/>
            <a:ext cx="4403366" cy="97872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43EC7C4-C604-7548-BC19-E08E6CEFA3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92758" y="5270252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27B1EC-DFF9-CA4D-9C90-89E7E9A1D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1106" y="4937431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0008851E-7D6E-014D-B24C-3F42F2EFAEA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90755" y="3337259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9688A1A-028E-744E-BA7D-6D02A8AA58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6973" y="5270252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14846A83-EAA0-EA4B-B0D4-0026B671833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5321" y="4937431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5F12B94-9433-8F43-BA1E-3B466585A2F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914970" y="3337259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91876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C3D643-8B9C-4553-A6AD-E35529BE54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596383" y="2601758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596383" y="3207236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596383" y="3812714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6596383" y="4418192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6596383" y="5023669"/>
            <a:ext cx="3825243" cy="314060"/>
          </a:xfrm>
          <a:noFill/>
          <a:effectLst/>
        </p:spPr>
        <p:txBody>
          <a:bodyPr anchor="b">
            <a:spAutoFit/>
          </a:bodyPr>
          <a:lstStyle>
            <a:lvl1pPr marL="0" indent="0">
              <a:lnSpc>
                <a:spcPct val="150000"/>
              </a:lnSpc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6019336" y="1265939"/>
            <a:ext cx="4402290" cy="826893"/>
          </a:xfrm>
        </p:spPr>
        <p:txBody>
          <a:bodyPr anchor="ctr">
            <a:spAutoFit/>
          </a:bodyPr>
          <a:lstStyle>
            <a:lvl1pPr marL="0" indent="0" algn="l">
              <a:buNone/>
              <a:defRPr lang="en-US" sz="44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CA" dirty="0"/>
              <a:t>Summary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6019336" y="2366815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336" y="296407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6019336" y="359330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19336" y="416971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6019336" y="480667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1A25-2509-4CC0-8800-9439AEB06C82}"/>
              </a:ext>
            </a:extLst>
          </p:cNvPr>
          <p:cNvGrpSpPr/>
          <p:nvPr userDrawn="1"/>
        </p:nvGrpSpPr>
        <p:grpSpPr>
          <a:xfrm>
            <a:off x="969594" y="973857"/>
            <a:ext cx="3968165" cy="5233461"/>
            <a:chOff x="1672252" y="1523902"/>
            <a:chExt cx="2833246" cy="37366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F481736-D9BE-47DE-B1BD-CE5D9ACF6D76}"/>
                </a:ext>
              </a:extLst>
            </p:cNvPr>
            <p:cNvSpPr/>
            <p:nvPr userDrawn="1"/>
          </p:nvSpPr>
          <p:spPr>
            <a:xfrm>
              <a:off x="1770374" y="1523902"/>
              <a:ext cx="1821194" cy="182119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3CFC3C-FD1B-476F-BF6A-DCD83FCB604F}"/>
                </a:ext>
              </a:extLst>
            </p:cNvPr>
            <p:cNvSpPr/>
            <p:nvPr userDrawn="1"/>
          </p:nvSpPr>
          <p:spPr>
            <a:xfrm>
              <a:off x="1928673" y="1726989"/>
              <a:ext cx="1770042" cy="17700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E38570-50CC-44AF-A43F-4B42CAB8349F}"/>
                </a:ext>
              </a:extLst>
            </p:cNvPr>
            <p:cNvSpPr/>
            <p:nvPr userDrawn="1"/>
          </p:nvSpPr>
          <p:spPr>
            <a:xfrm>
              <a:off x="1672252" y="2427316"/>
              <a:ext cx="2833246" cy="283324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0C221F-1646-4765-989B-12230D358DA2}"/>
                </a:ext>
              </a:extLst>
            </p:cNvPr>
            <p:cNvSpPr/>
            <p:nvPr userDrawn="1"/>
          </p:nvSpPr>
          <p:spPr>
            <a:xfrm>
              <a:off x="2119745" y="4260508"/>
              <a:ext cx="311493" cy="31149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B4514F-79E6-4CB6-90DA-A2BAB4F61241}"/>
                </a:ext>
              </a:extLst>
            </p:cNvPr>
            <p:cNvSpPr/>
            <p:nvPr userDrawn="1"/>
          </p:nvSpPr>
          <p:spPr>
            <a:xfrm>
              <a:off x="3955136" y="2203558"/>
              <a:ext cx="140832" cy="1408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36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+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F:\Mantu\Arp 2020\Amaris rebranding\Batch-1\e-3.png">
            <a:extLst>
              <a:ext uri="{FF2B5EF4-FFF2-40B4-BE49-F238E27FC236}">
                <a16:creationId xmlns:a16="http://schemas.microsoft.com/office/drawing/2014/main" id="{92495207-911F-4360-BD71-F4F12F4F68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hqprint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-2298955" y="3590937"/>
            <a:ext cx="5595627" cy="99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Mantu\Arp 2020\Amaris rebranding\Batch-1\e-3.png">
            <a:extLst>
              <a:ext uri="{FF2B5EF4-FFF2-40B4-BE49-F238E27FC236}">
                <a16:creationId xmlns:a16="http://schemas.microsoft.com/office/drawing/2014/main" id="{93ECF4C1-7852-4CC4-9EB2-1254E7E96B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hqprint">
            <a:alphaModFix amt="1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2" b="-3"/>
          <a:stretch/>
        </p:blipFill>
        <p:spPr bwMode="auto">
          <a:xfrm rot="16200000">
            <a:off x="9013591" y="1777718"/>
            <a:ext cx="4956127" cy="14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23F965E-4476-4048-930F-C8E2FF076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09972"/>
            <a:ext cx="12192000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9" name="Picture 18" descr="F:\Mantu\Arp 2020\Amaris rebranding\Batch-1\logo-pink.png">
            <a:extLst>
              <a:ext uri="{FF2B5EF4-FFF2-40B4-BE49-F238E27FC236}">
                <a16:creationId xmlns:a16="http://schemas.microsoft.com/office/drawing/2014/main" id="{A5AF717B-CF54-0D43-9AEA-7D7AD62F2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AC1D5F6-3EBA-EB4F-A6FE-B5B7D9F697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92758" y="5270252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A592109-14E2-8C44-8E2A-D5BE229E34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1106" y="4937431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BA63DBC4-4516-3A45-9D4E-1A740404D2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90755" y="3337259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1C07C3-AAD4-454A-8835-C5DFF5FC32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6973" y="5270252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7B7F0B2-D0C5-8F42-9248-48548C923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5321" y="4937431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3975838D-643E-2A41-B602-F952D2A1630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914970" y="3337259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56858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F:\Mantu\Arp 2020\Amaris rebranding\Batch-1\e-1.png">
            <a:extLst>
              <a:ext uri="{FF2B5EF4-FFF2-40B4-BE49-F238E27FC236}">
                <a16:creationId xmlns:a16="http://schemas.microsoft.com/office/drawing/2014/main" id="{5FF0792E-1A0C-4C44-B466-777A371CC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D4B1C4-4DAB-4D48-8E7D-D9B4C9CABD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97477"/>
            <a:ext cx="12192000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CBC634A-3AEE-DC45-B056-9E4F6F02F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3360" y="3911600"/>
            <a:ext cx="5285280" cy="18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14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7CB3254-81BC-C44D-9F58-3F01E04E1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3167" y="1513767"/>
            <a:ext cx="6785665" cy="2359734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AF359A6-AD2B-E340-B377-1A98751409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934" y="3873501"/>
            <a:ext cx="11082130" cy="19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82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01102-4807-46FF-992B-A0E80D49B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92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E02-8FD0-6749-993E-22F413B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11B7D-C570-2B4E-AC04-001EC4BA3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991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E02-8FD0-6749-993E-22F413B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6BE98-0B87-E04B-9ACF-A63AD6FCEAFD}"/>
              </a:ext>
            </a:extLst>
          </p:cNvPr>
          <p:cNvSpPr/>
          <p:nvPr userDrawn="1"/>
        </p:nvSpPr>
        <p:spPr>
          <a:xfrm>
            <a:off x="11554691" y="235527"/>
            <a:ext cx="734291" cy="872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910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487F-83D7-1644-933E-07C83A63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06ECD-6ACD-E949-A280-F4A6363D3E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5418" y="1934440"/>
            <a:ext cx="4572000" cy="25717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2F144ED-18A0-5B4D-A424-B794BD4DE2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76015" y="2924944"/>
            <a:ext cx="4572000" cy="25717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0E7E195D-FD14-7044-AD54-0EF2159006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87888" y="3861048"/>
            <a:ext cx="4572000" cy="25717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65EEA-4004-48FC-BECF-5DA693693C6B}"/>
              </a:ext>
            </a:extLst>
          </p:cNvPr>
          <p:cNvSpPr/>
          <p:nvPr userDrawn="1"/>
        </p:nvSpPr>
        <p:spPr>
          <a:xfrm>
            <a:off x="11668125" y="266700"/>
            <a:ext cx="523875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5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B4669787-AEB4-4D4D-9E41-020533DFDD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80" r="-10869"/>
          <a:stretch/>
        </p:blipFill>
        <p:spPr>
          <a:xfrm>
            <a:off x="0" y="5527964"/>
            <a:ext cx="1505143" cy="13300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 rot="10800000" flipH="1">
            <a:off x="7110484" y="0"/>
            <a:ext cx="5081516" cy="147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948055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80860-298A-9049-84D4-66B259FE46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060931"/>
            <a:ext cx="6948055" cy="1344984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110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 flipH="1">
            <a:off x="0" y="5486401"/>
            <a:ext cx="4710545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948055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80860-298A-9049-84D4-66B259FE46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060931"/>
            <a:ext cx="6948055" cy="1344984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1128E0B-4F23-A044-94ED-D47F67D8D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 rot="10800000">
            <a:off x="7506729" y="1"/>
            <a:ext cx="4685271" cy="13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82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B4669787-AEB4-4D4D-9E41-020533DFDD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80" r="-10869"/>
          <a:stretch/>
        </p:blipFill>
        <p:spPr>
          <a:xfrm>
            <a:off x="0" y="5527964"/>
            <a:ext cx="1505143" cy="13300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 rot="10800000" flipH="1">
            <a:off x="7110486" y="0"/>
            <a:ext cx="5081512" cy="147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948055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80860-298A-9049-84D4-66B259FE46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060931"/>
            <a:ext cx="6948055" cy="1344984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526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334194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200"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215783-4596-43D8-BDD3-789A3200AC0B}"/>
              </a:ext>
            </a:extLst>
          </p:cNvPr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11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 flipH="1">
            <a:off x="1" y="5486401"/>
            <a:ext cx="4710542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948055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3C80860-298A-9049-84D4-66B259FE46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060931"/>
            <a:ext cx="6948055" cy="1344984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1128E0B-4F23-A044-94ED-D47F67D8D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 rot="10800000">
            <a:off x="7506729" y="1"/>
            <a:ext cx="4685271" cy="13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39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334194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200"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215783-4596-43D8-BDD3-789A3200AC0B}"/>
              </a:ext>
            </a:extLst>
          </p:cNvPr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422" y="4661904"/>
            <a:ext cx="4654952" cy="334194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200"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421" y="1009934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EBFB0-ED0B-461C-BB64-08C5D0239D76}"/>
              </a:ext>
            </a:extLst>
          </p:cNvPr>
          <p:cNvSpPr/>
          <p:nvPr userDrawn="1"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422" y="4661904"/>
            <a:ext cx="4654952" cy="334194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200"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421" y="1009934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EBFB0-ED0B-461C-BB64-08C5D0239D76}"/>
              </a:ext>
            </a:extLst>
          </p:cNvPr>
          <p:cNvSpPr/>
          <p:nvPr userDrawn="1"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80"/>
            <a:ext cx="12192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D0A76-DB1F-48A9-99AE-4CC98047FACE}"/>
              </a:ext>
            </a:extLst>
          </p:cNvPr>
          <p:cNvSpPr/>
          <p:nvPr userDrawn="1"/>
        </p:nvSpPr>
        <p:spPr>
          <a:xfrm>
            <a:off x="3264304" y="2347955"/>
            <a:ext cx="2319252" cy="23192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968089A8-BE0F-4B4B-BCF8-86716189CF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938" y="0"/>
            <a:ext cx="12241876" cy="688605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8FC5176-CC0F-46FF-8A5C-73042C4BB665}"/>
              </a:ext>
            </a:extLst>
          </p:cNvPr>
          <p:cNvSpPr/>
          <p:nvPr userDrawn="1"/>
        </p:nvSpPr>
        <p:spPr>
          <a:xfrm>
            <a:off x="3098469" y="3916496"/>
            <a:ext cx="1124534" cy="11245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241876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624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B4669787-AEB4-4D4D-9E41-020533DFDD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80" r="-10869"/>
          <a:stretch/>
        </p:blipFill>
        <p:spPr>
          <a:xfrm>
            <a:off x="0" y="4711698"/>
            <a:ext cx="2428875" cy="2146302"/>
          </a:xfrm>
          <a:prstGeom prst="rect">
            <a:avLst/>
          </a:prstGeom>
        </p:spPr>
      </p:pic>
      <p:pic>
        <p:nvPicPr>
          <p:cNvPr id="1026" name="Picture 2" descr="F:\Mantu\Arp 2020\Amaris rebranding\Batch-1\e-7.png"/>
          <p:cNvPicPr>
            <a:picLocks noChangeAspect="1" noChangeArrowheads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10484" y="0"/>
            <a:ext cx="5081516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61645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9861645" cy="1435586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955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4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13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2768"/>
            <a:ext cx="10401300" cy="13801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14" r:id="rId3"/>
    <p:sldLayoutId id="2147483712" r:id="rId4"/>
    <p:sldLayoutId id="2147483737" r:id="rId5"/>
    <p:sldLayoutId id="2147483738" r:id="rId6"/>
    <p:sldLayoutId id="2147483739" r:id="rId7"/>
    <p:sldLayoutId id="2147483743" r:id="rId8"/>
    <p:sldLayoutId id="2147483720" r:id="rId9"/>
    <p:sldLayoutId id="2147483722" r:id="rId10"/>
    <p:sldLayoutId id="2147483723" r:id="rId11"/>
    <p:sldLayoutId id="2147483721" r:id="rId12"/>
    <p:sldLayoutId id="2147483724" r:id="rId13"/>
    <p:sldLayoutId id="2147483708" r:id="rId14"/>
    <p:sldLayoutId id="2147483732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659" r:id="rId21"/>
    <p:sldLayoutId id="2147483680" r:id="rId22"/>
    <p:sldLayoutId id="2147483733" r:id="rId23"/>
    <p:sldLayoutId id="2147483735" r:id="rId24"/>
    <p:sldLayoutId id="2147483734" r:id="rId25"/>
    <p:sldLayoutId id="2147483670" r:id="rId26"/>
    <p:sldLayoutId id="2147483672" r:id="rId27"/>
    <p:sldLayoutId id="2147483674" r:id="rId28"/>
    <p:sldLayoutId id="2147483676" r:id="rId29"/>
    <p:sldLayoutId id="2147483725" r:id="rId30"/>
    <p:sldLayoutId id="2147483697" r:id="rId31"/>
    <p:sldLayoutId id="2147483745" r:id="rId32"/>
    <p:sldLayoutId id="2147483744" r:id="rId33"/>
    <p:sldLayoutId id="2147483746" r:id="rId34"/>
    <p:sldLayoutId id="2147483752" r:id="rId35"/>
    <p:sldLayoutId id="2147483751" r:id="rId36"/>
    <p:sldLayoutId id="2147483747" r:id="rId37"/>
    <p:sldLayoutId id="2147483749" r:id="rId38"/>
    <p:sldLayoutId id="2147483748" r:id="rId39"/>
    <p:sldLayoutId id="2147483750" r:id="rId4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accent1"/>
          </a:solidFill>
          <a:effectLst/>
          <a:latin typeface="+mj-lt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/>
          </a:solidFill>
          <a:effectLst/>
          <a:latin typeface="+mn-lt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1100" kern="1200">
          <a:solidFill>
            <a:schemeClr val="tx1"/>
          </a:solidFill>
          <a:effectLst/>
          <a:latin typeface="+mn-lt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00" userDrawn="1">
          <p15:clr>
            <a:srgbClr val="F26B43"/>
          </p15:clr>
        </p15:guide>
        <p15:guide id="2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2F7F0D2-BA09-8F49-B764-2767F06AFBB8}"/>
              </a:ext>
            </a:extLst>
          </p:cNvPr>
          <p:cNvSpPr/>
          <p:nvPr/>
        </p:nvSpPr>
        <p:spPr>
          <a:xfrm>
            <a:off x="7902029" y="1842654"/>
            <a:ext cx="3948545" cy="39485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FB5EBA-56CC-4C42-89E0-0926EFDE2852}"/>
              </a:ext>
            </a:extLst>
          </p:cNvPr>
          <p:cNvSpPr/>
          <p:nvPr/>
        </p:nvSpPr>
        <p:spPr>
          <a:xfrm>
            <a:off x="318656" y="346363"/>
            <a:ext cx="4225637" cy="422563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33F45-BCF5-4949-BF4B-FF1118D5A0AB}"/>
              </a:ext>
            </a:extLst>
          </p:cNvPr>
          <p:cNvSpPr/>
          <p:nvPr/>
        </p:nvSpPr>
        <p:spPr>
          <a:xfrm>
            <a:off x="2867892" y="526473"/>
            <a:ext cx="4544291" cy="260465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73315F-95D2-CE47-8254-2F609756904B}"/>
              </a:ext>
            </a:extLst>
          </p:cNvPr>
          <p:cNvSpPr/>
          <p:nvPr/>
        </p:nvSpPr>
        <p:spPr>
          <a:xfrm>
            <a:off x="6594762" y="1601093"/>
            <a:ext cx="4696691" cy="265225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34B2A5-4E0F-E545-B8C2-820B7600F126}"/>
              </a:ext>
            </a:extLst>
          </p:cNvPr>
          <p:cNvSpPr/>
          <p:nvPr/>
        </p:nvSpPr>
        <p:spPr>
          <a:xfrm>
            <a:off x="5084616" y="3768435"/>
            <a:ext cx="4486673" cy="256983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7FD4F-206C-C74E-90D6-CD15D1A746C5}"/>
              </a:ext>
            </a:extLst>
          </p:cNvPr>
          <p:cNvSpPr/>
          <p:nvPr/>
        </p:nvSpPr>
        <p:spPr>
          <a:xfrm>
            <a:off x="5222986" y="2563090"/>
            <a:ext cx="1710261" cy="17102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ECEA52B-295F-2444-A88C-2764FBF7A9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5" r="145"/>
          <a:stretch>
            <a:fillRect/>
          </a:stretch>
        </p:blipFill>
        <p:spPr>
          <a:xfrm>
            <a:off x="4946073" y="3678382"/>
            <a:ext cx="4544291" cy="2556163"/>
          </a:xfrm>
          <a:prstGeom prst="roundRect">
            <a:avLst>
              <a:gd name="adj" fmla="val 0"/>
            </a:avLst>
          </a:prstGeom>
          <a:ln w="3175">
            <a:noFill/>
          </a:ln>
          <a:effectLst>
            <a:outerShdw blurRad="114300" dist="63500" dir="4980000" sx="101000" sy="101000" algn="ctr" rotWithShape="0">
              <a:srgbClr val="000000">
                <a:alpha val="2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506CC-4B56-B843-B2BB-39838E27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3551673"/>
            <a:ext cx="10401300" cy="804648"/>
          </a:xfrm>
        </p:spPr>
        <p:txBody>
          <a:bodyPr>
            <a:normAutofit fontScale="90000"/>
          </a:bodyPr>
          <a:lstStyle/>
          <a:p>
            <a:r>
              <a:rPr lang="en-GB" sz="8000" dirty="0">
                <a:solidFill>
                  <a:schemeClr val="tx2"/>
                </a:solidFill>
              </a:rPr>
              <a:t>Timelines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F8755A2-12D8-A148-BD17-0437086AF8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45" r="145"/>
          <a:stretch>
            <a:fillRect/>
          </a:stretch>
        </p:blipFill>
        <p:spPr>
          <a:xfrm>
            <a:off x="2950840" y="564572"/>
            <a:ext cx="4544291" cy="2556163"/>
          </a:xfrm>
          <a:prstGeom prst="roundRect">
            <a:avLst>
              <a:gd name="adj" fmla="val 0"/>
            </a:avLst>
          </a:prstGeom>
          <a:ln w="3175">
            <a:noFill/>
          </a:ln>
          <a:effectLst>
            <a:outerShdw blurRad="114300" dist="63500" dir="4980000" sx="101000" sy="101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8A9313FD-6A0C-C441-A71A-887744CE693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 l="7" t="53" r="143" b="284"/>
          <a:stretch/>
        </p:blipFill>
        <p:spPr>
          <a:xfrm>
            <a:off x="6699064" y="1690255"/>
            <a:ext cx="4714742" cy="2618508"/>
          </a:xfrm>
          <a:prstGeom prst="roundRect">
            <a:avLst>
              <a:gd name="adj" fmla="val 0"/>
            </a:avLst>
          </a:prstGeom>
          <a:ln w="3175">
            <a:noFill/>
          </a:ln>
          <a:effectLst>
            <a:outerShdw blurRad="114300" dist="63500" dir="4980000" sx="101000" sy="101000" algn="ctr" rotWithShape="0">
              <a:srgbClr val="000000">
                <a:alpha val="21000"/>
              </a:srgb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4BE6517-61CA-514F-A871-F42753D7B013}"/>
              </a:ext>
            </a:extLst>
          </p:cNvPr>
          <p:cNvSpPr/>
          <p:nvPr/>
        </p:nvSpPr>
        <p:spPr>
          <a:xfrm>
            <a:off x="4206427" y="4797153"/>
            <a:ext cx="287466" cy="287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46">
            <a:extLst>
              <a:ext uri="{FF2B5EF4-FFF2-40B4-BE49-F238E27FC236}">
                <a16:creationId xmlns:a16="http://schemas.microsoft.com/office/drawing/2014/main" id="{F8E158EE-34E8-D04C-BFAE-A34ACC37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7C9C0-4284-3541-8DD6-6E30E1556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Google Shape;8012;p73">
            <a:extLst>
              <a:ext uri="{FF2B5EF4-FFF2-40B4-BE49-F238E27FC236}">
                <a16:creationId xmlns:a16="http://schemas.microsoft.com/office/drawing/2014/main" id="{BFFCD020-BFBE-454B-8C33-E8105557EA33}"/>
              </a:ext>
            </a:extLst>
          </p:cNvPr>
          <p:cNvGrpSpPr/>
          <p:nvPr/>
        </p:nvGrpSpPr>
        <p:grpSpPr>
          <a:xfrm>
            <a:off x="982876" y="4572725"/>
            <a:ext cx="5287372" cy="1457659"/>
            <a:chOff x="5286284" y="2966544"/>
            <a:chExt cx="1396570" cy="385016"/>
          </a:xfrm>
        </p:grpSpPr>
        <p:cxnSp>
          <p:nvCxnSpPr>
            <p:cNvPr id="5" name="Google Shape;8013;p73">
              <a:extLst>
                <a:ext uri="{FF2B5EF4-FFF2-40B4-BE49-F238E27FC236}">
                  <a16:creationId xmlns:a16="http://schemas.microsoft.com/office/drawing/2014/main" id="{0E89AF7D-0431-2041-A77D-816B1F3398C8}"/>
                </a:ext>
              </a:extLst>
            </p:cNvPr>
            <p:cNvCxnSpPr/>
            <p:nvPr/>
          </p:nvCxnSpPr>
          <p:spPr>
            <a:xfrm>
              <a:off x="5752056" y="3094781"/>
              <a:ext cx="470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6" name="Google Shape;8014;p73">
              <a:extLst>
                <a:ext uri="{FF2B5EF4-FFF2-40B4-BE49-F238E27FC236}">
                  <a16:creationId xmlns:a16="http://schemas.microsoft.com/office/drawing/2014/main" id="{D8F7B6B5-5335-4D46-BB0D-5FBFD6E2B944}"/>
                </a:ext>
              </a:extLst>
            </p:cNvPr>
            <p:cNvCxnSpPr/>
            <p:nvPr/>
          </p:nvCxnSpPr>
          <p:spPr>
            <a:xfrm>
              <a:off x="5980194" y="3351560"/>
              <a:ext cx="594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grpSp>
          <p:nvGrpSpPr>
            <p:cNvPr id="7" name="Google Shape;8015;p73">
              <a:extLst>
                <a:ext uri="{FF2B5EF4-FFF2-40B4-BE49-F238E27FC236}">
                  <a16:creationId xmlns:a16="http://schemas.microsoft.com/office/drawing/2014/main" id="{FAE05365-EC2F-EE4A-97F4-E60B2A2D3E8D}"/>
                </a:ext>
              </a:extLst>
            </p:cNvPr>
            <p:cNvGrpSpPr/>
            <p:nvPr/>
          </p:nvGrpSpPr>
          <p:grpSpPr>
            <a:xfrm>
              <a:off x="5287688" y="3173364"/>
              <a:ext cx="1395166" cy="74100"/>
              <a:chOff x="5287688" y="3173364"/>
              <a:chExt cx="1395166" cy="74100"/>
            </a:xfrm>
          </p:grpSpPr>
          <p:cxnSp>
            <p:nvCxnSpPr>
              <p:cNvPr id="9" name="Google Shape;8016;p73">
                <a:extLst>
                  <a:ext uri="{FF2B5EF4-FFF2-40B4-BE49-F238E27FC236}">
                    <a16:creationId xmlns:a16="http://schemas.microsoft.com/office/drawing/2014/main" id="{95558C63-583B-B048-AB39-BA1CF2F8E0AD}"/>
                  </a:ext>
                </a:extLst>
              </p:cNvPr>
              <p:cNvCxnSpPr/>
              <p:nvPr/>
            </p:nvCxnSpPr>
            <p:spPr>
              <a:xfrm>
                <a:off x="6682853" y="3173540"/>
                <a:ext cx="0" cy="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" name="Google Shape;8017;p73">
                <a:extLst>
                  <a:ext uri="{FF2B5EF4-FFF2-40B4-BE49-F238E27FC236}">
                    <a16:creationId xmlns:a16="http://schemas.microsoft.com/office/drawing/2014/main" id="{37B6A524-19CB-F94D-9D30-EC1331C7DE4D}"/>
                  </a:ext>
                </a:extLst>
              </p:cNvPr>
              <p:cNvCxnSpPr/>
              <p:nvPr/>
            </p:nvCxnSpPr>
            <p:spPr>
              <a:xfrm>
                <a:off x="5287688" y="3210371"/>
                <a:ext cx="139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8018;p73">
                <a:extLst>
                  <a:ext uri="{FF2B5EF4-FFF2-40B4-BE49-F238E27FC236}">
                    <a16:creationId xmlns:a16="http://schemas.microsoft.com/office/drawing/2014/main" id="{759C1BAA-C7AD-B44F-8D29-C3AF796F9F16}"/>
                  </a:ext>
                </a:extLst>
              </p:cNvPr>
              <p:cNvCxnSpPr/>
              <p:nvPr/>
            </p:nvCxnSpPr>
            <p:spPr>
              <a:xfrm>
                <a:off x="5518476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8019;p73">
                <a:extLst>
                  <a:ext uri="{FF2B5EF4-FFF2-40B4-BE49-F238E27FC236}">
                    <a16:creationId xmlns:a16="http://schemas.microsoft.com/office/drawing/2014/main" id="{773B2DEF-7DEE-B743-A777-F318229576B4}"/>
                  </a:ext>
                </a:extLst>
              </p:cNvPr>
              <p:cNvCxnSpPr/>
              <p:nvPr/>
            </p:nvCxnSpPr>
            <p:spPr>
              <a:xfrm>
                <a:off x="5287935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8020;p73">
                <a:extLst>
                  <a:ext uri="{FF2B5EF4-FFF2-40B4-BE49-F238E27FC236}">
                    <a16:creationId xmlns:a16="http://schemas.microsoft.com/office/drawing/2014/main" id="{1F00D6C8-370B-CF4A-A72B-A7B9ADA41224}"/>
                  </a:ext>
                </a:extLst>
              </p:cNvPr>
              <p:cNvCxnSpPr/>
              <p:nvPr/>
            </p:nvCxnSpPr>
            <p:spPr>
              <a:xfrm>
                <a:off x="5751239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8021;p73">
                <a:extLst>
                  <a:ext uri="{FF2B5EF4-FFF2-40B4-BE49-F238E27FC236}">
                    <a16:creationId xmlns:a16="http://schemas.microsoft.com/office/drawing/2014/main" id="{40ECF009-8AAB-C449-B0E4-97D6CD8E9744}"/>
                  </a:ext>
                </a:extLst>
              </p:cNvPr>
              <p:cNvCxnSpPr/>
              <p:nvPr/>
            </p:nvCxnSpPr>
            <p:spPr>
              <a:xfrm>
                <a:off x="5982252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8022;p73">
                <a:extLst>
                  <a:ext uri="{FF2B5EF4-FFF2-40B4-BE49-F238E27FC236}">
                    <a16:creationId xmlns:a16="http://schemas.microsoft.com/office/drawing/2014/main" id="{28DA9CE5-F481-F24B-A8B5-6350DD78C75E}"/>
                  </a:ext>
                </a:extLst>
              </p:cNvPr>
              <p:cNvCxnSpPr/>
              <p:nvPr/>
            </p:nvCxnSpPr>
            <p:spPr>
              <a:xfrm>
                <a:off x="6216184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8023;p73">
                <a:extLst>
                  <a:ext uri="{FF2B5EF4-FFF2-40B4-BE49-F238E27FC236}">
                    <a16:creationId xmlns:a16="http://schemas.microsoft.com/office/drawing/2014/main" id="{59A1F9C1-9AE1-6541-A083-5D6455AE8C4C}"/>
                  </a:ext>
                </a:extLst>
              </p:cNvPr>
              <p:cNvCxnSpPr/>
              <p:nvPr/>
            </p:nvCxnSpPr>
            <p:spPr>
              <a:xfrm>
                <a:off x="6449534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" name="Google Shape;8024;p73">
              <a:extLst>
                <a:ext uri="{FF2B5EF4-FFF2-40B4-BE49-F238E27FC236}">
                  <a16:creationId xmlns:a16="http://schemas.microsoft.com/office/drawing/2014/main" id="{A49AF881-6693-184C-86F8-14812F6B5100}"/>
                </a:ext>
              </a:extLst>
            </p:cNvPr>
            <p:cNvCxnSpPr/>
            <p:nvPr/>
          </p:nvCxnSpPr>
          <p:spPr>
            <a:xfrm>
              <a:off x="5286284" y="2966544"/>
              <a:ext cx="46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414EAB-F621-E345-9772-E51209375411}"/>
              </a:ext>
            </a:extLst>
          </p:cNvPr>
          <p:cNvGrpSpPr>
            <a:grpSpLocks noChangeAspect="1"/>
          </p:cNvGrpSpPr>
          <p:nvPr/>
        </p:nvGrpSpPr>
        <p:grpSpPr>
          <a:xfrm flipV="1">
            <a:off x="1066801" y="1829022"/>
            <a:ext cx="4961071" cy="96187"/>
            <a:chOff x="1056626" y="5086995"/>
            <a:chExt cx="9360600" cy="181487"/>
          </a:xfrm>
        </p:grpSpPr>
        <p:cxnSp>
          <p:nvCxnSpPr>
            <p:cNvPr id="18" name="Google Shape;8006;p73">
              <a:extLst>
                <a:ext uri="{FF2B5EF4-FFF2-40B4-BE49-F238E27FC236}">
                  <a16:creationId xmlns:a16="http://schemas.microsoft.com/office/drawing/2014/main" id="{FDCD37A2-60E6-B742-B4EE-A982F1A70D3A}"/>
                </a:ext>
              </a:extLst>
            </p:cNvPr>
            <p:cNvCxnSpPr/>
            <p:nvPr/>
          </p:nvCxnSpPr>
          <p:spPr>
            <a:xfrm rot="10800000" flipH="1">
              <a:off x="1056626" y="5186559"/>
              <a:ext cx="9360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B50B19-A2E2-954B-BC2D-4468A0573FED}"/>
                </a:ext>
              </a:extLst>
            </p:cNvPr>
            <p:cNvGrpSpPr/>
            <p:nvPr/>
          </p:nvGrpSpPr>
          <p:grpSpPr>
            <a:xfrm>
              <a:off x="2625267" y="5104857"/>
              <a:ext cx="6306343" cy="163625"/>
              <a:chOff x="2625267" y="5104857"/>
              <a:chExt cx="6306343" cy="163625"/>
            </a:xfrm>
          </p:grpSpPr>
          <p:sp>
            <p:nvSpPr>
              <p:cNvPr id="26" name="Google Shape;8007;p73">
                <a:extLst>
                  <a:ext uri="{FF2B5EF4-FFF2-40B4-BE49-F238E27FC236}">
                    <a16:creationId xmlns:a16="http://schemas.microsoft.com/office/drawing/2014/main" id="{CB2682D2-D154-D34D-91AD-BD77730B17DC}"/>
                  </a:ext>
                </a:extLst>
              </p:cNvPr>
              <p:cNvSpPr/>
              <p:nvPr/>
            </p:nvSpPr>
            <p:spPr>
              <a:xfrm rot="10800000" flipH="1">
                <a:off x="2625267" y="5104857"/>
                <a:ext cx="163623" cy="1636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08;p73">
                <a:extLst>
                  <a:ext uri="{FF2B5EF4-FFF2-40B4-BE49-F238E27FC236}">
                    <a16:creationId xmlns:a16="http://schemas.microsoft.com/office/drawing/2014/main" id="{92885F28-F74F-CC4D-A519-8F4324587636}"/>
                  </a:ext>
                </a:extLst>
              </p:cNvPr>
              <p:cNvSpPr/>
              <p:nvPr/>
            </p:nvSpPr>
            <p:spPr>
              <a:xfrm rot="10800000" flipH="1">
                <a:off x="4184484" y="5104857"/>
                <a:ext cx="163623" cy="1636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09;p73">
                <a:extLst>
                  <a:ext uri="{FF2B5EF4-FFF2-40B4-BE49-F238E27FC236}">
                    <a16:creationId xmlns:a16="http://schemas.microsoft.com/office/drawing/2014/main" id="{000CAA34-D233-454D-8BA5-710D60BD503A}"/>
                  </a:ext>
                </a:extLst>
              </p:cNvPr>
              <p:cNvSpPr/>
              <p:nvPr/>
            </p:nvSpPr>
            <p:spPr>
              <a:xfrm rot="10800000" flipH="1">
                <a:off x="5568973" y="5104857"/>
                <a:ext cx="163623" cy="1636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010;p73">
                <a:extLst>
                  <a:ext uri="{FF2B5EF4-FFF2-40B4-BE49-F238E27FC236}">
                    <a16:creationId xmlns:a16="http://schemas.microsoft.com/office/drawing/2014/main" id="{97A46294-C8DA-6948-9879-8909D5AE7541}"/>
                  </a:ext>
                </a:extLst>
              </p:cNvPr>
              <p:cNvSpPr/>
              <p:nvPr/>
            </p:nvSpPr>
            <p:spPr>
              <a:xfrm rot="10800000" flipH="1">
                <a:off x="7148276" y="5104857"/>
                <a:ext cx="163623" cy="1636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011;p73">
                <a:extLst>
                  <a:ext uri="{FF2B5EF4-FFF2-40B4-BE49-F238E27FC236}">
                    <a16:creationId xmlns:a16="http://schemas.microsoft.com/office/drawing/2014/main" id="{E235718C-CA9E-0140-AA10-E25CC8CA0621}"/>
                  </a:ext>
                </a:extLst>
              </p:cNvPr>
              <p:cNvSpPr/>
              <p:nvPr/>
            </p:nvSpPr>
            <p:spPr>
              <a:xfrm rot="10800000" flipH="1">
                <a:off x="8767987" y="5104857"/>
                <a:ext cx="163623" cy="1636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DF4B90-96C7-604F-B113-064627E0C544}"/>
                </a:ext>
              </a:extLst>
            </p:cNvPr>
            <p:cNvGrpSpPr/>
            <p:nvPr/>
          </p:nvGrpSpPr>
          <p:grpSpPr>
            <a:xfrm>
              <a:off x="2595012" y="5086995"/>
              <a:ext cx="6306343" cy="163625"/>
              <a:chOff x="2625267" y="5104857"/>
              <a:chExt cx="6306343" cy="163625"/>
            </a:xfrm>
            <a:noFill/>
          </p:grpSpPr>
          <p:sp>
            <p:nvSpPr>
              <p:cNvPr id="21" name="Google Shape;8007;p73">
                <a:extLst>
                  <a:ext uri="{FF2B5EF4-FFF2-40B4-BE49-F238E27FC236}">
                    <a16:creationId xmlns:a16="http://schemas.microsoft.com/office/drawing/2014/main" id="{A431FC93-ADDE-FC4F-99E4-1D60082342EC}"/>
                  </a:ext>
                </a:extLst>
              </p:cNvPr>
              <p:cNvSpPr/>
              <p:nvPr/>
            </p:nvSpPr>
            <p:spPr>
              <a:xfrm rot="10800000" flipH="1">
                <a:off x="2625267" y="5104857"/>
                <a:ext cx="163623" cy="16362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08;p73">
                <a:extLst>
                  <a:ext uri="{FF2B5EF4-FFF2-40B4-BE49-F238E27FC236}">
                    <a16:creationId xmlns:a16="http://schemas.microsoft.com/office/drawing/2014/main" id="{76525A18-846D-0D4A-B682-BA5F09430C47}"/>
                  </a:ext>
                </a:extLst>
              </p:cNvPr>
              <p:cNvSpPr/>
              <p:nvPr/>
            </p:nvSpPr>
            <p:spPr>
              <a:xfrm rot="10800000" flipH="1">
                <a:off x="4184484" y="5104857"/>
                <a:ext cx="163623" cy="16362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009;p73">
                <a:extLst>
                  <a:ext uri="{FF2B5EF4-FFF2-40B4-BE49-F238E27FC236}">
                    <a16:creationId xmlns:a16="http://schemas.microsoft.com/office/drawing/2014/main" id="{3010F26C-FD36-3745-B24B-AD37568528A2}"/>
                  </a:ext>
                </a:extLst>
              </p:cNvPr>
              <p:cNvSpPr/>
              <p:nvPr/>
            </p:nvSpPr>
            <p:spPr>
              <a:xfrm rot="10800000" flipH="1">
                <a:off x="5568973" y="5104857"/>
                <a:ext cx="163623" cy="16362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010;p73">
                <a:extLst>
                  <a:ext uri="{FF2B5EF4-FFF2-40B4-BE49-F238E27FC236}">
                    <a16:creationId xmlns:a16="http://schemas.microsoft.com/office/drawing/2014/main" id="{BB9472D3-AFFE-174F-A930-71FE98744D3C}"/>
                  </a:ext>
                </a:extLst>
              </p:cNvPr>
              <p:cNvSpPr/>
              <p:nvPr/>
            </p:nvSpPr>
            <p:spPr>
              <a:xfrm rot="10800000" flipH="1">
                <a:off x="7148276" y="5104857"/>
                <a:ext cx="163623" cy="16362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011;p73">
                <a:extLst>
                  <a:ext uri="{FF2B5EF4-FFF2-40B4-BE49-F238E27FC236}">
                    <a16:creationId xmlns:a16="http://schemas.microsoft.com/office/drawing/2014/main" id="{9140DD46-4A15-F54E-B8F2-A83D4A63AD6E}"/>
                  </a:ext>
                </a:extLst>
              </p:cNvPr>
              <p:cNvSpPr/>
              <p:nvPr/>
            </p:nvSpPr>
            <p:spPr>
              <a:xfrm rot="10800000" flipH="1">
                <a:off x="8767987" y="5104857"/>
                <a:ext cx="163623" cy="16362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7860;p73">
            <a:extLst>
              <a:ext uri="{FF2B5EF4-FFF2-40B4-BE49-F238E27FC236}">
                <a16:creationId xmlns:a16="http://schemas.microsoft.com/office/drawing/2014/main" id="{8C7D24CD-F24E-0A4E-829D-5ED95BB02C45}"/>
              </a:ext>
            </a:extLst>
          </p:cNvPr>
          <p:cNvGrpSpPr>
            <a:grpSpLocks noChangeAspect="1"/>
          </p:cNvGrpSpPr>
          <p:nvPr/>
        </p:nvGrpSpPr>
        <p:grpSpPr>
          <a:xfrm>
            <a:off x="1056380" y="3564862"/>
            <a:ext cx="4970813" cy="413114"/>
            <a:chOff x="803163" y="1111966"/>
            <a:chExt cx="2447800" cy="203430"/>
          </a:xfrm>
        </p:grpSpPr>
        <p:grpSp>
          <p:nvGrpSpPr>
            <p:cNvPr id="32" name="Google Shape;7861;p73">
              <a:extLst>
                <a:ext uri="{FF2B5EF4-FFF2-40B4-BE49-F238E27FC236}">
                  <a16:creationId xmlns:a16="http://schemas.microsoft.com/office/drawing/2014/main" id="{F2547CA0-DEF9-D547-A937-14DA95292AA9}"/>
                </a:ext>
              </a:extLst>
            </p:cNvPr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50" name="Google Shape;7862;p73">
                <a:extLst>
                  <a:ext uri="{FF2B5EF4-FFF2-40B4-BE49-F238E27FC236}">
                    <a16:creationId xmlns:a16="http://schemas.microsoft.com/office/drawing/2014/main" id="{71B85459-49B6-DE43-BD40-5CE87407C6F7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" name="Google Shape;7863;p73">
                <a:extLst>
                  <a:ext uri="{FF2B5EF4-FFF2-40B4-BE49-F238E27FC236}">
                    <a16:creationId xmlns:a16="http://schemas.microsoft.com/office/drawing/2014/main" id="{9BF995E5-0CE6-6547-A476-FA47BE76D17A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52" name="Google Shape;7864;p73">
                  <a:extLst>
                    <a:ext uri="{FF2B5EF4-FFF2-40B4-BE49-F238E27FC236}">
                      <a16:creationId xmlns:a16="http://schemas.microsoft.com/office/drawing/2014/main" id="{EB18A682-BFBA-1541-BB49-EA64287C7D4D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53" name="Google Shape;7865;p73">
                  <a:extLst>
                    <a:ext uri="{FF2B5EF4-FFF2-40B4-BE49-F238E27FC236}">
                      <a16:creationId xmlns:a16="http://schemas.microsoft.com/office/drawing/2014/main" id="{B3E36F08-67EB-8E4E-9760-EDA6A6B98E5D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3" name="Google Shape;7866;p73">
              <a:extLst>
                <a:ext uri="{FF2B5EF4-FFF2-40B4-BE49-F238E27FC236}">
                  <a16:creationId xmlns:a16="http://schemas.microsoft.com/office/drawing/2014/main" id="{E4DCFC07-E12A-734C-AAC5-74285B3AA49D}"/>
                </a:ext>
              </a:extLst>
            </p:cNvPr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" name="Google Shape;7867;p73">
              <a:extLst>
                <a:ext uri="{FF2B5EF4-FFF2-40B4-BE49-F238E27FC236}">
                  <a16:creationId xmlns:a16="http://schemas.microsoft.com/office/drawing/2014/main" id="{B87CA598-CE88-C648-BF6C-AA4B43793226}"/>
                </a:ext>
              </a:extLst>
            </p:cNvPr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7868;p73">
              <a:extLst>
                <a:ext uri="{FF2B5EF4-FFF2-40B4-BE49-F238E27FC236}">
                  <a16:creationId xmlns:a16="http://schemas.microsoft.com/office/drawing/2014/main" id="{0F591CB7-3FB9-9D46-8930-8AFEE8E8B598}"/>
                </a:ext>
              </a:extLst>
            </p:cNvPr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46" name="Google Shape;7869;p73">
                <a:extLst>
                  <a:ext uri="{FF2B5EF4-FFF2-40B4-BE49-F238E27FC236}">
                    <a16:creationId xmlns:a16="http://schemas.microsoft.com/office/drawing/2014/main" id="{45A43783-04A8-5345-A19C-AE5CAD9C0493}"/>
                  </a:ext>
                </a:extLst>
              </p:cNvPr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48" name="Google Shape;7870;p73">
                  <a:extLst>
                    <a:ext uri="{FF2B5EF4-FFF2-40B4-BE49-F238E27FC236}">
                      <a16:creationId xmlns:a16="http://schemas.microsoft.com/office/drawing/2014/main" id="{8BFDD8D9-63FE-AB42-907E-C6EBD6E34792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" name="Google Shape;7871;p73">
                  <a:extLst>
                    <a:ext uri="{FF2B5EF4-FFF2-40B4-BE49-F238E27FC236}">
                      <a16:creationId xmlns:a16="http://schemas.microsoft.com/office/drawing/2014/main" id="{0F4429DA-0FE3-4540-85A1-5A4D0CD58791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" name="Google Shape;7872;p73">
                <a:extLst>
                  <a:ext uri="{FF2B5EF4-FFF2-40B4-BE49-F238E27FC236}">
                    <a16:creationId xmlns:a16="http://schemas.microsoft.com/office/drawing/2014/main" id="{90C15DBF-55CE-9D46-A4DB-EA5397AEE33E}"/>
                  </a:ext>
                </a:extLst>
              </p:cNvPr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7873;p73">
              <a:extLst>
                <a:ext uri="{FF2B5EF4-FFF2-40B4-BE49-F238E27FC236}">
                  <a16:creationId xmlns:a16="http://schemas.microsoft.com/office/drawing/2014/main" id="{64315B45-6473-7642-BB3F-24D64104E5CE}"/>
                </a:ext>
              </a:extLst>
            </p:cNvPr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42" name="Google Shape;7874;p73">
                <a:extLst>
                  <a:ext uri="{FF2B5EF4-FFF2-40B4-BE49-F238E27FC236}">
                    <a16:creationId xmlns:a16="http://schemas.microsoft.com/office/drawing/2014/main" id="{1A320F61-C45E-214F-8645-996B47A792C1}"/>
                  </a:ext>
                </a:extLst>
              </p:cNvPr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44" name="Google Shape;7875;p73">
                  <a:extLst>
                    <a:ext uri="{FF2B5EF4-FFF2-40B4-BE49-F238E27FC236}">
                      <a16:creationId xmlns:a16="http://schemas.microsoft.com/office/drawing/2014/main" id="{FDABC81E-778A-5144-AC44-4E4554811B40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5" name="Google Shape;7876;p73">
                  <a:extLst>
                    <a:ext uri="{FF2B5EF4-FFF2-40B4-BE49-F238E27FC236}">
                      <a16:creationId xmlns:a16="http://schemas.microsoft.com/office/drawing/2014/main" id="{8A52CFC3-D9D2-AE4C-92C3-C4138FA2049E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" name="Google Shape;7877;p73">
                <a:extLst>
                  <a:ext uri="{FF2B5EF4-FFF2-40B4-BE49-F238E27FC236}">
                    <a16:creationId xmlns:a16="http://schemas.microsoft.com/office/drawing/2014/main" id="{AD614570-BBB8-4240-A093-3E23AB1A34F8}"/>
                  </a:ext>
                </a:extLst>
              </p:cNvPr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7878;p73">
              <a:extLst>
                <a:ext uri="{FF2B5EF4-FFF2-40B4-BE49-F238E27FC236}">
                  <a16:creationId xmlns:a16="http://schemas.microsoft.com/office/drawing/2014/main" id="{F94697FB-34CD-7A48-A445-DF349FA95C69}"/>
                </a:ext>
              </a:extLst>
            </p:cNvPr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38" name="Google Shape;7879;p73">
                <a:extLst>
                  <a:ext uri="{FF2B5EF4-FFF2-40B4-BE49-F238E27FC236}">
                    <a16:creationId xmlns:a16="http://schemas.microsoft.com/office/drawing/2014/main" id="{01AD0D6D-2E02-6D45-8044-2A173DC46458}"/>
                  </a:ext>
                </a:extLst>
              </p:cNvPr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40" name="Google Shape;7880;p73">
                  <a:extLst>
                    <a:ext uri="{FF2B5EF4-FFF2-40B4-BE49-F238E27FC236}">
                      <a16:creationId xmlns:a16="http://schemas.microsoft.com/office/drawing/2014/main" id="{A7E667B4-F0EE-8F43-9507-3E4AFE09FB52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1" name="Google Shape;7881;p73">
                  <a:extLst>
                    <a:ext uri="{FF2B5EF4-FFF2-40B4-BE49-F238E27FC236}">
                      <a16:creationId xmlns:a16="http://schemas.microsoft.com/office/drawing/2014/main" id="{1BE6499B-BC04-FF4A-B3BB-1525F4511F46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7882;p73">
                <a:extLst>
                  <a:ext uri="{FF2B5EF4-FFF2-40B4-BE49-F238E27FC236}">
                    <a16:creationId xmlns:a16="http://schemas.microsoft.com/office/drawing/2014/main" id="{FE15054F-102F-884A-B15F-CA2FE28E2DCB}"/>
                  </a:ext>
                </a:extLst>
              </p:cNvPr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EC3E94-D8CB-1A43-B5DE-3C0492150898}"/>
              </a:ext>
            </a:extLst>
          </p:cNvPr>
          <p:cNvGrpSpPr>
            <a:grpSpLocks noChangeAspect="1"/>
          </p:cNvGrpSpPr>
          <p:nvPr/>
        </p:nvGrpSpPr>
        <p:grpSpPr>
          <a:xfrm flipV="1">
            <a:off x="1040714" y="2771420"/>
            <a:ext cx="4970824" cy="168859"/>
            <a:chOff x="1810639" y="3746858"/>
            <a:chExt cx="8322060" cy="282702"/>
          </a:xfrm>
        </p:grpSpPr>
        <p:cxnSp>
          <p:nvCxnSpPr>
            <p:cNvPr id="55" name="Google Shape;7845;p73">
              <a:extLst>
                <a:ext uri="{FF2B5EF4-FFF2-40B4-BE49-F238E27FC236}">
                  <a16:creationId xmlns:a16="http://schemas.microsoft.com/office/drawing/2014/main" id="{37989B06-8F23-F249-92B8-C973D7932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892" y="3888209"/>
              <a:ext cx="8096211" cy="445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CBFC44-AD1C-8F45-9C0F-9FE31305E996}"/>
                </a:ext>
              </a:extLst>
            </p:cNvPr>
            <p:cNvGrpSpPr/>
            <p:nvPr/>
          </p:nvGrpSpPr>
          <p:grpSpPr>
            <a:xfrm>
              <a:off x="1810639" y="3746858"/>
              <a:ext cx="282703" cy="282702"/>
              <a:chOff x="1810639" y="3746858"/>
              <a:chExt cx="282703" cy="282702"/>
            </a:xfrm>
          </p:grpSpPr>
          <p:sp>
            <p:nvSpPr>
              <p:cNvPr id="69" name="Google Shape;7837;p73">
                <a:extLst>
                  <a:ext uri="{FF2B5EF4-FFF2-40B4-BE49-F238E27FC236}">
                    <a16:creationId xmlns:a16="http://schemas.microsoft.com/office/drawing/2014/main" id="{701C0069-9C9A-C946-9B77-09902A720D71}"/>
                  </a:ext>
                </a:extLst>
              </p:cNvPr>
              <p:cNvSpPr/>
              <p:nvPr/>
            </p:nvSpPr>
            <p:spPr>
              <a:xfrm>
                <a:off x="1810639" y="3746858"/>
                <a:ext cx="282703" cy="282702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837;p73">
                <a:extLst>
                  <a:ext uri="{FF2B5EF4-FFF2-40B4-BE49-F238E27FC236}">
                    <a16:creationId xmlns:a16="http://schemas.microsoft.com/office/drawing/2014/main" id="{3C8F0315-919D-2A45-8C11-5D760D413B6B}"/>
                  </a:ext>
                </a:extLst>
              </p:cNvPr>
              <p:cNvSpPr/>
              <p:nvPr/>
            </p:nvSpPr>
            <p:spPr>
              <a:xfrm>
                <a:off x="1877482" y="3813702"/>
                <a:ext cx="149016" cy="14901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57E228-6093-6F4A-B603-B6072FD9DB4D}"/>
                </a:ext>
              </a:extLst>
            </p:cNvPr>
            <p:cNvGrpSpPr/>
            <p:nvPr/>
          </p:nvGrpSpPr>
          <p:grpSpPr>
            <a:xfrm>
              <a:off x="3820478" y="3746858"/>
              <a:ext cx="282703" cy="282702"/>
              <a:chOff x="1810639" y="3746858"/>
              <a:chExt cx="282703" cy="282702"/>
            </a:xfrm>
          </p:grpSpPr>
          <p:sp>
            <p:nvSpPr>
              <p:cNvPr id="67" name="Google Shape;7837;p73">
                <a:extLst>
                  <a:ext uri="{FF2B5EF4-FFF2-40B4-BE49-F238E27FC236}">
                    <a16:creationId xmlns:a16="http://schemas.microsoft.com/office/drawing/2014/main" id="{A84432D0-48A2-0344-93F0-E0B5A5347506}"/>
                  </a:ext>
                </a:extLst>
              </p:cNvPr>
              <p:cNvSpPr/>
              <p:nvPr/>
            </p:nvSpPr>
            <p:spPr>
              <a:xfrm>
                <a:off x="1810639" y="3746858"/>
                <a:ext cx="282703" cy="282702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837;p73">
                <a:extLst>
                  <a:ext uri="{FF2B5EF4-FFF2-40B4-BE49-F238E27FC236}">
                    <a16:creationId xmlns:a16="http://schemas.microsoft.com/office/drawing/2014/main" id="{FF9F8B52-5E3F-1146-92E8-881947B535D0}"/>
                  </a:ext>
                </a:extLst>
              </p:cNvPr>
              <p:cNvSpPr/>
              <p:nvPr/>
            </p:nvSpPr>
            <p:spPr>
              <a:xfrm>
                <a:off x="1877482" y="3813702"/>
                <a:ext cx="149016" cy="14901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3746B68-88B1-AD47-AC2D-90F9C85BD550}"/>
                </a:ext>
              </a:extLst>
            </p:cNvPr>
            <p:cNvGrpSpPr/>
            <p:nvPr/>
          </p:nvGrpSpPr>
          <p:grpSpPr>
            <a:xfrm>
              <a:off x="5830317" y="3746858"/>
              <a:ext cx="282703" cy="282702"/>
              <a:chOff x="1810639" y="3746858"/>
              <a:chExt cx="282703" cy="282702"/>
            </a:xfrm>
          </p:grpSpPr>
          <p:sp>
            <p:nvSpPr>
              <p:cNvPr id="65" name="Google Shape;7837;p73">
                <a:extLst>
                  <a:ext uri="{FF2B5EF4-FFF2-40B4-BE49-F238E27FC236}">
                    <a16:creationId xmlns:a16="http://schemas.microsoft.com/office/drawing/2014/main" id="{361F2823-4A93-C34B-A5A7-DFC8D35F85C7}"/>
                  </a:ext>
                </a:extLst>
              </p:cNvPr>
              <p:cNvSpPr/>
              <p:nvPr/>
            </p:nvSpPr>
            <p:spPr>
              <a:xfrm>
                <a:off x="1810639" y="3746858"/>
                <a:ext cx="282703" cy="282702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837;p73">
                <a:extLst>
                  <a:ext uri="{FF2B5EF4-FFF2-40B4-BE49-F238E27FC236}">
                    <a16:creationId xmlns:a16="http://schemas.microsoft.com/office/drawing/2014/main" id="{B3AB5B2F-04B5-2B4C-9526-278B35B1EB2F}"/>
                  </a:ext>
                </a:extLst>
              </p:cNvPr>
              <p:cNvSpPr/>
              <p:nvPr/>
            </p:nvSpPr>
            <p:spPr>
              <a:xfrm>
                <a:off x="1877482" y="3813702"/>
                <a:ext cx="149016" cy="14901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52ECB6C-5C4B-4D4A-886E-957EEEDD666E}"/>
                </a:ext>
              </a:extLst>
            </p:cNvPr>
            <p:cNvGrpSpPr/>
            <p:nvPr/>
          </p:nvGrpSpPr>
          <p:grpSpPr>
            <a:xfrm>
              <a:off x="7840156" y="3746858"/>
              <a:ext cx="282703" cy="282702"/>
              <a:chOff x="1810639" y="3746858"/>
              <a:chExt cx="282703" cy="282702"/>
            </a:xfrm>
          </p:grpSpPr>
          <p:sp>
            <p:nvSpPr>
              <p:cNvPr id="63" name="Google Shape;7837;p73">
                <a:extLst>
                  <a:ext uri="{FF2B5EF4-FFF2-40B4-BE49-F238E27FC236}">
                    <a16:creationId xmlns:a16="http://schemas.microsoft.com/office/drawing/2014/main" id="{0F2F0CA1-FE53-344D-91E8-9A43732288ED}"/>
                  </a:ext>
                </a:extLst>
              </p:cNvPr>
              <p:cNvSpPr/>
              <p:nvPr/>
            </p:nvSpPr>
            <p:spPr>
              <a:xfrm>
                <a:off x="1810639" y="3746858"/>
                <a:ext cx="282703" cy="282702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837;p73">
                <a:extLst>
                  <a:ext uri="{FF2B5EF4-FFF2-40B4-BE49-F238E27FC236}">
                    <a16:creationId xmlns:a16="http://schemas.microsoft.com/office/drawing/2014/main" id="{A147FD1B-8FF0-214F-9C3F-AB3DC5A37B7B}"/>
                  </a:ext>
                </a:extLst>
              </p:cNvPr>
              <p:cNvSpPr/>
              <p:nvPr/>
            </p:nvSpPr>
            <p:spPr>
              <a:xfrm>
                <a:off x="1877482" y="3813702"/>
                <a:ext cx="149016" cy="14901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F2B66AF-54C5-E046-8730-66B915F6F77C}"/>
                </a:ext>
              </a:extLst>
            </p:cNvPr>
            <p:cNvGrpSpPr/>
            <p:nvPr/>
          </p:nvGrpSpPr>
          <p:grpSpPr>
            <a:xfrm>
              <a:off x="9849996" y="3746858"/>
              <a:ext cx="282703" cy="282702"/>
              <a:chOff x="1810639" y="3746858"/>
              <a:chExt cx="282703" cy="282702"/>
            </a:xfrm>
          </p:grpSpPr>
          <p:sp>
            <p:nvSpPr>
              <p:cNvPr id="61" name="Google Shape;7837;p73">
                <a:extLst>
                  <a:ext uri="{FF2B5EF4-FFF2-40B4-BE49-F238E27FC236}">
                    <a16:creationId xmlns:a16="http://schemas.microsoft.com/office/drawing/2014/main" id="{B499AD4F-1878-214A-AE91-82124F028491}"/>
                  </a:ext>
                </a:extLst>
              </p:cNvPr>
              <p:cNvSpPr/>
              <p:nvPr/>
            </p:nvSpPr>
            <p:spPr>
              <a:xfrm>
                <a:off x="1810639" y="3746858"/>
                <a:ext cx="282703" cy="282702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837;p73">
                <a:extLst>
                  <a:ext uri="{FF2B5EF4-FFF2-40B4-BE49-F238E27FC236}">
                    <a16:creationId xmlns:a16="http://schemas.microsoft.com/office/drawing/2014/main" id="{61BBC934-9740-4A4B-BD97-98BA6CC6B686}"/>
                  </a:ext>
                </a:extLst>
              </p:cNvPr>
              <p:cNvSpPr/>
              <p:nvPr/>
            </p:nvSpPr>
            <p:spPr>
              <a:xfrm>
                <a:off x="1877482" y="3813702"/>
                <a:ext cx="149016" cy="14901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065A86-2737-A242-81E0-743BB3121BA7}"/>
              </a:ext>
            </a:extLst>
          </p:cNvPr>
          <p:cNvGrpSpPr/>
          <p:nvPr/>
        </p:nvGrpSpPr>
        <p:grpSpPr>
          <a:xfrm>
            <a:off x="7463021" y="1233054"/>
            <a:ext cx="3340049" cy="1861236"/>
            <a:chOff x="5416447" y="3458544"/>
            <a:chExt cx="4720816" cy="2630665"/>
          </a:xfrm>
        </p:grpSpPr>
        <p:sp>
          <p:nvSpPr>
            <p:cNvPr id="72" name="Google Shape;8029;p73">
              <a:extLst>
                <a:ext uri="{FF2B5EF4-FFF2-40B4-BE49-F238E27FC236}">
                  <a16:creationId xmlns:a16="http://schemas.microsoft.com/office/drawing/2014/main" id="{8CDFD5FC-E033-C547-B0CE-225D313E3632}"/>
                </a:ext>
              </a:extLst>
            </p:cNvPr>
            <p:cNvSpPr/>
            <p:nvPr/>
          </p:nvSpPr>
          <p:spPr>
            <a:xfrm>
              <a:off x="9760513" y="4219961"/>
              <a:ext cx="317639" cy="294868"/>
            </a:xfrm>
            <a:custGeom>
              <a:avLst/>
              <a:gdLst/>
              <a:ahLst/>
              <a:cxnLst/>
              <a:rect l="l" t="t" r="r" b="b"/>
              <a:pathLst>
                <a:path w="11576" h="10746" extrusionOk="0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032;p73">
              <a:extLst>
                <a:ext uri="{FF2B5EF4-FFF2-40B4-BE49-F238E27FC236}">
                  <a16:creationId xmlns:a16="http://schemas.microsoft.com/office/drawing/2014/main" id="{697AC3CE-BC7D-CD46-8949-4BD742D575FF}"/>
                </a:ext>
              </a:extLst>
            </p:cNvPr>
            <p:cNvSpPr/>
            <p:nvPr/>
          </p:nvSpPr>
          <p:spPr>
            <a:xfrm>
              <a:off x="9738251" y="3518242"/>
              <a:ext cx="317639" cy="295084"/>
            </a:xfrm>
            <a:custGeom>
              <a:avLst/>
              <a:gdLst/>
              <a:ahLst/>
              <a:cxnLst/>
              <a:rect l="l" t="t" r="r" b="b"/>
              <a:pathLst>
                <a:path w="11576" h="10754" extrusionOk="0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037;p73">
              <a:extLst>
                <a:ext uri="{FF2B5EF4-FFF2-40B4-BE49-F238E27FC236}">
                  <a16:creationId xmlns:a16="http://schemas.microsoft.com/office/drawing/2014/main" id="{919CEEC7-1F73-2243-AD30-97DD0C0922A3}"/>
                </a:ext>
              </a:extLst>
            </p:cNvPr>
            <p:cNvSpPr/>
            <p:nvPr/>
          </p:nvSpPr>
          <p:spPr>
            <a:xfrm>
              <a:off x="9719019" y="5735030"/>
              <a:ext cx="317639" cy="295715"/>
            </a:xfrm>
            <a:custGeom>
              <a:avLst/>
              <a:gdLst/>
              <a:ahLst/>
              <a:cxnLst/>
              <a:rect l="l" t="t" r="r" b="b"/>
              <a:pathLst>
                <a:path w="11576" h="10777" extrusionOk="0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040;p73">
              <a:extLst>
                <a:ext uri="{FF2B5EF4-FFF2-40B4-BE49-F238E27FC236}">
                  <a16:creationId xmlns:a16="http://schemas.microsoft.com/office/drawing/2014/main" id="{500841E9-128F-E74F-90F0-FD935606A36D}"/>
                </a:ext>
              </a:extLst>
            </p:cNvPr>
            <p:cNvSpPr/>
            <p:nvPr/>
          </p:nvSpPr>
          <p:spPr>
            <a:xfrm>
              <a:off x="9819624" y="4970603"/>
              <a:ext cx="317639" cy="295059"/>
            </a:xfrm>
            <a:custGeom>
              <a:avLst/>
              <a:gdLst/>
              <a:ahLst/>
              <a:cxnLst/>
              <a:rect l="l" t="t" r="r" b="b"/>
              <a:pathLst>
                <a:path w="11576" h="10753" extrusionOk="0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042;p73">
              <a:extLst>
                <a:ext uri="{FF2B5EF4-FFF2-40B4-BE49-F238E27FC236}">
                  <a16:creationId xmlns:a16="http://schemas.microsoft.com/office/drawing/2014/main" id="{6655159F-2857-8C4D-A1CB-3B6DC7FEA4F2}"/>
                </a:ext>
              </a:extLst>
            </p:cNvPr>
            <p:cNvSpPr/>
            <p:nvPr/>
          </p:nvSpPr>
          <p:spPr>
            <a:xfrm>
              <a:off x="5452283" y="4535333"/>
              <a:ext cx="551042" cy="551947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45;p73">
              <a:extLst>
                <a:ext uri="{FF2B5EF4-FFF2-40B4-BE49-F238E27FC236}">
                  <a16:creationId xmlns:a16="http://schemas.microsoft.com/office/drawing/2014/main" id="{6DCFE862-1847-284E-8C21-BDEE4DCB30D9}"/>
                </a:ext>
              </a:extLst>
            </p:cNvPr>
            <p:cNvSpPr/>
            <p:nvPr/>
          </p:nvSpPr>
          <p:spPr>
            <a:xfrm>
              <a:off x="7827478" y="3458544"/>
              <a:ext cx="421061" cy="408108"/>
            </a:xfrm>
            <a:custGeom>
              <a:avLst/>
              <a:gdLst/>
              <a:ahLst/>
              <a:cxnLst/>
              <a:rect l="l" t="t" r="r" b="b"/>
              <a:pathLst>
                <a:path w="15345" h="14873" extrusionOk="0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8048;p73">
              <a:extLst>
                <a:ext uri="{FF2B5EF4-FFF2-40B4-BE49-F238E27FC236}">
                  <a16:creationId xmlns:a16="http://schemas.microsoft.com/office/drawing/2014/main" id="{72ED54A9-5FC4-DE46-8F0E-1BF12B05679E}"/>
                </a:ext>
              </a:extLst>
            </p:cNvPr>
            <p:cNvSpPr/>
            <p:nvPr/>
          </p:nvSpPr>
          <p:spPr>
            <a:xfrm>
              <a:off x="7808895" y="5673839"/>
              <a:ext cx="421089" cy="408108"/>
            </a:xfrm>
            <a:custGeom>
              <a:avLst/>
              <a:gdLst/>
              <a:ahLst/>
              <a:cxnLst/>
              <a:rect l="l" t="t" r="r" b="b"/>
              <a:pathLst>
                <a:path w="15346" h="14873" extrusionOk="0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" name="Google Shape;8028;p73">
              <a:extLst>
                <a:ext uri="{FF2B5EF4-FFF2-40B4-BE49-F238E27FC236}">
                  <a16:creationId xmlns:a16="http://schemas.microsoft.com/office/drawing/2014/main" id="{287CE237-02B2-CF4D-9314-E7C59983022B}"/>
                </a:ext>
              </a:extLst>
            </p:cNvPr>
            <p:cNvCxnSpPr/>
            <p:nvPr/>
          </p:nvCxnSpPr>
          <p:spPr>
            <a:xfrm rot="16200000" flipH="1">
              <a:off x="9021233" y="3671794"/>
              <a:ext cx="714326" cy="714326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31;p73">
              <a:extLst>
                <a:ext uri="{FF2B5EF4-FFF2-40B4-BE49-F238E27FC236}">
                  <a16:creationId xmlns:a16="http://schemas.microsoft.com/office/drawing/2014/main" id="{12F2C914-AFB9-2B48-AD0F-1B7FD0A44756}"/>
                </a:ext>
              </a:extLst>
            </p:cNvPr>
            <p:cNvCxnSpPr/>
            <p:nvPr/>
          </p:nvCxnSpPr>
          <p:spPr>
            <a:xfrm>
              <a:off x="8185451" y="3670310"/>
              <a:ext cx="1548522" cy="2446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036;p73">
              <a:extLst>
                <a:ext uri="{FF2B5EF4-FFF2-40B4-BE49-F238E27FC236}">
                  <a16:creationId xmlns:a16="http://schemas.microsoft.com/office/drawing/2014/main" id="{1F59C119-DD9E-1A48-AD77-9DBF9A78B302}"/>
                </a:ext>
              </a:extLst>
            </p:cNvPr>
            <p:cNvCxnSpPr/>
            <p:nvPr/>
          </p:nvCxnSpPr>
          <p:spPr>
            <a:xfrm>
              <a:off x="8164894" y="5889797"/>
              <a:ext cx="1548522" cy="2446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039;p73">
              <a:extLst>
                <a:ext uri="{FF2B5EF4-FFF2-40B4-BE49-F238E27FC236}">
                  <a16:creationId xmlns:a16="http://schemas.microsoft.com/office/drawing/2014/main" id="{AF0DE6C8-60B3-6B4A-AD73-02D7FCBBCBCE}"/>
                </a:ext>
              </a:extLst>
            </p:cNvPr>
            <p:cNvCxnSpPr/>
            <p:nvPr/>
          </p:nvCxnSpPr>
          <p:spPr>
            <a:xfrm rot="10800000" flipH="1">
              <a:off x="9000676" y="5132138"/>
              <a:ext cx="814625" cy="75713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044;p73">
              <a:extLst>
                <a:ext uri="{FF2B5EF4-FFF2-40B4-BE49-F238E27FC236}">
                  <a16:creationId xmlns:a16="http://schemas.microsoft.com/office/drawing/2014/main" id="{434D4778-9AC8-1C41-834A-B9B94F478F7E}"/>
                </a:ext>
              </a:extLst>
            </p:cNvPr>
            <p:cNvCxnSpPr/>
            <p:nvPr/>
          </p:nvCxnSpPr>
          <p:spPr>
            <a:xfrm rot="10800000" flipH="1">
              <a:off x="5944163" y="3672961"/>
              <a:ext cx="1871437" cy="115099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047;p73">
              <a:extLst>
                <a:ext uri="{FF2B5EF4-FFF2-40B4-BE49-F238E27FC236}">
                  <a16:creationId xmlns:a16="http://schemas.microsoft.com/office/drawing/2014/main" id="{4EDD9249-6D3E-8B45-AB4E-140ECF6733CF}"/>
                </a:ext>
              </a:extLst>
            </p:cNvPr>
            <p:cNvCxnSpPr/>
            <p:nvPr/>
          </p:nvCxnSpPr>
          <p:spPr>
            <a:xfrm>
              <a:off x="5948078" y="4822544"/>
              <a:ext cx="1853089" cy="106904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B5AE4A-8D05-7143-84F6-A30D4046F8DE}"/>
                </a:ext>
              </a:extLst>
            </p:cNvPr>
            <p:cNvGrpSpPr/>
            <p:nvPr/>
          </p:nvGrpSpPr>
          <p:grpSpPr>
            <a:xfrm>
              <a:off x="5416447" y="3465806"/>
              <a:ext cx="4684980" cy="2623403"/>
              <a:chOff x="5416447" y="3465806"/>
              <a:chExt cx="4684980" cy="2623403"/>
            </a:xfrm>
          </p:grpSpPr>
          <p:sp>
            <p:nvSpPr>
              <p:cNvPr id="86" name="Google Shape;8029;p73">
                <a:extLst>
                  <a:ext uri="{FF2B5EF4-FFF2-40B4-BE49-F238E27FC236}">
                    <a16:creationId xmlns:a16="http://schemas.microsoft.com/office/drawing/2014/main" id="{0BB54573-63D6-EA4C-904C-11C091CCAB4F}"/>
                  </a:ext>
                </a:extLst>
              </p:cNvPr>
              <p:cNvSpPr/>
              <p:nvPr/>
            </p:nvSpPr>
            <p:spPr>
              <a:xfrm>
                <a:off x="9724677" y="4227223"/>
                <a:ext cx="317639" cy="294868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10746" extrusionOk="0">
                    <a:moveTo>
                      <a:pt x="5775" y="1"/>
                    </a:moveTo>
                    <a:cubicBezTo>
                      <a:pt x="3179" y="1"/>
                      <a:pt x="889" y="1860"/>
                      <a:pt x="468" y="4506"/>
                    </a:cubicBezTo>
                    <a:cubicBezTo>
                      <a:pt x="1" y="7441"/>
                      <a:pt x="2002" y="10210"/>
                      <a:pt x="4904" y="10677"/>
                    </a:cubicBezTo>
                    <a:cubicBezTo>
                      <a:pt x="5194" y="10723"/>
                      <a:pt x="5483" y="10745"/>
                      <a:pt x="5768" y="10745"/>
                    </a:cubicBezTo>
                    <a:cubicBezTo>
                      <a:pt x="8364" y="10745"/>
                      <a:pt x="10655" y="8886"/>
                      <a:pt x="11075" y="6240"/>
                    </a:cubicBezTo>
                    <a:cubicBezTo>
                      <a:pt x="11576" y="3305"/>
                      <a:pt x="9574" y="536"/>
                      <a:pt x="6639" y="69"/>
                    </a:cubicBezTo>
                    <a:cubicBezTo>
                      <a:pt x="6349" y="23"/>
                      <a:pt x="6060" y="1"/>
                      <a:pt x="5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032;p73">
                <a:extLst>
                  <a:ext uri="{FF2B5EF4-FFF2-40B4-BE49-F238E27FC236}">
                    <a16:creationId xmlns:a16="http://schemas.microsoft.com/office/drawing/2014/main" id="{3D5E1633-7BCE-274E-9574-0AB8ACBF4345}"/>
                  </a:ext>
                </a:extLst>
              </p:cNvPr>
              <p:cNvSpPr/>
              <p:nvPr/>
            </p:nvSpPr>
            <p:spPr>
              <a:xfrm>
                <a:off x="9702415" y="3525504"/>
                <a:ext cx="317639" cy="295084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10754" extrusionOk="0">
                    <a:moveTo>
                      <a:pt x="5736" y="0"/>
                    </a:moveTo>
                    <a:cubicBezTo>
                      <a:pt x="3156" y="0"/>
                      <a:pt x="887" y="1881"/>
                      <a:pt x="468" y="4513"/>
                    </a:cubicBezTo>
                    <a:cubicBezTo>
                      <a:pt x="1" y="7449"/>
                      <a:pt x="2002" y="10218"/>
                      <a:pt x="4904" y="10685"/>
                    </a:cubicBezTo>
                    <a:cubicBezTo>
                      <a:pt x="5194" y="10731"/>
                      <a:pt x="5483" y="10753"/>
                      <a:pt x="5768" y="10753"/>
                    </a:cubicBezTo>
                    <a:cubicBezTo>
                      <a:pt x="8364" y="10753"/>
                      <a:pt x="10655" y="8893"/>
                      <a:pt x="11075" y="6248"/>
                    </a:cubicBezTo>
                    <a:cubicBezTo>
                      <a:pt x="11576" y="3313"/>
                      <a:pt x="9574" y="544"/>
                      <a:pt x="6639" y="77"/>
                    </a:cubicBezTo>
                    <a:cubicBezTo>
                      <a:pt x="6335" y="25"/>
                      <a:pt x="6034" y="0"/>
                      <a:pt x="573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037;p73">
                <a:extLst>
                  <a:ext uri="{FF2B5EF4-FFF2-40B4-BE49-F238E27FC236}">
                    <a16:creationId xmlns:a16="http://schemas.microsoft.com/office/drawing/2014/main" id="{86B066D5-8EB5-C64E-BF51-3C2547D74FE8}"/>
                  </a:ext>
                </a:extLst>
              </p:cNvPr>
              <p:cNvSpPr/>
              <p:nvPr/>
            </p:nvSpPr>
            <p:spPr>
              <a:xfrm>
                <a:off x="9683183" y="5742292"/>
                <a:ext cx="317639" cy="295715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10777" extrusionOk="0">
                    <a:moveTo>
                      <a:pt x="5787" y="0"/>
                    </a:moveTo>
                    <a:cubicBezTo>
                      <a:pt x="3185" y="0"/>
                      <a:pt x="889" y="1889"/>
                      <a:pt x="468" y="4538"/>
                    </a:cubicBezTo>
                    <a:cubicBezTo>
                      <a:pt x="1" y="7473"/>
                      <a:pt x="2002" y="10208"/>
                      <a:pt x="4938" y="10709"/>
                    </a:cubicBezTo>
                    <a:cubicBezTo>
                      <a:pt x="5221" y="10754"/>
                      <a:pt x="5503" y="10776"/>
                      <a:pt x="5781" y="10776"/>
                    </a:cubicBezTo>
                    <a:cubicBezTo>
                      <a:pt x="8358" y="10776"/>
                      <a:pt x="10654" y="8888"/>
                      <a:pt x="11075" y="6239"/>
                    </a:cubicBezTo>
                    <a:cubicBezTo>
                      <a:pt x="11576" y="3303"/>
                      <a:pt x="9574" y="535"/>
                      <a:pt x="6639" y="68"/>
                    </a:cubicBezTo>
                    <a:cubicBezTo>
                      <a:pt x="6352" y="22"/>
                      <a:pt x="6068" y="0"/>
                      <a:pt x="57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040;p73">
                <a:extLst>
                  <a:ext uri="{FF2B5EF4-FFF2-40B4-BE49-F238E27FC236}">
                    <a16:creationId xmlns:a16="http://schemas.microsoft.com/office/drawing/2014/main" id="{FA600045-8D0E-3343-8E70-D30C5E665F8F}"/>
                  </a:ext>
                </a:extLst>
              </p:cNvPr>
              <p:cNvSpPr/>
              <p:nvPr/>
            </p:nvSpPr>
            <p:spPr>
              <a:xfrm>
                <a:off x="9783788" y="4977865"/>
                <a:ext cx="317639" cy="295059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10753" extrusionOk="0">
                    <a:moveTo>
                      <a:pt x="5786" y="1"/>
                    </a:moveTo>
                    <a:cubicBezTo>
                      <a:pt x="3185" y="1"/>
                      <a:pt x="889" y="1886"/>
                      <a:pt x="468" y="4505"/>
                    </a:cubicBezTo>
                    <a:cubicBezTo>
                      <a:pt x="1" y="7440"/>
                      <a:pt x="2002" y="10209"/>
                      <a:pt x="4904" y="10676"/>
                    </a:cubicBezTo>
                    <a:cubicBezTo>
                      <a:pt x="5208" y="10728"/>
                      <a:pt x="5509" y="10753"/>
                      <a:pt x="5807" y="10753"/>
                    </a:cubicBezTo>
                    <a:cubicBezTo>
                      <a:pt x="8387" y="10753"/>
                      <a:pt x="10657" y="8872"/>
                      <a:pt x="11075" y="6240"/>
                    </a:cubicBezTo>
                    <a:cubicBezTo>
                      <a:pt x="11576" y="3304"/>
                      <a:pt x="9574" y="535"/>
                      <a:pt x="6639" y="68"/>
                    </a:cubicBezTo>
                    <a:cubicBezTo>
                      <a:pt x="6352" y="23"/>
                      <a:pt x="6067" y="1"/>
                      <a:pt x="57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045;p73">
                <a:extLst>
                  <a:ext uri="{FF2B5EF4-FFF2-40B4-BE49-F238E27FC236}">
                    <a16:creationId xmlns:a16="http://schemas.microsoft.com/office/drawing/2014/main" id="{FB2B70ED-5253-124C-AC45-C3A6D31E3DA0}"/>
                  </a:ext>
                </a:extLst>
              </p:cNvPr>
              <p:cNvSpPr/>
              <p:nvPr/>
            </p:nvSpPr>
            <p:spPr>
              <a:xfrm>
                <a:off x="7791642" y="3465806"/>
                <a:ext cx="421061" cy="408108"/>
              </a:xfrm>
              <a:custGeom>
                <a:avLst/>
                <a:gdLst/>
                <a:ahLst/>
                <a:cxnLst/>
                <a:rect l="l" t="t" r="r" b="b"/>
                <a:pathLst>
                  <a:path w="15345" h="14873" extrusionOk="0">
                    <a:moveTo>
                      <a:pt x="7692" y="1"/>
                    </a:moveTo>
                    <a:cubicBezTo>
                      <a:pt x="7531" y="1"/>
                      <a:pt x="7369" y="6"/>
                      <a:pt x="7206" y="16"/>
                    </a:cubicBezTo>
                    <a:cubicBezTo>
                      <a:pt x="3136" y="283"/>
                      <a:pt x="0" y="3786"/>
                      <a:pt x="267" y="7889"/>
                    </a:cubicBezTo>
                    <a:cubicBezTo>
                      <a:pt x="493" y="11846"/>
                      <a:pt x="3790" y="14873"/>
                      <a:pt x="7706" y="14873"/>
                    </a:cubicBezTo>
                    <a:cubicBezTo>
                      <a:pt x="7850" y="14873"/>
                      <a:pt x="7994" y="14869"/>
                      <a:pt x="8140" y="14860"/>
                    </a:cubicBezTo>
                    <a:cubicBezTo>
                      <a:pt x="12243" y="14594"/>
                      <a:pt x="15345" y="11058"/>
                      <a:pt x="15111" y="6988"/>
                    </a:cubicBezTo>
                    <a:cubicBezTo>
                      <a:pt x="14855" y="3048"/>
                      <a:pt x="11585" y="1"/>
                      <a:pt x="769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8048;p73">
                <a:extLst>
                  <a:ext uri="{FF2B5EF4-FFF2-40B4-BE49-F238E27FC236}">
                    <a16:creationId xmlns:a16="http://schemas.microsoft.com/office/drawing/2014/main" id="{B7FADD2E-1BF1-244B-90A9-F9B75F91E591}"/>
                  </a:ext>
                </a:extLst>
              </p:cNvPr>
              <p:cNvSpPr/>
              <p:nvPr/>
            </p:nvSpPr>
            <p:spPr>
              <a:xfrm>
                <a:off x="7773059" y="5681101"/>
                <a:ext cx="421089" cy="408108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4873" extrusionOk="0">
                    <a:moveTo>
                      <a:pt x="7697" y="0"/>
                    </a:moveTo>
                    <a:cubicBezTo>
                      <a:pt x="7535" y="0"/>
                      <a:pt x="7371" y="5"/>
                      <a:pt x="7206" y="16"/>
                    </a:cubicBezTo>
                    <a:cubicBezTo>
                      <a:pt x="3103" y="250"/>
                      <a:pt x="1" y="3785"/>
                      <a:pt x="268" y="7888"/>
                    </a:cubicBezTo>
                    <a:cubicBezTo>
                      <a:pt x="493" y="11846"/>
                      <a:pt x="3790" y="14872"/>
                      <a:pt x="7706" y="14872"/>
                    </a:cubicBezTo>
                    <a:cubicBezTo>
                      <a:pt x="7850" y="14872"/>
                      <a:pt x="7994" y="14868"/>
                      <a:pt x="8140" y="14860"/>
                    </a:cubicBezTo>
                    <a:cubicBezTo>
                      <a:pt x="12243" y="14593"/>
                      <a:pt x="15345" y="11057"/>
                      <a:pt x="15112" y="6954"/>
                    </a:cubicBezTo>
                    <a:cubicBezTo>
                      <a:pt x="14855" y="3016"/>
                      <a:pt x="11588" y="0"/>
                      <a:pt x="769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042;p73">
                <a:extLst>
                  <a:ext uri="{FF2B5EF4-FFF2-40B4-BE49-F238E27FC236}">
                    <a16:creationId xmlns:a16="http://schemas.microsoft.com/office/drawing/2014/main" id="{FD4195C3-5433-754B-B8FE-F24C941E010D}"/>
                  </a:ext>
                </a:extLst>
              </p:cNvPr>
              <p:cNvSpPr/>
              <p:nvPr/>
            </p:nvSpPr>
            <p:spPr>
              <a:xfrm>
                <a:off x="5416447" y="4542595"/>
                <a:ext cx="551042" cy="55194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4655C77-46F1-234C-9080-DAC69DA91084}"/>
              </a:ext>
            </a:extLst>
          </p:cNvPr>
          <p:cNvGrpSpPr/>
          <p:nvPr/>
        </p:nvGrpSpPr>
        <p:grpSpPr>
          <a:xfrm>
            <a:off x="7960612" y="3740232"/>
            <a:ext cx="3028665" cy="2063353"/>
            <a:chOff x="2078267" y="3576402"/>
            <a:chExt cx="2737285" cy="1864845"/>
          </a:xfrm>
        </p:grpSpPr>
        <p:grpSp>
          <p:nvGrpSpPr>
            <p:cNvPr id="94" name="Google Shape;7729;p73">
              <a:extLst>
                <a:ext uri="{FF2B5EF4-FFF2-40B4-BE49-F238E27FC236}">
                  <a16:creationId xmlns:a16="http://schemas.microsoft.com/office/drawing/2014/main" id="{033D3B2D-AE95-F443-829B-B3FCF46620B3}"/>
                </a:ext>
              </a:extLst>
            </p:cNvPr>
            <p:cNvGrpSpPr/>
            <p:nvPr/>
          </p:nvGrpSpPr>
          <p:grpSpPr>
            <a:xfrm>
              <a:off x="2195668" y="3663462"/>
              <a:ext cx="2570154" cy="1709559"/>
              <a:chOff x="2691784" y="1805334"/>
              <a:chExt cx="3761071" cy="2501708"/>
            </a:xfrm>
            <a:solidFill>
              <a:schemeClr val="accent1"/>
            </a:solidFill>
          </p:grpSpPr>
          <p:sp>
            <p:nvSpPr>
              <p:cNvPr id="107" name="Google Shape;7730;p73">
                <a:extLst>
                  <a:ext uri="{FF2B5EF4-FFF2-40B4-BE49-F238E27FC236}">
                    <a16:creationId xmlns:a16="http://schemas.microsoft.com/office/drawing/2014/main" id="{D630CE4B-4E5B-F349-8834-228086C73BA6}"/>
                  </a:ext>
                </a:extLst>
              </p:cNvPr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731;p73">
                <a:extLst>
                  <a:ext uri="{FF2B5EF4-FFF2-40B4-BE49-F238E27FC236}">
                    <a16:creationId xmlns:a16="http://schemas.microsoft.com/office/drawing/2014/main" id="{F44FE649-6D8E-B44D-8B72-39722C97B7BA}"/>
                  </a:ext>
                </a:extLst>
              </p:cNvPr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732;p73">
                <a:extLst>
                  <a:ext uri="{FF2B5EF4-FFF2-40B4-BE49-F238E27FC236}">
                    <a16:creationId xmlns:a16="http://schemas.microsoft.com/office/drawing/2014/main" id="{DDBC3FA2-F7F0-F449-9BF3-E48E756A9E07}"/>
                  </a:ext>
                </a:extLst>
              </p:cNvPr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733;p73">
                <a:extLst>
                  <a:ext uri="{FF2B5EF4-FFF2-40B4-BE49-F238E27FC236}">
                    <a16:creationId xmlns:a16="http://schemas.microsoft.com/office/drawing/2014/main" id="{2C1EB67C-AAF0-2F45-9704-B0EFA5DB8292}"/>
                  </a:ext>
                </a:extLst>
              </p:cNvPr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734;p73">
                <a:extLst>
                  <a:ext uri="{FF2B5EF4-FFF2-40B4-BE49-F238E27FC236}">
                    <a16:creationId xmlns:a16="http://schemas.microsoft.com/office/drawing/2014/main" id="{EC8CC4A1-B0F1-B642-9D21-A288998B5B6C}"/>
                  </a:ext>
                </a:extLst>
              </p:cNvPr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735;p73">
                <a:extLst>
                  <a:ext uri="{FF2B5EF4-FFF2-40B4-BE49-F238E27FC236}">
                    <a16:creationId xmlns:a16="http://schemas.microsoft.com/office/drawing/2014/main" id="{2F35E526-7729-0546-B7B3-970B71004250}"/>
                  </a:ext>
                </a:extLst>
              </p:cNvPr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736;p73">
                <a:extLst>
                  <a:ext uri="{FF2B5EF4-FFF2-40B4-BE49-F238E27FC236}">
                    <a16:creationId xmlns:a16="http://schemas.microsoft.com/office/drawing/2014/main" id="{43811669-807B-9241-8259-8FE50EECDD72}"/>
                  </a:ext>
                </a:extLst>
              </p:cNvPr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430D6EF-1D2C-054A-B78F-6C58AF503304}"/>
                </a:ext>
              </a:extLst>
            </p:cNvPr>
            <p:cNvGrpSpPr/>
            <p:nvPr/>
          </p:nvGrpSpPr>
          <p:grpSpPr>
            <a:xfrm>
              <a:off x="2114843" y="3594690"/>
              <a:ext cx="2700709" cy="1846557"/>
              <a:chOff x="2120939" y="3594690"/>
              <a:chExt cx="2700709" cy="1846557"/>
            </a:xfrm>
            <a:solidFill>
              <a:schemeClr val="accent2"/>
            </a:solidFill>
          </p:grpSpPr>
          <p:sp>
            <p:nvSpPr>
              <p:cNvPr id="102" name="Google Shape;7738;p73">
                <a:extLst>
                  <a:ext uri="{FF2B5EF4-FFF2-40B4-BE49-F238E27FC236}">
                    <a16:creationId xmlns:a16="http://schemas.microsoft.com/office/drawing/2014/main" id="{548146F9-4F77-CD4F-BAE6-6A382D5EB9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711049" y="3594690"/>
                <a:ext cx="164592" cy="164592"/>
              </a:xfrm>
              <a:prstGeom prst="ellipse">
                <a:avLst/>
              </a:pr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739;p73">
                <a:extLst>
                  <a:ext uri="{FF2B5EF4-FFF2-40B4-BE49-F238E27FC236}">
                    <a16:creationId xmlns:a16="http://schemas.microsoft.com/office/drawing/2014/main" id="{615C8426-0EF6-A940-B444-68909F59C4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657056" y="3998672"/>
                <a:ext cx="164592" cy="164592"/>
              </a:xfrm>
              <a:prstGeom prst="ellipse">
                <a:avLst/>
              </a:pr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740;p73">
                <a:extLst>
                  <a:ext uri="{FF2B5EF4-FFF2-40B4-BE49-F238E27FC236}">
                    <a16:creationId xmlns:a16="http://schemas.microsoft.com/office/drawing/2014/main" id="{8DE77948-C469-164B-AB64-CD062123784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14590" y="5276912"/>
                <a:ext cx="164592" cy="164077"/>
              </a:xfrm>
              <a:prstGeom prst="ellipse">
                <a:avLst/>
              </a:pr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741;p73">
                <a:extLst>
                  <a:ext uri="{FF2B5EF4-FFF2-40B4-BE49-F238E27FC236}">
                    <a16:creationId xmlns:a16="http://schemas.microsoft.com/office/drawing/2014/main" id="{2E74A4F4-02B7-7B4B-A970-DA326F10B5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120939" y="4847696"/>
                <a:ext cx="164592" cy="164592"/>
              </a:xfrm>
              <a:prstGeom prst="ellipse">
                <a:avLst/>
              </a:pr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742;p73">
                <a:extLst>
                  <a:ext uri="{FF2B5EF4-FFF2-40B4-BE49-F238E27FC236}">
                    <a16:creationId xmlns:a16="http://schemas.microsoft.com/office/drawing/2014/main" id="{5143DCFC-8F22-9C46-8540-CE29FC41E07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692059" y="4431540"/>
                <a:ext cx="165109" cy="164592"/>
              </a:xfrm>
              <a:prstGeom prst="ellipse">
                <a:avLst/>
              </a:prstGeom>
              <a:grp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6CF6879-014A-154D-8525-3B0715791326}"/>
                </a:ext>
              </a:extLst>
            </p:cNvPr>
            <p:cNvGrpSpPr/>
            <p:nvPr/>
          </p:nvGrpSpPr>
          <p:grpSpPr>
            <a:xfrm>
              <a:off x="2078267" y="3576402"/>
              <a:ext cx="2700709" cy="1846557"/>
              <a:chOff x="2120939" y="3594690"/>
              <a:chExt cx="2700709" cy="1846557"/>
            </a:xfrm>
          </p:grpSpPr>
          <p:sp>
            <p:nvSpPr>
              <p:cNvPr id="97" name="Google Shape;7738;p73">
                <a:extLst>
                  <a:ext uri="{FF2B5EF4-FFF2-40B4-BE49-F238E27FC236}">
                    <a16:creationId xmlns:a16="http://schemas.microsoft.com/office/drawing/2014/main" id="{2C5F23F7-3B1A-844E-AFAC-25895E0BD40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711049" y="3594690"/>
                <a:ext cx="164592" cy="164592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739;p73">
                <a:extLst>
                  <a:ext uri="{FF2B5EF4-FFF2-40B4-BE49-F238E27FC236}">
                    <a16:creationId xmlns:a16="http://schemas.microsoft.com/office/drawing/2014/main" id="{B8A4E7CE-AE30-3A4D-995C-4BDEDA6BC22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657056" y="3998672"/>
                <a:ext cx="164592" cy="164592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740;p73">
                <a:extLst>
                  <a:ext uri="{FF2B5EF4-FFF2-40B4-BE49-F238E27FC236}">
                    <a16:creationId xmlns:a16="http://schemas.microsoft.com/office/drawing/2014/main" id="{E130A076-E801-BD44-BE5F-6B1875E11B4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14590" y="5276912"/>
                <a:ext cx="164592" cy="164077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741;p73">
                <a:extLst>
                  <a:ext uri="{FF2B5EF4-FFF2-40B4-BE49-F238E27FC236}">
                    <a16:creationId xmlns:a16="http://schemas.microsoft.com/office/drawing/2014/main" id="{30565C0D-A7D4-3D42-B8A1-6CFC9E8A12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120939" y="4847696"/>
                <a:ext cx="164592" cy="164592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742;p73">
                <a:extLst>
                  <a:ext uri="{FF2B5EF4-FFF2-40B4-BE49-F238E27FC236}">
                    <a16:creationId xmlns:a16="http://schemas.microsoft.com/office/drawing/2014/main" id="{63D6D01A-C1DF-9D4F-9D33-D05D174F50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692059" y="4431540"/>
                <a:ext cx="165109" cy="164592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40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2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2EB53-5FC0-3A45-8654-7FD803F6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28130-C4B1-D64E-B0C4-E76FFB44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287BB-C6EA-D24B-BF4C-5CB49439B5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0186" y="2922745"/>
            <a:ext cx="6092079" cy="2006960"/>
          </a:xfrm>
        </p:spPr>
        <p:txBody>
          <a:bodyPr/>
          <a:lstStyle/>
          <a:p>
            <a:pPr lvl="0"/>
            <a:r>
              <a:rPr lang="en-GB" sz="1200" dirty="0"/>
              <a:t>This document contains timeline visuals and will serve to complete your presentations</a:t>
            </a:r>
            <a:endParaRPr lang="en-ES" sz="1200" dirty="0"/>
          </a:p>
          <a:p>
            <a:pPr lvl="0"/>
            <a:r>
              <a:rPr lang="en-GB" sz="1200" dirty="0"/>
              <a:t>The document consists of two parts:</a:t>
            </a:r>
            <a:endParaRPr lang="en-ES" sz="1200" dirty="0"/>
          </a:p>
          <a:p>
            <a:pPr lvl="1"/>
            <a:r>
              <a:rPr lang="en-GB" sz="1200" dirty="0"/>
              <a:t>Showcase: Examples of layout</a:t>
            </a:r>
            <a:endParaRPr lang="en-ES" sz="1200" dirty="0"/>
          </a:p>
          <a:p>
            <a:pPr lvl="1"/>
            <a:r>
              <a:rPr lang="en-GB" sz="1200" dirty="0"/>
              <a:t>Resources: A full library of </a:t>
            </a:r>
            <a:r>
              <a:rPr lang="fr-FR" sz="1200" dirty="0" err="1"/>
              <a:t>graphic</a:t>
            </a:r>
            <a:r>
              <a:rPr lang="fr-FR" sz="1200" dirty="0"/>
              <a:t> </a:t>
            </a:r>
            <a:r>
              <a:rPr lang="fr-FR" sz="1200" dirty="0" err="1"/>
              <a:t>elements</a:t>
            </a:r>
            <a:endParaRPr lang="en-ES" sz="1200" dirty="0"/>
          </a:p>
          <a:p>
            <a:pPr lvl="0"/>
            <a:r>
              <a:rPr lang="en-GB" sz="1200" dirty="0"/>
              <a:t>You can find other types of content to enhance your presentations on the </a:t>
            </a:r>
            <a:r>
              <a:rPr lang="en-GB" sz="1200" dirty="0" err="1"/>
              <a:t>Brandcenter</a:t>
            </a:r>
            <a:r>
              <a:rPr lang="en-GB" sz="1200" dirty="0"/>
              <a:t> app, accessible via </a:t>
            </a:r>
            <a:r>
              <a:rPr lang="en-GB" sz="1200" dirty="0" err="1"/>
              <a:t>Weshare</a:t>
            </a:r>
            <a:r>
              <a:rPr lang="en-GB" sz="1200" dirty="0"/>
              <a:t>.</a:t>
            </a:r>
            <a:endParaRPr lang="en-ES" sz="1200" dirty="0"/>
          </a:p>
        </p:txBody>
      </p:sp>
    </p:spTree>
    <p:extLst>
      <p:ext uri="{BB962C8B-B14F-4D97-AF65-F5344CB8AC3E}">
        <p14:creationId xmlns:p14="http://schemas.microsoft.com/office/powerpoint/2010/main" val="21133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C5B3537-F4FC-1148-8A8D-610E1D2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995A70A-A84A-F04F-BFF6-0382F0D80D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950094"/>
            <a:ext cx="6823364" cy="682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sz="1050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B62F55-25A4-E54B-92EE-771E524D213A}"/>
              </a:ext>
            </a:extLst>
          </p:cNvPr>
          <p:cNvCxnSpPr>
            <a:cxnSpLocks/>
          </p:cNvCxnSpPr>
          <p:nvPr/>
        </p:nvCxnSpPr>
        <p:spPr>
          <a:xfrm>
            <a:off x="1005840" y="3348842"/>
            <a:ext cx="102044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7798;p73">
            <a:extLst>
              <a:ext uri="{FF2B5EF4-FFF2-40B4-BE49-F238E27FC236}">
                <a16:creationId xmlns:a16="http://schemas.microsoft.com/office/drawing/2014/main" id="{147EC4B9-E7D3-8F40-A591-A41601E958DE}"/>
              </a:ext>
            </a:extLst>
          </p:cNvPr>
          <p:cNvSpPr/>
          <p:nvPr/>
        </p:nvSpPr>
        <p:spPr>
          <a:xfrm>
            <a:off x="1517119" y="2502897"/>
            <a:ext cx="1566811" cy="1567032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99;p73">
            <a:extLst>
              <a:ext uri="{FF2B5EF4-FFF2-40B4-BE49-F238E27FC236}">
                <a16:creationId xmlns:a16="http://schemas.microsoft.com/office/drawing/2014/main" id="{2C049CE0-5ED3-1949-AC6C-7CCD0A3B1A16}"/>
              </a:ext>
            </a:extLst>
          </p:cNvPr>
          <p:cNvSpPr/>
          <p:nvPr/>
        </p:nvSpPr>
        <p:spPr>
          <a:xfrm>
            <a:off x="4042025" y="2502897"/>
            <a:ext cx="1566811" cy="1567032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00;p73">
            <a:extLst>
              <a:ext uri="{FF2B5EF4-FFF2-40B4-BE49-F238E27FC236}">
                <a16:creationId xmlns:a16="http://schemas.microsoft.com/office/drawing/2014/main" id="{89671551-9539-104E-AAAB-142B78D083CB}"/>
              </a:ext>
            </a:extLst>
          </p:cNvPr>
          <p:cNvSpPr/>
          <p:nvPr/>
        </p:nvSpPr>
        <p:spPr>
          <a:xfrm>
            <a:off x="6566931" y="2502897"/>
            <a:ext cx="1566811" cy="1567032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49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49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49" y="1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801;p73">
            <a:extLst>
              <a:ext uri="{FF2B5EF4-FFF2-40B4-BE49-F238E27FC236}">
                <a16:creationId xmlns:a16="http://schemas.microsoft.com/office/drawing/2014/main" id="{2568F420-51B0-8742-BABC-322C1ADAC3BF}"/>
              </a:ext>
            </a:extLst>
          </p:cNvPr>
          <p:cNvSpPr/>
          <p:nvPr/>
        </p:nvSpPr>
        <p:spPr>
          <a:xfrm>
            <a:off x="9091397" y="2502897"/>
            <a:ext cx="1567252" cy="1567032"/>
          </a:xfrm>
          <a:custGeom>
            <a:avLst/>
            <a:gdLst/>
            <a:ahLst/>
            <a:cxnLst/>
            <a:rect l="l" t="t" r="r" b="b"/>
            <a:pathLst>
              <a:path w="7101" h="7100" extrusionOk="0">
                <a:moveTo>
                  <a:pt x="3551" y="1"/>
                </a:moveTo>
                <a:cubicBezTo>
                  <a:pt x="1590" y="1"/>
                  <a:pt x="0" y="1589"/>
                  <a:pt x="0" y="3551"/>
                </a:cubicBezTo>
                <a:cubicBezTo>
                  <a:pt x="0" y="5511"/>
                  <a:pt x="1590" y="7099"/>
                  <a:pt x="3551" y="7099"/>
                </a:cubicBezTo>
                <a:cubicBezTo>
                  <a:pt x="5511" y="7099"/>
                  <a:pt x="7101" y="5511"/>
                  <a:pt x="7101" y="3551"/>
                </a:cubicBezTo>
                <a:cubicBezTo>
                  <a:pt x="7101" y="1589"/>
                  <a:pt x="5511" y="1"/>
                  <a:pt x="355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117">
            <a:extLst>
              <a:ext uri="{FF2B5EF4-FFF2-40B4-BE49-F238E27FC236}">
                <a16:creationId xmlns:a16="http://schemas.microsoft.com/office/drawing/2014/main" id="{857BC282-658C-2B43-B902-914A73D3221E}"/>
              </a:ext>
            </a:extLst>
          </p:cNvPr>
          <p:cNvSpPr txBox="1">
            <a:spLocks/>
          </p:cNvSpPr>
          <p:nvPr/>
        </p:nvSpPr>
        <p:spPr>
          <a:xfrm>
            <a:off x="1644895" y="4727659"/>
            <a:ext cx="1856047" cy="11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</a:rPr>
              <a:t>Lorem ipsum dolor sit </a:t>
            </a:r>
            <a:r>
              <a:rPr lang="en-US" sz="1100" dirty="0" err="1">
                <a:solidFill>
                  <a:schemeClr val="tx1"/>
                </a:solidFill>
              </a:rPr>
              <a:t>amet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consectetuer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adipiscing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elit</a:t>
            </a:r>
            <a:r>
              <a:rPr lang="en-US" sz="1100" dirty="0">
                <a:solidFill>
                  <a:schemeClr val="tx1"/>
                </a:solidFill>
              </a:rPr>
              <a:t>. Maecenas </a:t>
            </a:r>
            <a:r>
              <a:rPr lang="en-US" sz="1100" dirty="0" err="1">
                <a:solidFill>
                  <a:schemeClr val="tx1"/>
                </a:solidFill>
              </a:rPr>
              <a:t>porttitor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congue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massa</a:t>
            </a:r>
            <a:r>
              <a:rPr lang="en-US" sz="11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94FC26A9-68BD-E34F-B409-3A6CC89B352D}"/>
              </a:ext>
            </a:extLst>
          </p:cNvPr>
          <p:cNvSpPr txBox="1">
            <a:spLocks/>
          </p:cNvSpPr>
          <p:nvPr/>
        </p:nvSpPr>
        <p:spPr>
          <a:xfrm>
            <a:off x="1644895" y="4361380"/>
            <a:ext cx="1847165" cy="33517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chemeClr val="accent1"/>
                </a:solidFill>
              </a:rPr>
              <a:t>Project 1</a:t>
            </a:r>
          </a:p>
        </p:txBody>
      </p:sp>
      <p:sp>
        <p:nvSpPr>
          <p:cNvPr id="10" name="Text Placeholder 117">
            <a:extLst>
              <a:ext uri="{FF2B5EF4-FFF2-40B4-BE49-F238E27FC236}">
                <a16:creationId xmlns:a16="http://schemas.microsoft.com/office/drawing/2014/main" id="{FAD246A4-5C6B-7143-9D88-5303D1F4A71D}"/>
              </a:ext>
            </a:extLst>
          </p:cNvPr>
          <p:cNvSpPr txBox="1">
            <a:spLocks/>
          </p:cNvSpPr>
          <p:nvPr/>
        </p:nvSpPr>
        <p:spPr>
          <a:xfrm>
            <a:off x="4213454" y="4727659"/>
            <a:ext cx="1856047" cy="11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</a:rPr>
              <a:t>Lorem ipsum dolor sit </a:t>
            </a:r>
            <a:r>
              <a:rPr lang="en-US" sz="1100" dirty="0" err="1">
                <a:solidFill>
                  <a:schemeClr val="tx1"/>
                </a:solidFill>
              </a:rPr>
              <a:t>amet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consectetuer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adipiscing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elit</a:t>
            </a:r>
            <a:r>
              <a:rPr lang="en-US" sz="1100" dirty="0">
                <a:solidFill>
                  <a:schemeClr val="tx1"/>
                </a:solidFill>
              </a:rPr>
              <a:t>. Maecenas </a:t>
            </a:r>
            <a:r>
              <a:rPr lang="en-US" sz="1100" dirty="0" err="1">
                <a:solidFill>
                  <a:schemeClr val="tx1"/>
                </a:solidFill>
              </a:rPr>
              <a:t>porttitor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congue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massa</a:t>
            </a:r>
            <a:r>
              <a:rPr lang="en-US" sz="11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964176A4-EC4A-3443-B131-BF199D55F9A1}"/>
              </a:ext>
            </a:extLst>
          </p:cNvPr>
          <p:cNvSpPr txBox="1">
            <a:spLocks/>
          </p:cNvSpPr>
          <p:nvPr/>
        </p:nvSpPr>
        <p:spPr>
          <a:xfrm>
            <a:off x="4209014" y="4361380"/>
            <a:ext cx="1847165" cy="33517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chemeClr val="accent1"/>
                </a:solidFill>
              </a:rPr>
              <a:t>Project 2</a:t>
            </a:r>
          </a:p>
        </p:txBody>
      </p:sp>
      <p:sp>
        <p:nvSpPr>
          <p:cNvPr id="12" name="Text Placeholder 117">
            <a:extLst>
              <a:ext uri="{FF2B5EF4-FFF2-40B4-BE49-F238E27FC236}">
                <a16:creationId xmlns:a16="http://schemas.microsoft.com/office/drawing/2014/main" id="{9CAE0690-2C5D-A647-B2C1-EC6AE570EED8}"/>
              </a:ext>
            </a:extLst>
          </p:cNvPr>
          <p:cNvSpPr txBox="1">
            <a:spLocks/>
          </p:cNvSpPr>
          <p:nvPr/>
        </p:nvSpPr>
        <p:spPr>
          <a:xfrm>
            <a:off x="6764250" y="4727659"/>
            <a:ext cx="1856047" cy="11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</a:rPr>
              <a:t>Lorem ipsum dolor sit </a:t>
            </a:r>
            <a:r>
              <a:rPr lang="en-US" sz="1100" dirty="0" err="1">
                <a:solidFill>
                  <a:schemeClr val="tx1"/>
                </a:solidFill>
              </a:rPr>
              <a:t>amet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consectetuer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adipiscing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elit</a:t>
            </a:r>
            <a:r>
              <a:rPr lang="en-US" sz="1100" dirty="0">
                <a:solidFill>
                  <a:schemeClr val="tx1"/>
                </a:solidFill>
              </a:rPr>
              <a:t>. Maecenas </a:t>
            </a:r>
            <a:r>
              <a:rPr lang="en-US" sz="1100" dirty="0" err="1">
                <a:solidFill>
                  <a:schemeClr val="tx1"/>
                </a:solidFill>
              </a:rPr>
              <a:t>porttitor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congue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massa</a:t>
            </a:r>
            <a:r>
              <a:rPr lang="en-US" sz="11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3" name="Text Placeholder 119">
            <a:extLst>
              <a:ext uri="{FF2B5EF4-FFF2-40B4-BE49-F238E27FC236}">
                <a16:creationId xmlns:a16="http://schemas.microsoft.com/office/drawing/2014/main" id="{B36595C4-DA5B-874C-91A6-AE8B2C8B88D0}"/>
              </a:ext>
            </a:extLst>
          </p:cNvPr>
          <p:cNvSpPr txBox="1">
            <a:spLocks/>
          </p:cNvSpPr>
          <p:nvPr/>
        </p:nvSpPr>
        <p:spPr>
          <a:xfrm>
            <a:off x="6768691" y="4361380"/>
            <a:ext cx="1847165" cy="33517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chemeClr val="accent1"/>
                </a:solidFill>
              </a:rPr>
              <a:t>Project 3</a:t>
            </a:r>
          </a:p>
        </p:txBody>
      </p:sp>
      <p:sp>
        <p:nvSpPr>
          <p:cNvPr id="14" name="Text Placeholder 117">
            <a:extLst>
              <a:ext uri="{FF2B5EF4-FFF2-40B4-BE49-F238E27FC236}">
                <a16:creationId xmlns:a16="http://schemas.microsoft.com/office/drawing/2014/main" id="{A3BEB968-2D75-8A49-A57B-5DE63C6CC3AF}"/>
              </a:ext>
            </a:extLst>
          </p:cNvPr>
          <p:cNvSpPr txBox="1">
            <a:spLocks/>
          </p:cNvSpPr>
          <p:nvPr/>
        </p:nvSpPr>
        <p:spPr>
          <a:xfrm>
            <a:off x="9354259" y="4727659"/>
            <a:ext cx="1856047" cy="11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</a:rPr>
              <a:t>Lorem ipsum dolor sit </a:t>
            </a:r>
            <a:r>
              <a:rPr lang="en-US" sz="1100" dirty="0" err="1">
                <a:solidFill>
                  <a:schemeClr val="tx1"/>
                </a:solidFill>
              </a:rPr>
              <a:t>amet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consectetuer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adipiscing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elit</a:t>
            </a:r>
            <a:r>
              <a:rPr lang="en-US" sz="1100" dirty="0">
                <a:solidFill>
                  <a:schemeClr val="tx1"/>
                </a:solidFill>
              </a:rPr>
              <a:t>. Maecenas </a:t>
            </a:r>
            <a:r>
              <a:rPr lang="en-US" sz="1100" dirty="0" err="1">
                <a:solidFill>
                  <a:schemeClr val="tx1"/>
                </a:solidFill>
              </a:rPr>
              <a:t>porttitor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congue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massa</a:t>
            </a:r>
            <a:r>
              <a:rPr lang="en-US" sz="11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5" name="Text Placeholder 119">
            <a:extLst>
              <a:ext uri="{FF2B5EF4-FFF2-40B4-BE49-F238E27FC236}">
                <a16:creationId xmlns:a16="http://schemas.microsoft.com/office/drawing/2014/main" id="{DAB26B44-8A1C-BA4F-A537-F31E3F8FEDC8}"/>
              </a:ext>
            </a:extLst>
          </p:cNvPr>
          <p:cNvSpPr txBox="1">
            <a:spLocks/>
          </p:cNvSpPr>
          <p:nvPr/>
        </p:nvSpPr>
        <p:spPr>
          <a:xfrm>
            <a:off x="9358700" y="4361380"/>
            <a:ext cx="1847165" cy="33517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chemeClr val="accent1"/>
                </a:solidFill>
              </a:rPr>
              <a:t>Project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AF904-4AFE-A647-88BE-3C0A51DCE78C}"/>
              </a:ext>
            </a:extLst>
          </p:cNvPr>
          <p:cNvSpPr txBox="1"/>
          <p:nvPr/>
        </p:nvSpPr>
        <p:spPr>
          <a:xfrm>
            <a:off x="1837581" y="1812607"/>
            <a:ext cx="104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ADB51-A9F3-2340-8C66-9D205EE1FDA2}"/>
              </a:ext>
            </a:extLst>
          </p:cNvPr>
          <p:cNvSpPr txBox="1"/>
          <p:nvPr/>
        </p:nvSpPr>
        <p:spPr>
          <a:xfrm>
            <a:off x="4362487" y="1797448"/>
            <a:ext cx="104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386F2-F939-0548-9E71-18D9CA8612ED}"/>
              </a:ext>
            </a:extLst>
          </p:cNvPr>
          <p:cNvSpPr txBox="1"/>
          <p:nvPr/>
        </p:nvSpPr>
        <p:spPr>
          <a:xfrm>
            <a:off x="6829572" y="1817825"/>
            <a:ext cx="104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C7442-5030-D54F-BE2E-249E3E65BC1A}"/>
              </a:ext>
            </a:extLst>
          </p:cNvPr>
          <p:cNvSpPr txBox="1"/>
          <p:nvPr/>
        </p:nvSpPr>
        <p:spPr>
          <a:xfrm>
            <a:off x="9354259" y="1812607"/>
            <a:ext cx="104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04</a:t>
            </a:r>
          </a:p>
        </p:txBody>
      </p:sp>
      <p:sp>
        <p:nvSpPr>
          <p:cNvPr id="20" name="Google Shape;7798;p73">
            <a:extLst>
              <a:ext uri="{FF2B5EF4-FFF2-40B4-BE49-F238E27FC236}">
                <a16:creationId xmlns:a16="http://schemas.microsoft.com/office/drawing/2014/main" id="{0EEFFF77-F1F0-8A47-BAB5-07F84CE31504}"/>
              </a:ext>
            </a:extLst>
          </p:cNvPr>
          <p:cNvSpPr/>
          <p:nvPr/>
        </p:nvSpPr>
        <p:spPr>
          <a:xfrm>
            <a:off x="1574940" y="2565326"/>
            <a:ext cx="1566811" cy="1567032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799;p73">
            <a:extLst>
              <a:ext uri="{FF2B5EF4-FFF2-40B4-BE49-F238E27FC236}">
                <a16:creationId xmlns:a16="http://schemas.microsoft.com/office/drawing/2014/main" id="{7707B007-7242-924A-B601-C12643A117F0}"/>
              </a:ext>
            </a:extLst>
          </p:cNvPr>
          <p:cNvSpPr/>
          <p:nvPr/>
        </p:nvSpPr>
        <p:spPr>
          <a:xfrm>
            <a:off x="4099846" y="2565326"/>
            <a:ext cx="1566811" cy="1567032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800;p73">
            <a:extLst>
              <a:ext uri="{FF2B5EF4-FFF2-40B4-BE49-F238E27FC236}">
                <a16:creationId xmlns:a16="http://schemas.microsoft.com/office/drawing/2014/main" id="{4331DBBE-9D7B-5643-885A-77B1617DB2E5}"/>
              </a:ext>
            </a:extLst>
          </p:cNvPr>
          <p:cNvSpPr/>
          <p:nvPr/>
        </p:nvSpPr>
        <p:spPr>
          <a:xfrm>
            <a:off x="6624752" y="2565326"/>
            <a:ext cx="1566811" cy="1567032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49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49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49" y="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801;p73">
            <a:extLst>
              <a:ext uri="{FF2B5EF4-FFF2-40B4-BE49-F238E27FC236}">
                <a16:creationId xmlns:a16="http://schemas.microsoft.com/office/drawing/2014/main" id="{94C294FC-8A88-6244-8A34-355476F09C45}"/>
              </a:ext>
            </a:extLst>
          </p:cNvPr>
          <p:cNvSpPr/>
          <p:nvPr/>
        </p:nvSpPr>
        <p:spPr>
          <a:xfrm>
            <a:off x="9149218" y="2565326"/>
            <a:ext cx="1567252" cy="1567032"/>
          </a:xfrm>
          <a:custGeom>
            <a:avLst/>
            <a:gdLst/>
            <a:ahLst/>
            <a:cxnLst/>
            <a:rect l="l" t="t" r="r" b="b"/>
            <a:pathLst>
              <a:path w="7101" h="7100" extrusionOk="0">
                <a:moveTo>
                  <a:pt x="3551" y="1"/>
                </a:moveTo>
                <a:cubicBezTo>
                  <a:pt x="1590" y="1"/>
                  <a:pt x="0" y="1589"/>
                  <a:pt x="0" y="3551"/>
                </a:cubicBezTo>
                <a:cubicBezTo>
                  <a:pt x="0" y="5511"/>
                  <a:pt x="1590" y="7099"/>
                  <a:pt x="3551" y="7099"/>
                </a:cubicBezTo>
                <a:cubicBezTo>
                  <a:pt x="5511" y="7099"/>
                  <a:pt x="7101" y="5511"/>
                  <a:pt x="7101" y="3551"/>
                </a:cubicBezTo>
                <a:cubicBezTo>
                  <a:pt x="7101" y="1589"/>
                  <a:pt x="5511" y="1"/>
                  <a:pt x="3551" y="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39189B29-1F26-4501-8EFA-A4C7E94B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85" y="2648205"/>
            <a:ext cx="1276416" cy="1276416"/>
          </a:xfrm>
          <a:prstGeom prst="rect">
            <a:avLst/>
          </a:prstGeom>
        </p:spPr>
      </p:pic>
      <p:pic>
        <p:nvPicPr>
          <p:cNvPr id="29" name="Picture 28" descr="A close up of a screen&#10;&#10;Description automatically generated">
            <a:extLst>
              <a:ext uri="{FF2B5EF4-FFF2-40B4-BE49-F238E27FC236}">
                <a16:creationId xmlns:a16="http://schemas.microsoft.com/office/drawing/2014/main" id="{16885A11-7EDE-4434-99DD-CA15C99B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027" y="2710634"/>
            <a:ext cx="1276416" cy="1276416"/>
          </a:xfrm>
          <a:prstGeom prst="rect">
            <a:avLst/>
          </a:prstGeom>
        </p:spPr>
      </p:pic>
      <p:pic>
        <p:nvPicPr>
          <p:cNvPr id="31" name="Picture 30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0C436389-7869-4276-A07B-D9FEC0E4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572" y="2648205"/>
            <a:ext cx="1276416" cy="1276416"/>
          </a:xfrm>
          <a:prstGeom prst="rect">
            <a:avLst/>
          </a:prstGeom>
        </p:spPr>
      </p:pic>
      <p:pic>
        <p:nvPicPr>
          <p:cNvPr id="35" name="Picture 3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0B44B1C-04FD-48D3-A83E-FBD83BED2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636" y="2648205"/>
            <a:ext cx="1276416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D8E3DC2-9D14-1148-A04A-6D2AF34D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Google Shape;7819;p73">
            <a:extLst>
              <a:ext uri="{FF2B5EF4-FFF2-40B4-BE49-F238E27FC236}">
                <a16:creationId xmlns:a16="http://schemas.microsoft.com/office/drawing/2014/main" id="{8E4D8141-0744-9046-AF62-74DC84DF0E17}"/>
              </a:ext>
            </a:extLst>
          </p:cNvPr>
          <p:cNvSpPr/>
          <p:nvPr/>
        </p:nvSpPr>
        <p:spPr>
          <a:xfrm>
            <a:off x="6413596" y="4875818"/>
            <a:ext cx="1101494" cy="1101495"/>
          </a:xfrm>
          <a:prstGeom prst="flowChartConnector">
            <a:avLst/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819;p73">
            <a:extLst>
              <a:ext uri="{FF2B5EF4-FFF2-40B4-BE49-F238E27FC236}">
                <a16:creationId xmlns:a16="http://schemas.microsoft.com/office/drawing/2014/main" id="{61DFBC46-23B7-DE4B-A54A-C6BFAD974AC5}"/>
              </a:ext>
            </a:extLst>
          </p:cNvPr>
          <p:cNvSpPr/>
          <p:nvPr/>
        </p:nvSpPr>
        <p:spPr>
          <a:xfrm>
            <a:off x="3812900" y="4923319"/>
            <a:ext cx="1101494" cy="1101495"/>
          </a:xfrm>
          <a:prstGeom prst="flowChartConnector">
            <a:avLst/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819;p73">
            <a:extLst>
              <a:ext uri="{FF2B5EF4-FFF2-40B4-BE49-F238E27FC236}">
                <a16:creationId xmlns:a16="http://schemas.microsoft.com/office/drawing/2014/main" id="{957245D7-6F0D-F545-9562-BEA39E8EB78C}"/>
              </a:ext>
            </a:extLst>
          </p:cNvPr>
          <p:cNvSpPr/>
          <p:nvPr/>
        </p:nvSpPr>
        <p:spPr>
          <a:xfrm>
            <a:off x="6413596" y="3260775"/>
            <a:ext cx="1101494" cy="1101495"/>
          </a:xfrm>
          <a:prstGeom prst="flowChartConnector">
            <a:avLst/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819;p73">
            <a:extLst>
              <a:ext uri="{FF2B5EF4-FFF2-40B4-BE49-F238E27FC236}">
                <a16:creationId xmlns:a16="http://schemas.microsoft.com/office/drawing/2014/main" id="{26077160-8B6A-144B-9CB7-77BEFDF098D5}"/>
              </a:ext>
            </a:extLst>
          </p:cNvPr>
          <p:cNvSpPr/>
          <p:nvPr/>
        </p:nvSpPr>
        <p:spPr>
          <a:xfrm>
            <a:off x="3812900" y="3308276"/>
            <a:ext cx="1101494" cy="1101495"/>
          </a:xfrm>
          <a:prstGeom prst="flowChartConnector">
            <a:avLst/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819;p73">
            <a:extLst>
              <a:ext uri="{FF2B5EF4-FFF2-40B4-BE49-F238E27FC236}">
                <a16:creationId xmlns:a16="http://schemas.microsoft.com/office/drawing/2014/main" id="{0A72FA94-DE7B-F244-A8B3-DA16EA0E839A}"/>
              </a:ext>
            </a:extLst>
          </p:cNvPr>
          <p:cNvSpPr/>
          <p:nvPr/>
        </p:nvSpPr>
        <p:spPr>
          <a:xfrm>
            <a:off x="6413596" y="1693232"/>
            <a:ext cx="1101494" cy="1101495"/>
          </a:xfrm>
          <a:prstGeom prst="flowChartConnector">
            <a:avLst/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819;p73">
            <a:extLst>
              <a:ext uri="{FF2B5EF4-FFF2-40B4-BE49-F238E27FC236}">
                <a16:creationId xmlns:a16="http://schemas.microsoft.com/office/drawing/2014/main" id="{98638E34-591E-1B48-94B6-056D87B3BAEF}"/>
              </a:ext>
            </a:extLst>
          </p:cNvPr>
          <p:cNvSpPr/>
          <p:nvPr/>
        </p:nvSpPr>
        <p:spPr>
          <a:xfrm>
            <a:off x="3812900" y="1740733"/>
            <a:ext cx="1101494" cy="1101495"/>
          </a:xfrm>
          <a:prstGeom prst="flowChartConnector">
            <a:avLst/>
          </a:prstGeom>
          <a:solidFill>
            <a:schemeClr val="accent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19;p73">
            <a:extLst>
              <a:ext uri="{FF2B5EF4-FFF2-40B4-BE49-F238E27FC236}">
                <a16:creationId xmlns:a16="http://schemas.microsoft.com/office/drawing/2014/main" id="{11251AE1-09B2-0F49-A65F-2355EB949FB9}"/>
              </a:ext>
            </a:extLst>
          </p:cNvPr>
          <p:cNvSpPr/>
          <p:nvPr/>
        </p:nvSpPr>
        <p:spPr>
          <a:xfrm>
            <a:off x="3914465" y="1740750"/>
            <a:ext cx="1101494" cy="1101495"/>
          </a:xfrm>
          <a:prstGeom prst="flowChartConnec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20;p73">
            <a:extLst>
              <a:ext uri="{FF2B5EF4-FFF2-40B4-BE49-F238E27FC236}">
                <a16:creationId xmlns:a16="http://schemas.microsoft.com/office/drawing/2014/main" id="{015B54D0-C3DE-214F-A12A-BE2988117FAD}"/>
              </a:ext>
            </a:extLst>
          </p:cNvPr>
          <p:cNvSpPr/>
          <p:nvPr/>
        </p:nvSpPr>
        <p:spPr>
          <a:xfrm>
            <a:off x="6486838" y="1740750"/>
            <a:ext cx="1101494" cy="1101495"/>
          </a:xfrm>
          <a:prstGeom prst="flowChartConnec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1;p73">
            <a:extLst>
              <a:ext uri="{FF2B5EF4-FFF2-40B4-BE49-F238E27FC236}">
                <a16:creationId xmlns:a16="http://schemas.microsoft.com/office/drawing/2014/main" id="{A10D3A3F-563B-1749-B6F9-EB4F5052E407}"/>
              </a:ext>
            </a:extLst>
          </p:cNvPr>
          <p:cNvSpPr/>
          <p:nvPr/>
        </p:nvSpPr>
        <p:spPr>
          <a:xfrm>
            <a:off x="6486838" y="3333527"/>
            <a:ext cx="1101494" cy="1101495"/>
          </a:xfrm>
          <a:prstGeom prst="flowChartConnec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7822;p73">
            <a:extLst>
              <a:ext uri="{FF2B5EF4-FFF2-40B4-BE49-F238E27FC236}">
                <a16:creationId xmlns:a16="http://schemas.microsoft.com/office/drawing/2014/main" id="{A050FE53-5C4B-E941-9F88-65EF6EE6E62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015959" y="2291497"/>
            <a:ext cx="1470383" cy="1724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823;p73">
            <a:extLst>
              <a:ext uri="{FF2B5EF4-FFF2-40B4-BE49-F238E27FC236}">
                <a16:creationId xmlns:a16="http://schemas.microsoft.com/office/drawing/2014/main" id="{1535975B-AED0-0544-A588-6685054AC4DD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rot="5400000">
            <a:off x="5505721" y="1801657"/>
            <a:ext cx="491277" cy="25724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7825;p73">
            <a:extLst>
              <a:ext uri="{FF2B5EF4-FFF2-40B4-BE49-F238E27FC236}">
                <a16:creationId xmlns:a16="http://schemas.microsoft.com/office/drawing/2014/main" id="{69CD1843-72DE-BC4A-971D-8FFBA6F5CCD8}"/>
              </a:ext>
            </a:extLst>
          </p:cNvPr>
          <p:cNvCxnSpPr>
            <a:stCxn id="16" idx="6"/>
            <a:endCxn id="11" idx="2"/>
          </p:cNvCxnSpPr>
          <p:nvPr/>
        </p:nvCxnSpPr>
        <p:spPr>
          <a:xfrm>
            <a:off x="5015959" y="3884275"/>
            <a:ext cx="1470383" cy="1724"/>
          </a:xfrm>
          <a:prstGeom prst="bentConnector3">
            <a:avLst>
              <a:gd name="adj1" fmla="val 5001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826;p73">
            <a:extLst>
              <a:ext uri="{FF2B5EF4-FFF2-40B4-BE49-F238E27FC236}">
                <a16:creationId xmlns:a16="http://schemas.microsoft.com/office/drawing/2014/main" id="{FB8C46A9-626B-3A48-BE4D-8D0A52C35061}"/>
              </a:ext>
            </a:extLst>
          </p:cNvPr>
          <p:cNvCxnSpPr>
            <a:stCxn id="11" idx="4"/>
            <a:endCxn id="17" idx="0"/>
          </p:cNvCxnSpPr>
          <p:nvPr/>
        </p:nvCxnSpPr>
        <p:spPr>
          <a:xfrm rot="5400000">
            <a:off x="5510030" y="3390125"/>
            <a:ext cx="482658" cy="2572451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7824;p73">
            <a:extLst>
              <a:ext uri="{FF2B5EF4-FFF2-40B4-BE49-F238E27FC236}">
                <a16:creationId xmlns:a16="http://schemas.microsoft.com/office/drawing/2014/main" id="{E0125A46-4E02-794E-BE51-2AFF24079B24}"/>
              </a:ext>
            </a:extLst>
          </p:cNvPr>
          <p:cNvSpPr/>
          <p:nvPr/>
        </p:nvSpPr>
        <p:spPr>
          <a:xfrm>
            <a:off x="3914465" y="3333527"/>
            <a:ext cx="1101494" cy="1101495"/>
          </a:xfrm>
          <a:prstGeom prst="flowChartConnec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27;p73">
            <a:extLst>
              <a:ext uri="{FF2B5EF4-FFF2-40B4-BE49-F238E27FC236}">
                <a16:creationId xmlns:a16="http://schemas.microsoft.com/office/drawing/2014/main" id="{74967603-0E6E-6841-8B5C-6EC00A331503}"/>
              </a:ext>
            </a:extLst>
          </p:cNvPr>
          <p:cNvSpPr/>
          <p:nvPr/>
        </p:nvSpPr>
        <p:spPr>
          <a:xfrm>
            <a:off x="3914465" y="4917645"/>
            <a:ext cx="1101494" cy="1101495"/>
          </a:xfrm>
          <a:prstGeom prst="flowChartConnec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28;p73">
            <a:extLst>
              <a:ext uri="{FF2B5EF4-FFF2-40B4-BE49-F238E27FC236}">
                <a16:creationId xmlns:a16="http://schemas.microsoft.com/office/drawing/2014/main" id="{8380F99D-2CD7-5F4D-9744-BA5793A8CF75}"/>
              </a:ext>
            </a:extLst>
          </p:cNvPr>
          <p:cNvSpPr/>
          <p:nvPr/>
        </p:nvSpPr>
        <p:spPr>
          <a:xfrm>
            <a:off x="6486838" y="4917645"/>
            <a:ext cx="1101494" cy="1101495"/>
          </a:xfrm>
          <a:prstGeom prst="flowChartConnec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7829;p73">
            <a:extLst>
              <a:ext uri="{FF2B5EF4-FFF2-40B4-BE49-F238E27FC236}">
                <a16:creationId xmlns:a16="http://schemas.microsoft.com/office/drawing/2014/main" id="{5B7ABB8A-0992-594B-94D2-14319EBFD834}"/>
              </a:ext>
            </a:extLst>
          </p:cNvPr>
          <p:cNvCxnSpPr>
            <a:endCxn id="18" idx="2"/>
          </p:cNvCxnSpPr>
          <p:nvPr/>
        </p:nvCxnSpPr>
        <p:spPr>
          <a:xfrm>
            <a:off x="5015306" y="5466669"/>
            <a:ext cx="1471532" cy="17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 Placeholder 110">
            <a:extLst>
              <a:ext uri="{FF2B5EF4-FFF2-40B4-BE49-F238E27FC236}">
                <a16:creationId xmlns:a16="http://schemas.microsoft.com/office/drawing/2014/main" id="{EDF01392-89F3-174C-A188-F2ED3CA60FA2}"/>
              </a:ext>
            </a:extLst>
          </p:cNvPr>
          <p:cNvSpPr txBox="1">
            <a:spLocks/>
          </p:cNvSpPr>
          <p:nvPr/>
        </p:nvSpPr>
        <p:spPr>
          <a:xfrm>
            <a:off x="4091276" y="1929406"/>
            <a:ext cx="747713" cy="6889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21" name="Text Placeholder 110">
            <a:extLst>
              <a:ext uri="{FF2B5EF4-FFF2-40B4-BE49-F238E27FC236}">
                <a16:creationId xmlns:a16="http://schemas.microsoft.com/office/drawing/2014/main" id="{0006DE8A-65C6-234E-9BBC-90DECB0239AF}"/>
              </a:ext>
            </a:extLst>
          </p:cNvPr>
          <p:cNvSpPr txBox="1">
            <a:spLocks/>
          </p:cNvSpPr>
          <p:nvPr/>
        </p:nvSpPr>
        <p:spPr>
          <a:xfrm>
            <a:off x="6668222" y="1929406"/>
            <a:ext cx="747713" cy="6889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02</a:t>
            </a:r>
            <a:endParaRPr lang="en-US" dirty="0"/>
          </a:p>
        </p:txBody>
      </p:sp>
      <p:sp>
        <p:nvSpPr>
          <p:cNvPr id="22" name="Text Placeholder 110">
            <a:extLst>
              <a:ext uri="{FF2B5EF4-FFF2-40B4-BE49-F238E27FC236}">
                <a16:creationId xmlns:a16="http://schemas.microsoft.com/office/drawing/2014/main" id="{3FBA8F58-B52C-254E-B98A-B5556E34B6A4}"/>
              </a:ext>
            </a:extLst>
          </p:cNvPr>
          <p:cNvSpPr txBox="1">
            <a:spLocks/>
          </p:cNvSpPr>
          <p:nvPr/>
        </p:nvSpPr>
        <p:spPr>
          <a:xfrm>
            <a:off x="4043776" y="3520699"/>
            <a:ext cx="747713" cy="6889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03</a:t>
            </a:r>
            <a:endParaRPr lang="en-US" dirty="0"/>
          </a:p>
        </p:txBody>
      </p:sp>
      <p:sp>
        <p:nvSpPr>
          <p:cNvPr id="23" name="Text Placeholder 110">
            <a:extLst>
              <a:ext uri="{FF2B5EF4-FFF2-40B4-BE49-F238E27FC236}">
                <a16:creationId xmlns:a16="http://schemas.microsoft.com/office/drawing/2014/main" id="{0A9C2F8F-D583-3648-B3D9-7A76F8BBA5BA}"/>
              </a:ext>
            </a:extLst>
          </p:cNvPr>
          <p:cNvSpPr txBox="1">
            <a:spLocks/>
          </p:cNvSpPr>
          <p:nvPr/>
        </p:nvSpPr>
        <p:spPr>
          <a:xfrm>
            <a:off x="4043776" y="5111993"/>
            <a:ext cx="747713" cy="6889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  <a:endParaRPr lang="en-US" dirty="0"/>
          </a:p>
        </p:txBody>
      </p:sp>
      <p:sp>
        <p:nvSpPr>
          <p:cNvPr id="24" name="Text Placeholder 110">
            <a:extLst>
              <a:ext uri="{FF2B5EF4-FFF2-40B4-BE49-F238E27FC236}">
                <a16:creationId xmlns:a16="http://schemas.microsoft.com/office/drawing/2014/main" id="{9CB75D39-48F6-E54E-BE76-B13E54E132D7}"/>
              </a:ext>
            </a:extLst>
          </p:cNvPr>
          <p:cNvSpPr txBox="1">
            <a:spLocks/>
          </p:cNvSpPr>
          <p:nvPr/>
        </p:nvSpPr>
        <p:spPr>
          <a:xfrm>
            <a:off x="6632596" y="5111993"/>
            <a:ext cx="747713" cy="6889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06</a:t>
            </a:r>
            <a:endParaRPr lang="en-US" dirty="0"/>
          </a:p>
        </p:txBody>
      </p:sp>
      <p:sp>
        <p:nvSpPr>
          <p:cNvPr id="25" name="Text Placeholder 110">
            <a:extLst>
              <a:ext uri="{FF2B5EF4-FFF2-40B4-BE49-F238E27FC236}">
                <a16:creationId xmlns:a16="http://schemas.microsoft.com/office/drawing/2014/main" id="{4BB7B3F8-EF1E-0C4D-A5BE-497D122302EA}"/>
              </a:ext>
            </a:extLst>
          </p:cNvPr>
          <p:cNvSpPr txBox="1">
            <a:spLocks/>
          </p:cNvSpPr>
          <p:nvPr/>
        </p:nvSpPr>
        <p:spPr>
          <a:xfrm>
            <a:off x="6632596" y="3485074"/>
            <a:ext cx="747713" cy="6889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  <a:endParaRPr lang="en-US" dirty="0"/>
          </a:p>
        </p:txBody>
      </p:sp>
      <p:sp>
        <p:nvSpPr>
          <p:cNvPr id="26" name="Text Placeholder 117">
            <a:extLst>
              <a:ext uri="{FF2B5EF4-FFF2-40B4-BE49-F238E27FC236}">
                <a16:creationId xmlns:a16="http://schemas.microsoft.com/office/drawing/2014/main" id="{5A3290B6-2EAF-AA4E-9418-C67106027B43}"/>
              </a:ext>
            </a:extLst>
          </p:cNvPr>
          <p:cNvSpPr txBox="1">
            <a:spLocks/>
          </p:cNvSpPr>
          <p:nvPr/>
        </p:nvSpPr>
        <p:spPr>
          <a:xfrm>
            <a:off x="838201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porttitor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massa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7" name="Text Placeholder 119">
            <a:extLst>
              <a:ext uri="{FF2B5EF4-FFF2-40B4-BE49-F238E27FC236}">
                <a16:creationId xmlns:a16="http://schemas.microsoft.com/office/drawing/2014/main" id="{918F1E6D-7567-CA43-AE50-D71C82BC7F84}"/>
              </a:ext>
            </a:extLst>
          </p:cNvPr>
          <p:cNvSpPr txBox="1">
            <a:spLocks/>
          </p:cNvSpPr>
          <p:nvPr/>
        </p:nvSpPr>
        <p:spPr>
          <a:xfrm>
            <a:off x="838201" y="1779122"/>
            <a:ext cx="2780618" cy="3308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accent1"/>
                </a:solidFill>
              </a:rPr>
              <a:t>Lorem ipsum 1</a:t>
            </a:r>
          </a:p>
        </p:txBody>
      </p:sp>
      <p:sp>
        <p:nvSpPr>
          <p:cNvPr id="28" name="Text Placeholder 117">
            <a:extLst>
              <a:ext uri="{FF2B5EF4-FFF2-40B4-BE49-F238E27FC236}">
                <a16:creationId xmlns:a16="http://schemas.microsoft.com/office/drawing/2014/main" id="{6FA4B1B1-95D0-584F-BD84-638F0F1AB2F3}"/>
              </a:ext>
            </a:extLst>
          </p:cNvPr>
          <p:cNvSpPr txBox="1">
            <a:spLocks/>
          </p:cNvSpPr>
          <p:nvPr/>
        </p:nvSpPr>
        <p:spPr>
          <a:xfrm>
            <a:off x="838201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88E55B6E-697F-7348-ABFB-86870F08E702}"/>
              </a:ext>
            </a:extLst>
          </p:cNvPr>
          <p:cNvSpPr txBox="1">
            <a:spLocks/>
          </p:cNvSpPr>
          <p:nvPr/>
        </p:nvSpPr>
        <p:spPr>
          <a:xfrm>
            <a:off x="838201" y="3346665"/>
            <a:ext cx="2780618" cy="3308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accent1"/>
                </a:solidFill>
              </a:rPr>
              <a:t>Lorem ipsum 3</a:t>
            </a:r>
          </a:p>
        </p:txBody>
      </p:sp>
      <p:sp>
        <p:nvSpPr>
          <p:cNvPr id="30" name="Text Placeholder 117">
            <a:extLst>
              <a:ext uri="{FF2B5EF4-FFF2-40B4-BE49-F238E27FC236}">
                <a16:creationId xmlns:a16="http://schemas.microsoft.com/office/drawing/2014/main" id="{8857A1BA-0DE3-A84D-BC27-02836DBFBE88}"/>
              </a:ext>
            </a:extLst>
          </p:cNvPr>
          <p:cNvSpPr txBox="1">
            <a:spLocks/>
          </p:cNvSpPr>
          <p:nvPr/>
        </p:nvSpPr>
        <p:spPr>
          <a:xfrm>
            <a:off x="838201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119">
            <a:extLst>
              <a:ext uri="{FF2B5EF4-FFF2-40B4-BE49-F238E27FC236}">
                <a16:creationId xmlns:a16="http://schemas.microsoft.com/office/drawing/2014/main" id="{03A3A714-AF49-8E48-A97D-7A9523948008}"/>
              </a:ext>
            </a:extLst>
          </p:cNvPr>
          <p:cNvSpPr txBox="1">
            <a:spLocks/>
          </p:cNvSpPr>
          <p:nvPr/>
        </p:nvSpPr>
        <p:spPr>
          <a:xfrm>
            <a:off x="838201" y="4915995"/>
            <a:ext cx="2780618" cy="3308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accent1"/>
                </a:solidFill>
              </a:rPr>
              <a:t>Lorem ipsum 5</a:t>
            </a:r>
          </a:p>
        </p:txBody>
      </p:sp>
      <p:sp>
        <p:nvSpPr>
          <p:cNvPr id="32" name="Text Placeholder 117">
            <a:extLst>
              <a:ext uri="{FF2B5EF4-FFF2-40B4-BE49-F238E27FC236}">
                <a16:creationId xmlns:a16="http://schemas.microsoft.com/office/drawing/2014/main" id="{A55E9CC8-DD48-7C4B-8BEF-B675E832F737}"/>
              </a:ext>
            </a:extLst>
          </p:cNvPr>
          <p:cNvSpPr txBox="1">
            <a:spLocks/>
          </p:cNvSpPr>
          <p:nvPr/>
        </p:nvSpPr>
        <p:spPr>
          <a:xfrm>
            <a:off x="7870530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Lorem ipsum dolor sit </a:t>
            </a:r>
            <a:r>
              <a:rPr lang="en-US" dirty="0" err="1">
                <a:solidFill>
                  <a:schemeClr val="tx1"/>
                </a:solidFill>
              </a:rPr>
              <a:t>amet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consectetuer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adipiscing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elit</a:t>
            </a:r>
            <a:r>
              <a:rPr lang="en-US" dirty="0">
                <a:solidFill>
                  <a:schemeClr val="tx1"/>
                </a:solidFill>
              </a:rPr>
              <a:t>. Maecenas </a:t>
            </a:r>
            <a:r>
              <a:rPr lang="en-US" dirty="0" err="1">
                <a:solidFill>
                  <a:schemeClr val="tx1"/>
                </a:solidFill>
              </a:rPr>
              <a:t>porttitor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massa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3" name="Text Placeholder 119">
            <a:extLst>
              <a:ext uri="{FF2B5EF4-FFF2-40B4-BE49-F238E27FC236}">
                <a16:creationId xmlns:a16="http://schemas.microsoft.com/office/drawing/2014/main" id="{6E56D647-C0A5-6F4E-9C9C-2E1337E71D2D}"/>
              </a:ext>
            </a:extLst>
          </p:cNvPr>
          <p:cNvSpPr txBox="1">
            <a:spLocks/>
          </p:cNvSpPr>
          <p:nvPr/>
        </p:nvSpPr>
        <p:spPr>
          <a:xfrm>
            <a:off x="7870530" y="1779122"/>
            <a:ext cx="2780618" cy="3308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chemeClr val="accent1"/>
                </a:solidFill>
              </a:rPr>
              <a:t>Lorem ipsum 2</a:t>
            </a:r>
          </a:p>
        </p:txBody>
      </p:sp>
      <p:sp>
        <p:nvSpPr>
          <p:cNvPr id="34" name="Text Placeholder 117">
            <a:extLst>
              <a:ext uri="{FF2B5EF4-FFF2-40B4-BE49-F238E27FC236}">
                <a16:creationId xmlns:a16="http://schemas.microsoft.com/office/drawing/2014/main" id="{B3BEE589-3FA3-F948-9E52-4145A6996B25}"/>
              </a:ext>
            </a:extLst>
          </p:cNvPr>
          <p:cNvSpPr txBox="1">
            <a:spLocks/>
          </p:cNvSpPr>
          <p:nvPr/>
        </p:nvSpPr>
        <p:spPr>
          <a:xfrm>
            <a:off x="7870530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 Placeholder 119">
            <a:extLst>
              <a:ext uri="{FF2B5EF4-FFF2-40B4-BE49-F238E27FC236}">
                <a16:creationId xmlns:a16="http://schemas.microsoft.com/office/drawing/2014/main" id="{35847192-F4DA-CC4E-B43D-767D51710F9E}"/>
              </a:ext>
            </a:extLst>
          </p:cNvPr>
          <p:cNvSpPr txBox="1">
            <a:spLocks/>
          </p:cNvSpPr>
          <p:nvPr/>
        </p:nvSpPr>
        <p:spPr>
          <a:xfrm>
            <a:off x="7870530" y="3346665"/>
            <a:ext cx="2780618" cy="3308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chemeClr val="accent1"/>
                </a:solidFill>
              </a:rPr>
              <a:t>Lorem ipsum 4</a:t>
            </a:r>
          </a:p>
        </p:txBody>
      </p:sp>
      <p:sp>
        <p:nvSpPr>
          <p:cNvPr id="36" name="Text Placeholder 117">
            <a:extLst>
              <a:ext uri="{FF2B5EF4-FFF2-40B4-BE49-F238E27FC236}">
                <a16:creationId xmlns:a16="http://schemas.microsoft.com/office/drawing/2014/main" id="{45A8A73E-E919-2444-BB83-D899FCCEB526}"/>
              </a:ext>
            </a:extLst>
          </p:cNvPr>
          <p:cNvSpPr txBox="1">
            <a:spLocks/>
          </p:cNvSpPr>
          <p:nvPr/>
        </p:nvSpPr>
        <p:spPr>
          <a:xfrm>
            <a:off x="7870530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 Placeholder 119">
            <a:extLst>
              <a:ext uri="{FF2B5EF4-FFF2-40B4-BE49-F238E27FC236}">
                <a16:creationId xmlns:a16="http://schemas.microsoft.com/office/drawing/2014/main" id="{F94F4B8C-5FF3-E040-A252-9FFBA06C0B98}"/>
              </a:ext>
            </a:extLst>
          </p:cNvPr>
          <p:cNvSpPr txBox="1">
            <a:spLocks/>
          </p:cNvSpPr>
          <p:nvPr/>
        </p:nvSpPr>
        <p:spPr>
          <a:xfrm>
            <a:off x="7870530" y="4915995"/>
            <a:ext cx="2780618" cy="3308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chemeClr val="accent1"/>
                </a:solidFill>
              </a:rPr>
              <a:t>Lorem ipsum 6</a:t>
            </a:r>
          </a:p>
        </p:txBody>
      </p:sp>
    </p:spTree>
    <p:extLst>
      <p:ext uri="{BB962C8B-B14F-4D97-AF65-F5344CB8AC3E}">
        <p14:creationId xmlns:p14="http://schemas.microsoft.com/office/powerpoint/2010/main" val="320981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18C755F8-70EB-694C-8F1B-905E49F0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cxnSp>
        <p:nvCxnSpPr>
          <p:cNvPr id="3" name="Google Shape;1066;p36">
            <a:extLst>
              <a:ext uri="{FF2B5EF4-FFF2-40B4-BE49-F238E27FC236}">
                <a16:creationId xmlns:a16="http://schemas.microsoft.com/office/drawing/2014/main" id="{A0A21991-5F99-2141-B6F3-AD01BF276CAC}"/>
              </a:ext>
            </a:extLst>
          </p:cNvPr>
          <p:cNvCxnSpPr>
            <a:cxnSpLocks/>
          </p:cNvCxnSpPr>
          <p:nvPr/>
        </p:nvCxnSpPr>
        <p:spPr>
          <a:xfrm>
            <a:off x="3930650" y="2892136"/>
            <a:ext cx="1600200" cy="5049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067;p36">
            <a:extLst>
              <a:ext uri="{FF2B5EF4-FFF2-40B4-BE49-F238E27FC236}">
                <a16:creationId xmlns:a16="http://schemas.microsoft.com/office/drawing/2014/main" id="{13789FCB-1520-1241-8844-84B2720E7CB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07175" y="2554786"/>
            <a:ext cx="1790700" cy="1080300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9F51C1-7F2F-BE47-B76E-4800E5D2E4F9}"/>
              </a:ext>
            </a:extLst>
          </p:cNvPr>
          <p:cNvCxnSpPr>
            <a:stCxn id="10" idx="2"/>
          </p:cNvCxnSpPr>
          <p:nvPr/>
        </p:nvCxnSpPr>
        <p:spPr>
          <a:xfrm flipH="1">
            <a:off x="-368300" y="2539711"/>
            <a:ext cx="2974975" cy="781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8D5B7F-FD35-A643-8914-CB02CD8FE1CB}"/>
              </a:ext>
            </a:extLst>
          </p:cNvPr>
          <p:cNvCxnSpPr/>
          <p:nvPr/>
        </p:nvCxnSpPr>
        <p:spPr>
          <a:xfrm>
            <a:off x="9579050" y="2729473"/>
            <a:ext cx="2809800" cy="8545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063;p36">
            <a:extLst>
              <a:ext uri="{FF2B5EF4-FFF2-40B4-BE49-F238E27FC236}">
                <a16:creationId xmlns:a16="http://schemas.microsoft.com/office/drawing/2014/main" id="{997ADD11-C033-9042-BE21-F9D2B03A67ED}"/>
              </a:ext>
            </a:extLst>
          </p:cNvPr>
          <p:cNvSpPr/>
          <p:nvPr/>
        </p:nvSpPr>
        <p:spPr>
          <a:xfrm>
            <a:off x="2692789" y="1796836"/>
            <a:ext cx="1562100" cy="15621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64;p36">
            <a:extLst>
              <a:ext uri="{FF2B5EF4-FFF2-40B4-BE49-F238E27FC236}">
                <a16:creationId xmlns:a16="http://schemas.microsoft.com/office/drawing/2014/main" id="{0A914826-38FD-A54C-B3FC-07784C51A720}"/>
              </a:ext>
            </a:extLst>
          </p:cNvPr>
          <p:cNvSpPr/>
          <p:nvPr/>
        </p:nvSpPr>
        <p:spPr>
          <a:xfrm>
            <a:off x="5251827" y="2592961"/>
            <a:ext cx="2009700" cy="20097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065;p36">
            <a:extLst>
              <a:ext uri="{FF2B5EF4-FFF2-40B4-BE49-F238E27FC236}">
                <a16:creationId xmlns:a16="http://schemas.microsoft.com/office/drawing/2014/main" id="{EE9588EF-FE3A-164D-9438-F67EDA40AFC5}"/>
              </a:ext>
            </a:extLst>
          </p:cNvPr>
          <p:cNvSpPr/>
          <p:nvPr/>
        </p:nvSpPr>
        <p:spPr>
          <a:xfrm>
            <a:off x="8245864" y="2015911"/>
            <a:ext cx="1419300" cy="1419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63;p36">
            <a:extLst>
              <a:ext uri="{FF2B5EF4-FFF2-40B4-BE49-F238E27FC236}">
                <a16:creationId xmlns:a16="http://schemas.microsoft.com/office/drawing/2014/main" id="{1A169AD4-9092-1349-8C79-D990B81AC9D1}"/>
              </a:ext>
            </a:extLst>
          </p:cNvPr>
          <p:cNvSpPr/>
          <p:nvPr/>
        </p:nvSpPr>
        <p:spPr>
          <a:xfrm>
            <a:off x="2606675" y="1758661"/>
            <a:ext cx="1562100" cy="1562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64;p36">
            <a:extLst>
              <a:ext uri="{FF2B5EF4-FFF2-40B4-BE49-F238E27FC236}">
                <a16:creationId xmlns:a16="http://schemas.microsoft.com/office/drawing/2014/main" id="{3DCC9525-2158-A54C-BDD9-31DA3B409C8C}"/>
              </a:ext>
            </a:extLst>
          </p:cNvPr>
          <p:cNvSpPr/>
          <p:nvPr/>
        </p:nvSpPr>
        <p:spPr>
          <a:xfrm>
            <a:off x="5165713" y="2554786"/>
            <a:ext cx="2009700" cy="2009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65;p36">
            <a:extLst>
              <a:ext uri="{FF2B5EF4-FFF2-40B4-BE49-F238E27FC236}">
                <a16:creationId xmlns:a16="http://schemas.microsoft.com/office/drawing/2014/main" id="{D7ADD4FE-F1E6-AA46-BC32-A7BEEA003D48}"/>
              </a:ext>
            </a:extLst>
          </p:cNvPr>
          <p:cNvSpPr/>
          <p:nvPr/>
        </p:nvSpPr>
        <p:spPr>
          <a:xfrm>
            <a:off x="8159750" y="1977736"/>
            <a:ext cx="1419300" cy="1419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977C5-6F49-D649-9DF7-48826D47907A}"/>
              </a:ext>
            </a:extLst>
          </p:cNvPr>
          <p:cNvSpPr txBox="1"/>
          <p:nvPr/>
        </p:nvSpPr>
        <p:spPr>
          <a:xfrm>
            <a:off x="2488316" y="3507023"/>
            <a:ext cx="17848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pc="50" dirty="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40" name="Text Placeholder 83">
            <a:extLst>
              <a:ext uri="{FF2B5EF4-FFF2-40B4-BE49-F238E27FC236}">
                <a16:creationId xmlns:a16="http://schemas.microsoft.com/office/drawing/2014/main" id="{0B2EE017-EDFE-0841-AE68-BFB9599FD326}"/>
              </a:ext>
            </a:extLst>
          </p:cNvPr>
          <p:cNvSpPr txBox="1">
            <a:spLocks/>
          </p:cNvSpPr>
          <p:nvPr/>
        </p:nvSpPr>
        <p:spPr>
          <a:xfrm>
            <a:off x="2541728" y="3831905"/>
            <a:ext cx="1731392" cy="1177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31F40-D138-064C-9D4B-E8B421CCEDC3}"/>
              </a:ext>
            </a:extLst>
          </p:cNvPr>
          <p:cNvSpPr txBox="1"/>
          <p:nvPr/>
        </p:nvSpPr>
        <p:spPr>
          <a:xfrm>
            <a:off x="5314549" y="4761997"/>
            <a:ext cx="17848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pc="50" dirty="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42" name="Text Placeholder 83">
            <a:extLst>
              <a:ext uri="{FF2B5EF4-FFF2-40B4-BE49-F238E27FC236}">
                <a16:creationId xmlns:a16="http://schemas.microsoft.com/office/drawing/2014/main" id="{7DE283EA-7979-5246-8FA3-245C6242613B}"/>
              </a:ext>
            </a:extLst>
          </p:cNvPr>
          <p:cNvSpPr txBox="1">
            <a:spLocks/>
          </p:cNvSpPr>
          <p:nvPr/>
        </p:nvSpPr>
        <p:spPr>
          <a:xfrm>
            <a:off x="5367961" y="5086879"/>
            <a:ext cx="1731392" cy="1177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100DFC-5193-4440-8209-9EF7EE0528BF}"/>
              </a:ext>
            </a:extLst>
          </p:cNvPr>
          <p:cNvSpPr txBox="1"/>
          <p:nvPr/>
        </p:nvSpPr>
        <p:spPr>
          <a:xfrm>
            <a:off x="8122602" y="3567829"/>
            <a:ext cx="178480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pc="50" dirty="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44" name="Text Placeholder 83">
            <a:extLst>
              <a:ext uri="{FF2B5EF4-FFF2-40B4-BE49-F238E27FC236}">
                <a16:creationId xmlns:a16="http://schemas.microsoft.com/office/drawing/2014/main" id="{1DC419D8-86AA-4842-8E14-1C223C1BF8DD}"/>
              </a:ext>
            </a:extLst>
          </p:cNvPr>
          <p:cNvSpPr txBox="1">
            <a:spLocks/>
          </p:cNvSpPr>
          <p:nvPr/>
        </p:nvSpPr>
        <p:spPr>
          <a:xfrm>
            <a:off x="8176014" y="3892711"/>
            <a:ext cx="1731392" cy="1177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</p:txBody>
      </p:sp>
      <p:pic>
        <p:nvPicPr>
          <p:cNvPr id="47" name="Picture 46" descr="A picture containing weapon, drawing&#10;&#10;Description automatically generated">
            <a:extLst>
              <a:ext uri="{FF2B5EF4-FFF2-40B4-BE49-F238E27FC236}">
                <a16:creationId xmlns:a16="http://schemas.microsoft.com/office/drawing/2014/main" id="{C301B7E8-212A-4CBA-BF18-CBBCEB1C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510" y="1868170"/>
            <a:ext cx="1276416" cy="1276416"/>
          </a:xfrm>
          <a:prstGeom prst="rect">
            <a:avLst/>
          </a:prstGeom>
        </p:spPr>
      </p:pic>
      <p:pic>
        <p:nvPicPr>
          <p:cNvPr id="49" name="Picture 48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0C9B8D0-AAD6-40F9-8BF4-37A5623267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156" t="10452" r="13072" b="8954"/>
          <a:stretch/>
        </p:blipFill>
        <p:spPr>
          <a:xfrm>
            <a:off x="5599292" y="2899836"/>
            <a:ext cx="1172984" cy="1299050"/>
          </a:xfrm>
          <a:prstGeom prst="rect">
            <a:avLst/>
          </a:prstGeom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3CCC85-E151-4B86-82EC-2AF16D57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135" y="2000221"/>
            <a:ext cx="1270065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2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CB4AD5-04F1-1544-BC74-C5F0F7D988FF}"/>
              </a:ext>
            </a:extLst>
          </p:cNvPr>
          <p:cNvCxnSpPr>
            <a:cxnSpLocks/>
          </p:cNvCxnSpPr>
          <p:nvPr/>
        </p:nvCxnSpPr>
        <p:spPr>
          <a:xfrm>
            <a:off x="1235656" y="3915306"/>
            <a:ext cx="948663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9">
            <a:extLst>
              <a:ext uri="{FF2B5EF4-FFF2-40B4-BE49-F238E27FC236}">
                <a16:creationId xmlns:a16="http://schemas.microsoft.com/office/drawing/2014/main" id="{E70BEA45-1213-6747-962B-6DD83176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535531"/>
          </a:xfrm>
        </p:spPr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Google Shape;8384;p75">
            <a:extLst>
              <a:ext uri="{FF2B5EF4-FFF2-40B4-BE49-F238E27FC236}">
                <a16:creationId xmlns:a16="http://schemas.microsoft.com/office/drawing/2014/main" id="{AE73024B-A149-CE4A-9267-7E5D2B9D4256}"/>
              </a:ext>
            </a:extLst>
          </p:cNvPr>
          <p:cNvSpPr/>
          <p:nvPr/>
        </p:nvSpPr>
        <p:spPr>
          <a:xfrm rot="10800000">
            <a:off x="2846444" y="1349037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384;p75">
            <a:extLst>
              <a:ext uri="{FF2B5EF4-FFF2-40B4-BE49-F238E27FC236}">
                <a16:creationId xmlns:a16="http://schemas.microsoft.com/office/drawing/2014/main" id="{0F81860E-0E6B-834D-BE27-2B20547F6584}"/>
              </a:ext>
            </a:extLst>
          </p:cNvPr>
          <p:cNvSpPr/>
          <p:nvPr/>
        </p:nvSpPr>
        <p:spPr>
          <a:xfrm rot="10800000">
            <a:off x="5128353" y="1349037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384;p75">
            <a:extLst>
              <a:ext uri="{FF2B5EF4-FFF2-40B4-BE49-F238E27FC236}">
                <a16:creationId xmlns:a16="http://schemas.microsoft.com/office/drawing/2014/main" id="{A008D533-B09E-E540-8F7E-ADC912AAFB06}"/>
              </a:ext>
            </a:extLst>
          </p:cNvPr>
          <p:cNvSpPr/>
          <p:nvPr/>
        </p:nvSpPr>
        <p:spPr>
          <a:xfrm rot="10800000">
            <a:off x="7478596" y="1349037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384;p75">
            <a:extLst>
              <a:ext uri="{FF2B5EF4-FFF2-40B4-BE49-F238E27FC236}">
                <a16:creationId xmlns:a16="http://schemas.microsoft.com/office/drawing/2014/main" id="{9A4DB035-A8FE-DE45-AA09-C06F4668E716}"/>
              </a:ext>
            </a:extLst>
          </p:cNvPr>
          <p:cNvSpPr/>
          <p:nvPr/>
        </p:nvSpPr>
        <p:spPr>
          <a:xfrm>
            <a:off x="3872726" y="4169333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384;p75">
            <a:extLst>
              <a:ext uri="{FF2B5EF4-FFF2-40B4-BE49-F238E27FC236}">
                <a16:creationId xmlns:a16="http://schemas.microsoft.com/office/drawing/2014/main" id="{82BB0041-7444-694A-B94A-9CB4D5D2C02D}"/>
              </a:ext>
            </a:extLst>
          </p:cNvPr>
          <p:cNvSpPr/>
          <p:nvPr/>
        </p:nvSpPr>
        <p:spPr>
          <a:xfrm>
            <a:off x="6179692" y="4169333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329;p40">
            <a:extLst>
              <a:ext uri="{FF2B5EF4-FFF2-40B4-BE49-F238E27FC236}">
                <a16:creationId xmlns:a16="http://schemas.microsoft.com/office/drawing/2014/main" id="{A9EFD001-FC91-C347-B7C2-F43A014A1873}"/>
              </a:ext>
            </a:extLst>
          </p:cNvPr>
          <p:cNvSpPr/>
          <p:nvPr/>
        </p:nvSpPr>
        <p:spPr>
          <a:xfrm>
            <a:off x="3376315" y="3787207"/>
            <a:ext cx="297246" cy="255521"/>
          </a:xfrm>
          <a:custGeom>
            <a:avLst/>
            <a:gdLst/>
            <a:ahLst/>
            <a:cxnLst/>
            <a:rect l="l" t="t" r="r" b="b"/>
            <a:pathLst>
              <a:path w="1147" h="986" extrusionOk="0">
                <a:moveTo>
                  <a:pt x="643" y="0"/>
                </a:moveTo>
                <a:cubicBezTo>
                  <a:pt x="525" y="0"/>
                  <a:pt x="406" y="42"/>
                  <a:pt x="309" y="135"/>
                </a:cubicBezTo>
                <a:cubicBezTo>
                  <a:pt x="1" y="443"/>
                  <a:pt x="210" y="973"/>
                  <a:pt x="654" y="985"/>
                </a:cubicBezTo>
                <a:cubicBezTo>
                  <a:pt x="925" y="985"/>
                  <a:pt x="1134" y="764"/>
                  <a:pt x="1146" y="492"/>
                </a:cubicBezTo>
                <a:cubicBezTo>
                  <a:pt x="1146" y="197"/>
                  <a:pt x="898" y="0"/>
                  <a:pt x="64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330;p40">
            <a:extLst>
              <a:ext uri="{FF2B5EF4-FFF2-40B4-BE49-F238E27FC236}">
                <a16:creationId xmlns:a16="http://schemas.microsoft.com/office/drawing/2014/main" id="{D4788548-0BD6-B942-8AA8-2A99A8A71EDE}"/>
              </a:ext>
            </a:extLst>
          </p:cNvPr>
          <p:cNvSpPr/>
          <p:nvPr/>
        </p:nvSpPr>
        <p:spPr>
          <a:xfrm>
            <a:off x="4529021" y="3787464"/>
            <a:ext cx="297246" cy="255264"/>
          </a:xfrm>
          <a:custGeom>
            <a:avLst/>
            <a:gdLst/>
            <a:ahLst/>
            <a:cxnLst/>
            <a:rect l="l" t="t" r="r" b="b"/>
            <a:pathLst>
              <a:path w="1147" h="985" extrusionOk="0">
                <a:moveTo>
                  <a:pt x="656" y="0"/>
                </a:moveTo>
                <a:cubicBezTo>
                  <a:pt x="534" y="0"/>
                  <a:pt x="409" y="46"/>
                  <a:pt x="309" y="146"/>
                </a:cubicBezTo>
                <a:cubicBezTo>
                  <a:pt x="1" y="454"/>
                  <a:pt x="222" y="984"/>
                  <a:pt x="654" y="984"/>
                </a:cubicBezTo>
                <a:cubicBezTo>
                  <a:pt x="925" y="984"/>
                  <a:pt x="1147" y="763"/>
                  <a:pt x="1147" y="491"/>
                </a:cubicBezTo>
                <a:cubicBezTo>
                  <a:pt x="1147" y="193"/>
                  <a:pt x="906" y="0"/>
                  <a:pt x="65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331;p40">
            <a:extLst>
              <a:ext uri="{FF2B5EF4-FFF2-40B4-BE49-F238E27FC236}">
                <a16:creationId xmlns:a16="http://schemas.microsoft.com/office/drawing/2014/main" id="{00542B3C-D5DA-8943-9EB2-9B3E79BC4427}"/>
              </a:ext>
            </a:extLst>
          </p:cNvPr>
          <p:cNvSpPr/>
          <p:nvPr/>
        </p:nvSpPr>
        <p:spPr>
          <a:xfrm>
            <a:off x="5681727" y="3763356"/>
            <a:ext cx="297246" cy="254487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666" y="1"/>
                </a:moveTo>
                <a:cubicBezTo>
                  <a:pt x="222" y="1"/>
                  <a:pt x="1" y="530"/>
                  <a:pt x="309" y="838"/>
                </a:cubicBezTo>
                <a:cubicBezTo>
                  <a:pt x="408" y="938"/>
                  <a:pt x="530" y="982"/>
                  <a:pt x="650" y="982"/>
                </a:cubicBezTo>
                <a:cubicBezTo>
                  <a:pt x="903" y="982"/>
                  <a:pt x="1147" y="786"/>
                  <a:pt x="1147" y="493"/>
                </a:cubicBezTo>
                <a:cubicBezTo>
                  <a:pt x="1147" y="222"/>
                  <a:pt x="925" y="1"/>
                  <a:pt x="666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332;p40">
            <a:extLst>
              <a:ext uri="{FF2B5EF4-FFF2-40B4-BE49-F238E27FC236}">
                <a16:creationId xmlns:a16="http://schemas.microsoft.com/office/drawing/2014/main" id="{8648C5CF-A924-1741-B09B-36135CC22E4F}"/>
              </a:ext>
            </a:extLst>
          </p:cNvPr>
          <p:cNvSpPr/>
          <p:nvPr/>
        </p:nvSpPr>
        <p:spPr>
          <a:xfrm>
            <a:off x="6837543" y="3787464"/>
            <a:ext cx="294135" cy="255264"/>
          </a:xfrm>
          <a:custGeom>
            <a:avLst/>
            <a:gdLst/>
            <a:ahLst/>
            <a:cxnLst/>
            <a:rect l="l" t="t" r="r" b="b"/>
            <a:pathLst>
              <a:path w="1135" h="985" extrusionOk="0">
                <a:moveTo>
                  <a:pt x="653" y="0"/>
                </a:moveTo>
                <a:cubicBezTo>
                  <a:pt x="533" y="0"/>
                  <a:pt x="410" y="46"/>
                  <a:pt x="309" y="146"/>
                </a:cubicBezTo>
                <a:cubicBezTo>
                  <a:pt x="1" y="454"/>
                  <a:pt x="210" y="984"/>
                  <a:pt x="654" y="984"/>
                </a:cubicBezTo>
                <a:cubicBezTo>
                  <a:pt x="925" y="984"/>
                  <a:pt x="1135" y="763"/>
                  <a:pt x="1135" y="491"/>
                </a:cubicBezTo>
                <a:cubicBezTo>
                  <a:pt x="1135" y="193"/>
                  <a:pt x="900" y="0"/>
                  <a:pt x="65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33;p40">
            <a:extLst>
              <a:ext uri="{FF2B5EF4-FFF2-40B4-BE49-F238E27FC236}">
                <a16:creationId xmlns:a16="http://schemas.microsoft.com/office/drawing/2014/main" id="{CD147776-BB8F-634C-AFE0-A55772BAF6CE}"/>
              </a:ext>
            </a:extLst>
          </p:cNvPr>
          <p:cNvSpPr/>
          <p:nvPr/>
        </p:nvSpPr>
        <p:spPr>
          <a:xfrm>
            <a:off x="8031970" y="3786945"/>
            <a:ext cx="297246" cy="254487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493" y="1"/>
                </a:moveTo>
                <a:cubicBezTo>
                  <a:pt x="222" y="1"/>
                  <a:pt x="0" y="222"/>
                  <a:pt x="0" y="493"/>
                </a:cubicBezTo>
                <a:cubicBezTo>
                  <a:pt x="0" y="786"/>
                  <a:pt x="244" y="982"/>
                  <a:pt x="497" y="982"/>
                </a:cubicBezTo>
                <a:cubicBezTo>
                  <a:pt x="617" y="982"/>
                  <a:pt x="739" y="938"/>
                  <a:pt x="838" y="838"/>
                </a:cubicBezTo>
                <a:cubicBezTo>
                  <a:pt x="1146" y="530"/>
                  <a:pt x="924" y="1"/>
                  <a:pt x="493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384;p75">
            <a:extLst>
              <a:ext uri="{FF2B5EF4-FFF2-40B4-BE49-F238E27FC236}">
                <a16:creationId xmlns:a16="http://schemas.microsoft.com/office/drawing/2014/main" id="{305357AA-10AF-5E41-8BC3-0B8BEC38200C}"/>
              </a:ext>
            </a:extLst>
          </p:cNvPr>
          <p:cNvSpPr/>
          <p:nvPr/>
        </p:nvSpPr>
        <p:spPr>
          <a:xfrm rot="10800000">
            <a:off x="2810169" y="1413675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384;p75">
            <a:extLst>
              <a:ext uri="{FF2B5EF4-FFF2-40B4-BE49-F238E27FC236}">
                <a16:creationId xmlns:a16="http://schemas.microsoft.com/office/drawing/2014/main" id="{C0CE74AE-2A6F-BF44-AB9B-5BBDC94E0230}"/>
              </a:ext>
            </a:extLst>
          </p:cNvPr>
          <p:cNvSpPr/>
          <p:nvPr/>
        </p:nvSpPr>
        <p:spPr>
          <a:xfrm rot="10800000">
            <a:off x="5092078" y="1413675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384;p75">
            <a:extLst>
              <a:ext uri="{FF2B5EF4-FFF2-40B4-BE49-F238E27FC236}">
                <a16:creationId xmlns:a16="http://schemas.microsoft.com/office/drawing/2014/main" id="{CDE96F40-C470-2A45-9982-74BEA5A23DDA}"/>
              </a:ext>
            </a:extLst>
          </p:cNvPr>
          <p:cNvSpPr/>
          <p:nvPr/>
        </p:nvSpPr>
        <p:spPr>
          <a:xfrm rot="10800000">
            <a:off x="7442321" y="1413675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384;p75">
            <a:extLst>
              <a:ext uri="{FF2B5EF4-FFF2-40B4-BE49-F238E27FC236}">
                <a16:creationId xmlns:a16="http://schemas.microsoft.com/office/drawing/2014/main" id="{C41F601A-298F-BE4B-98E5-46783DCFD012}"/>
              </a:ext>
            </a:extLst>
          </p:cNvPr>
          <p:cNvSpPr/>
          <p:nvPr/>
        </p:nvSpPr>
        <p:spPr>
          <a:xfrm>
            <a:off x="3939372" y="4131305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384;p75">
            <a:extLst>
              <a:ext uri="{FF2B5EF4-FFF2-40B4-BE49-F238E27FC236}">
                <a16:creationId xmlns:a16="http://schemas.microsoft.com/office/drawing/2014/main" id="{CCD54C30-11DF-4642-8284-122CEB3E3224}"/>
              </a:ext>
            </a:extLst>
          </p:cNvPr>
          <p:cNvSpPr/>
          <p:nvPr/>
        </p:nvSpPr>
        <p:spPr>
          <a:xfrm>
            <a:off x="6246338" y="4131305"/>
            <a:ext cx="1476543" cy="225224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 Placeholder 83">
            <a:extLst>
              <a:ext uri="{FF2B5EF4-FFF2-40B4-BE49-F238E27FC236}">
                <a16:creationId xmlns:a16="http://schemas.microsoft.com/office/drawing/2014/main" id="{A2F5D9A0-8B8D-4F40-B96E-D58ACD9BE7B9}"/>
              </a:ext>
            </a:extLst>
          </p:cNvPr>
          <p:cNvSpPr txBox="1">
            <a:spLocks/>
          </p:cNvSpPr>
          <p:nvPr/>
        </p:nvSpPr>
        <p:spPr>
          <a:xfrm>
            <a:off x="2903327" y="1645659"/>
            <a:ext cx="1251032" cy="14413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/>
              <a:t>Lorem ipsum </a:t>
            </a:r>
            <a:endParaRPr lang="vi-VN" sz="1400" b="1" dirty="0"/>
          </a:p>
          <a:p>
            <a:pPr>
              <a:lnSpc>
                <a:spcPct val="100000"/>
              </a:lnSpc>
            </a:pPr>
            <a:r>
              <a:rPr lang="vi-VN" dirty="0"/>
              <a:t>D</a:t>
            </a:r>
            <a:r>
              <a:rPr lang="en-US" dirty="0" err="1"/>
              <a:t>olor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</p:txBody>
      </p:sp>
      <p:sp>
        <p:nvSpPr>
          <p:cNvPr id="22" name="Text Placeholder 83">
            <a:extLst>
              <a:ext uri="{FF2B5EF4-FFF2-40B4-BE49-F238E27FC236}">
                <a16:creationId xmlns:a16="http://schemas.microsoft.com/office/drawing/2014/main" id="{908443D0-920F-604F-A385-21645006D80A}"/>
              </a:ext>
            </a:extLst>
          </p:cNvPr>
          <p:cNvSpPr txBox="1">
            <a:spLocks/>
          </p:cNvSpPr>
          <p:nvPr/>
        </p:nvSpPr>
        <p:spPr>
          <a:xfrm>
            <a:off x="5228672" y="1591819"/>
            <a:ext cx="1251032" cy="14413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/>
              <a:t>Lorem ipsum </a:t>
            </a:r>
            <a:endParaRPr lang="vi-VN" sz="1400" b="1" dirty="0"/>
          </a:p>
          <a:p>
            <a:pPr>
              <a:lnSpc>
                <a:spcPct val="100000"/>
              </a:lnSpc>
            </a:pPr>
            <a:r>
              <a:rPr lang="vi-VN" dirty="0"/>
              <a:t>D</a:t>
            </a:r>
            <a:r>
              <a:rPr lang="en-US" dirty="0" err="1"/>
              <a:t>olor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</p:txBody>
      </p:sp>
      <p:sp>
        <p:nvSpPr>
          <p:cNvPr id="23" name="Text Placeholder 83">
            <a:extLst>
              <a:ext uri="{FF2B5EF4-FFF2-40B4-BE49-F238E27FC236}">
                <a16:creationId xmlns:a16="http://schemas.microsoft.com/office/drawing/2014/main" id="{F9A7A714-0066-F242-A3F0-EEFD9D55A833}"/>
              </a:ext>
            </a:extLst>
          </p:cNvPr>
          <p:cNvSpPr txBox="1">
            <a:spLocks/>
          </p:cNvSpPr>
          <p:nvPr/>
        </p:nvSpPr>
        <p:spPr>
          <a:xfrm>
            <a:off x="7555076" y="1603938"/>
            <a:ext cx="1251032" cy="14413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/>
              <a:t>Lorem ipsum </a:t>
            </a:r>
            <a:endParaRPr lang="vi-VN" sz="1400" b="1" dirty="0"/>
          </a:p>
          <a:p>
            <a:pPr>
              <a:lnSpc>
                <a:spcPct val="100000"/>
              </a:lnSpc>
            </a:pPr>
            <a:r>
              <a:rPr lang="vi-VN" dirty="0"/>
              <a:t>D</a:t>
            </a:r>
            <a:r>
              <a:rPr lang="en-US" dirty="0" err="1"/>
              <a:t>olor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</p:txBody>
      </p:sp>
      <p:sp>
        <p:nvSpPr>
          <p:cNvPr id="24" name="Text Placeholder 83">
            <a:extLst>
              <a:ext uri="{FF2B5EF4-FFF2-40B4-BE49-F238E27FC236}">
                <a16:creationId xmlns:a16="http://schemas.microsoft.com/office/drawing/2014/main" id="{7A62BE42-8C38-574F-8E69-E8A8BBC47D4D}"/>
              </a:ext>
            </a:extLst>
          </p:cNvPr>
          <p:cNvSpPr txBox="1">
            <a:spLocks/>
          </p:cNvSpPr>
          <p:nvPr/>
        </p:nvSpPr>
        <p:spPr>
          <a:xfrm>
            <a:off x="6359093" y="4723647"/>
            <a:ext cx="1251032" cy="14413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/>
              <a:t>Lorem ipsum </a:t>
            </a:r>
            <a:endParaRPr lang="vi-VN" sz="1400" b="1" dirty="0"/>
          </a:p>
          <a:p>
            <a:pPr>
              <a:lnSpc>
                <a:spcPct val="100000"/>
              </a:lnSpc>
            </a:pPr>
            <a:r>
              <a:rPr lang="vi-VN" dirty="0"/>
              <a:t>D</a:t>
            </a:r>
            <a:r>
              <a:rPr lang="en-US" dirty="0" err="1"/>
              <a:t>olor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</p:txBody>
      </p:sp>
      <p:sp>
        <p:nvSpPr>
          <p:cNvPr id="25" name="Text Placeholder 83">
            <a:extLst>
              <a:ext uri="{FF2B5EF4-FFF2-40B4-BE49-F238E27FC236}">
                <a16:creationId xmlns:a16="http://schemas.microsoft.com/office/drawing/2014/main" id="{7D4ED2CA-A097-694C-A48A-7D57395E14E2}"/>
              </a:ext>
            </a:extLst>
          </p:cNvPr>
          <p:cNvSpPr txBox="1">
            <a:spLocks/>
          </p:cNvSpPr>
          <p:nvPr/>
        </p:nvSpPr>
        <p:spPr>
          <a:xfrm>
            <a:off x="4052787" y="4697494"/>
            <a:ext cx="1251032" cy="144135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/>
              <a:t>Lorem ipsum </a:t>
            </a:r>
            <a:endParaRPr lang="vi-VN" sz="1400" b="1" dirty="0"/>
          </a:p>
          <a:p>
            <a:pPr>
              <a:lnSpc>
                <a:spcPct val="100000"/>
              </a:lnSpc>
            </a:pPr>
            <a:r>
              <a:rPr lang="vi-VN" dirty="0"/>
              <a:t>D</a:t>
            </a:r>
            <a:r>
              <a:rPr lang="en-US" dirty="0" err="1"/>
              <a:t>olor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</p:txBody>
      </p:sp>
      <p:sp>
        <p:nvSpPr>
          <p:cNvPr id="8" name="Google Shape;4065;p44">
            <a:extLst>
              <a:ext uri="{FF2B5EF4-FFF2-40B4-BE49-F238E27FC236}">
                <a16:creationId xmlns:a16="http://schemas.microsoft.com/office/drawing/2014/main" id="{C82C8D6B-2DFF-4985-A6DB-C18AA5ABFB30}"/>
              </a:ext>
            </a:extLst>
          </p:cNvPr>
          <p:cNvSpPr/>
          <p:nvPr/>
        </p:nvSpPr>
        <p:spPr>
          <a:xfrm>
            <a:off x="10730678" y="3751496"/>
            <a:ext cx="234055" cy="34658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4065;p44">
            <a:extLst>
              <a:ext uri="{FF2B5EF4-FFF2-40B4-BE49-F238E27FC236}">
                <a16:creationId xmlns:a16="http://schemas.microsoft.com/office/drawing/2014/main" id="{A9271BB0-9109-4E53-8392-9F1C52262AD3}"/>
              </a:ext>
            </a:extLst>
          </p:cNvPr>
          <p:cNvSpPr/>
          <p:nvPr/>
        </p:nvSpPr>
        <p:spPr>
          <a:xfrm>
            <a:off x="892963" y="3740897"/>
            <a:ext cx="234055" cy="346582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00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A25FC-AAC5-214A-B462-114163D5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7E29875F-E7A8-B54D-8CD7-8CF03CED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grpSp>
        <p:nvGrpSpPr>
          <p:cNvPr id="3" name="Google Shape;617;p25">
            <a:extLst>
              <a:ext uri="{FF2B5EF4-FFF2-40B4-BE49-F238E27FC236}">
                <a16:creationId xmlns:a16="http://schemas.microsoft.com/office/drawing/2014/main" id="{47521D7A-6056-C14F-9394-1E15E81AA032}"/>
              </a:ext>
            </a:extLst>
          </p:cNvPr>
          <p:cNvGrpSpPr/>
          <p:nvPr/>
        </p:nvGrpSpPr>
        <p:grpSpPr>
          <a:xfrm>
            <a:off x="3558266" y="2090750"/>
            <a:ext cx="4998254" cy="3567567"/>
            <a:chOff x="3223421" y="1242523"/>
            <a:chExt cx="3494870" cy="2494508"/>
          </a:xfrm>
        </p:grpSpPr>
        <p:sp>
          <p:nvSpPr>
            <p:cNvPr id="4" name="Google Shape;618;p25">
              <a:extLst>
                <a:ext uri="{FF2B5EF4-FFF2-40B4-BE49-F238E27FC236}">
                  <a16:creationId xmlns:a16="http://schemas.microsoft.com/office/drawing/2014/main" id="{FB108896-9FEC-AD40-8AD7-330622063331}"/>
                </a:ext>
              </a:extLst>
            </p:cNvPr>
            <p:cNvSpPr/>
            <p:nvPr/>
          </p:nvSpPr>
          <p:spPr>
            <a:xfrm>
              <a:off x="3223421" y="1582770"/>
              <a:ext cx="712750" cy="712717"/>
            </a:xfrm>
            <a:custGeom>
              <a:avLst/>
              <a:gdLst/>
              <a:ahLst/>
              <a:cxnLst/>
              <a:rect l="l" t="t" r="r" b="b"/>
              <a:pathLst>
                <a:path w="21355" h="21354" extrusionOk="0">
                  <a:moveTo>
                    <a:pt x="10679" y="0"/>
                  </a:moveTo>
                  <a:cubicBezTo>
                    <a:pt x="4789" y="0"/>
                    <a:pt x="1" y="4789"/>
                    <a:pt x="1" y="10675"/>
                  </a:cubicBezTo>
                  <a:cubicBezTo>
                    <a:pt x="1" y="16565"/>
                    <a:pt x="4789" y="21354"/>
                    <a:pt x="10679" y="21354"/>
                  </a:cubicBezTo>
                  <a:cubicBezTo>
                    <a:pt x="16566" y="21354"/>
                    <a:pt x="21355" y="16565"/>
                    <a:pt x="21355" y="10675"/>
                  </a:cubicBezTo>
                  <a:cubicBezTo>
                    <a:pt x="21355" y="4789"/>
                    <a:pt x="16566" y="0"/>
                    <a:pt x="10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619;p25">
              <a:extLst>
                <a:ext uri="{FF2B5EF4-FFF2-40B4-BE49-F238E27FC236}">
                  <a16:creationId xmlns:a16="http://schemas.microsoft.com/office/drawing/2014/main" id="{BB99BF05-BDB6-1746-90DD-5E1EAD2527BB}"/>
                </a:ext>
              </a:extLst>
            </p:cNvPr>
            <p:cNvSpPr/>
            <p:nvPr/>
          </p:nvSpPr>
          <p:spPr>
            <a:xfrm>
              <a:off x="5085606" y="2430417"/>
              <a:ext cx="1306580" cy="1306614"/>
            </a:xfrm>
            <a:custGeom>
              <a:avLst/>
              <a:gdLst/>
              <a:ahLst/>
              <a:cxnLst/>
              <a:rect l="l" t="t" r="r" b="b"/>
              <a:pathLst>
                <a:path w="39147" h="39148" extrusionOk="0">
                  <a:moveTo>
                    <a:pt x="19572" y="0"/>
                  </a:moveTo>
                  <a:cubicBezTo>
                    <a:pt x="8781" y="0"/>
                    <a:pt x="0" y="8781"/>
                    <a:pt x="0" y="19572"/>
                  </a:cubicBezTo>
                  <a:cubicBezTo>
                    <a:pt x="0" y="30367"/>
                    <a:pt x="8781" y="39148"/>
                    <a:pt x="19572" y="39148"/>
                  </a:cubicBezTo>
                  <a:cubicBezTo>
                    <a:pt x="30366" y="39148"/>
                    <a:pt x="39147" y="30367"/>
                    <a:pt x="39147" y="19572"/>
                  </a:cubicBezTo>
                  <a:cubicBezTo>
                    <a:pt x="39147" y="8781"/>
                    <a:pt x="30366" y="0"/>
                    <a:pt x="19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0;p25">
              <a:extLst>
                <a:ext uri="{FF2B5EF4-FFF2-40B4-BE49-F238E27FC236}">
                  <a16:creationId xmlns:a16="http://schemas.microsoft.com/office/drawing/2014/main" id="{F2F1E4F7-CD1A-4A4F-89B7-EADEDE1EEA53}"/>
                </a:ext>
              </a:extLst>
            </p:cNvPr>
            <p:cNvSpPr/>
            <p:nvPr/>
          </p:nvSpPr>
          <p:spPr>
            <a:xfrm>
              <a:off x="5204329" y="2549140"/>
              <a:ext cx="1069215" cy="1069081"/>
            </a:xfrm>
            <a:custGeom>
              <a:avLst/>
              <a:gdLst/>
              <a:ahLst/>
              <a:cxnLst/>
              <a:rect l="l" t="t" r="r" b="b"/>
              <a:pathLst>
                <a:path w="32034" h="32030" extrusionOk="0">
                  <a:moveTo>
                    <a:pt x="16015" y="1"/>
                  </a:moveTo>
                  <a:cubicBezTo>
                    <a:pt x="7187" y="1"/>
                    <a:pt x="1" y="7184"/>
                    <a:pt x="1" y="16015"/>
                  </a:cubicBezTo>
                  <a:cubicBezTo>
                    <a:pt x="1" y="24846"/>
                    <a:pt x="7187" y="32030"/>
                    <a:pt x="16015" y="32030"/>
                  </a:cubicBezTo>
                  <a:cubicBezTo>
                    <a:pt x="24846" y="32030"/>
                    <a:pt x="32033" y="24846"/>
                    <a:pt x="32033" y="16015"/>
                  </a:cubicBezTo>
                  <a:cubicBezTo>
                    <a:pt x="32033" y="7184"/>
                    <a:pt x="24846" y="1"/>
                    <a:pt x="1601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1;p25">
              <a:extLst>
                <a:ext uri="{FF2B5EF4-FFF2-40B4-BE49-F238E27FC236}">
                  <a16:creationId xmlns:a16="http://schemas.microsoft.com/office/drawing/2014/main" id="{6E1B513E-9080-2E4A-8866-E4477D19D74A}"/>
                </a:ext>
              </a:extLst>
            </p:cNvPr>
            <p:cNvSpPr/>
            <p:nvPr/>
          </p:nvSpPr>
          <p:spPr>
            <a:xfrm>
              <a:off x="4154146" y="1242523"/>
              <a:ext cx="1306614" cy="1306614"/>
            </a:xfrm>
            <a:custGeom>
              <a:avLst/>
              <a:gdLst/>
              <a:ahLst/>
              <a:cxnLst/>
              <a:rect l="l" t="t" r="r" b="b"/>
              <a:pathLst>
                <a:path w="39148" h="39148" extrusionOk="0">
                  <a:moveTo>
                    <a:pt x="19573" y="1"/>
                  </a:moveTo>
                  <a:cubicBezTo>
                    <a:pt x="8781" y="1"/>
                    <a:pt x="1" y="8781"/>
                    <a:pt x="1" y="19572"/>
                  </a:cubicBezTo>
                  <a:cubicBezTo>
                    <a:pt x="1" y="30367"/>
                    <a:pt x="8781" y="39148"/>
                    <a:pt x="19573" y="39148"/>
                  </a:cubicBezTo>
                  <a:cubicBezTo>
                    <a:pt x="30367" y="39148"/>
                    <a:pt x="39147" y="30367"/>
                    <a:pt x="39147" y="19572"/>
                  </a:cubicBezTo>
                  <a:cubicBezTo>
                    <a:pt x="39147" y="8781"/>
                    <a:pt x="30367" y="1"/>
                    <a:pt x="19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2;p25">
              <a:extLst>
                <a:ext uri="{FF2B5EF4-FFF2-40B4-BE49-F238E27FC236}">
                  <a16:creationId xmlns:a16="http://schemas.microsoft.com/office/drawing/2014/main" id="{F9169AB5-883B-D748-8556-4FAF3FC67C9E}"/>
                </a:ext>
              </a:extLst>
            </p:cNvPr>
            <p:cNvSpPr/>
            <p:nvPr/>
          </p:nvSpPr>
          <p:spPr>
            <a:xfrm>
              <a:off x="3342277" y="1701493"/>
              <a:ext cx="475178" cy="475178"/>
            </a:xfrm>
            <a:custGeom>
              <a:avLst/>
              <a:gdLst/>
              <a:ahLst/>
              <a:cxnLst/>
              <a:rect l="l" t="t" r="r" b="b"/>
              <a:pathLst>
                <a:path w="14237" h="14237" extrusionOk="0">
                  <a:moveTo>
                    <a:pt x="7118" y="1"/>
                  </a:moveTo>
                  <a:cubicBezTo>
                    <a:pt x="3192" y="1"/>
                    <a:pt x="1" y="3196"/>
                    <a:pt x="1" y="7118"/>
                  </a:cubicBezTo>
                  <a:cubicBezTo>
                    <a:pt x="1" y="11045"/>
                    <a:pt x="3192" y="14237"/>
                    <a:pt x="7118" y="14237"/>
                  </a:cubicBezTo>
                  <a:cubicBezTo>
                    <a:pt x="11041" y="14237"/>
                    <a:pt x="14236" y="11045"/>
                    <a:pt x="14236" y="7118"/>
                  </a:cubicBezTo>
                  <a:cubicBezTo>
                    <a:pt x="14236" y="3196"/>
                    <a:pt x="11041" y="1"/>
                    <a:pt x="71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3;p25">
              <a:extLst>
                <a:ext uri="{FF2B5EF4-FFF2-40B4-BE49-F238E27FC236}">
                  <a16:creationId xmlns:a16="http://schemas.microsoft.com/office/drawing/2014/main" id="{4387B1BD-7DCA-BC4A-8477-A633A5A116EF}"/>
                </a:ext>
              </a:extLst>
            </p:cNvPr>
            <p:cNvSpPr/>
            <p:nvPr/>
          </p:nvSpPr>
          <p:spPr>
            <a:xfrm>
              <a:off x="3508897" y="2578879"/>
              <a:ext cx="1009665" cy="1009698"/>
            </a:xfrm>
            <a:custGeom>
              <a:avLst/>
              <a:gdLst/>
              <a:ahLst/>
              <a:cxnLst/>
              <a:rect l="l" t="t" r="r" b="b"/>
              <a:pathLst>
                <a:path w="30251" h="30252" extrusionOk="0">
                  <a:moveTo>
                    <a:pt x="15127" y="1"/>
                  </a:moveTo>
                  <a:cubicBezTo>
                    <a:pt x="6785" y="1"/>
                    <a:pt x="0" y="6785"/>
                    <a:pt x="0" y="15124"/>
                  </a:cubicBezTo>
                  <a:cubicBezTo>
                    <a:pt x="0" y="23467"/>
                    <a:pt x="6785" y="30251"/>
                    <a:pt x="15127" y="30251"/>
                  </a:cubicBezTo>
                  <a:cubicBezTo>
                    <a:pt x="23466" y="30251"/>
                    <a:pt x="30250" y="23467"/>
                    <a:pt x="30250" y="15124"/>
                  </a:cubicBezTo>
                  <a:cubicBezTo>
                    <a:pt x="30250" y="6785"/>
                    <a:pt x="23466" y="1"/>
                    <a:pt x="15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4;p25">
              <a:extLst>
                <a:ext uri="{FF2B5EF4-FFF2-40B4-BE49-F238E27FC236}">
                  <a16:creationId xmlns:a16="http://schemas.microsoft.com/office/drawing/2014/main" id="{FFF4F7BF-8814-A346-BCA2-55EC9B2F9CC2}"/>
                </a:ext>
              </a:extLst>
            </p:cNvPr>
            <p:cNvSpPr/>
            <p:nvPr/>
          </p:nvSpPr>
          <p:spPr>
            <a:xfrm>
              <a:off x="5708626" y="1358242"/>
              <a:ext cx="1009665" cy="1009665"/>
            </a:xfrm>
            <a:custGeom>
              <a:avLst/>
              <a:gdLst/>
              <a:ahLst/>
              <a:cxnLst/>
              <a:rect l="l" t="t" r="r" b="b"/>
              <a:pathLst>
                <a:path w="30251" h="30251" extrusionOk="0">
                  <a:moveTo>
                    <a:pt x="15127" y="0"/>
                  </a:moveTo>
                  <a:cubicBezTo>
                    <a:pt x="6785" y="0"/>
                    <a:pt x="0" y="6789"/>
                    <a:pt x="0" y="15127"/>
                  </a:cubicBezTo>
                  <a:cubicBezTo>
                    <a:pt x="0" y="23466"/>
                    <a:pt x="6785" y="30251"/>
                    <a:pt x="15127" y="30251"/>
                  </a:cubicBezTo>
                  <a:cubicBezTo>
                    <a:pt x="23466" y="30251"/>
                    <a:pt x="30251" y="23466"/>
                    <a:pt x="30251" y="15127"/>
                  </a:cubicBezTo>
                  <a:cubicBezTo>
                    <a:pt x="30251" y="6789"/>
                    <a:pt x="23466" y="0"/>
                    <a:pt x="15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5;p25">
              <a:extLst>
                <a:ext uri="{FF2B5EF4-FFF2-40B4-BE49-F238E27FC236}">
                  <a16:creationId xmlns:a16="http://schemas.microsoft.com/office/drawing/2014/main" id="{1753F2D7-AA88-D449-B764-40D642DA79D1}"/>
                </a:ext>
              </a:extLst>
            </p:cNvPr>
            <p:cNvSpPr/>
            <p:nvPr/>
          </p:nvSpPr>
          <p:spPr>
            <a:xfrm>
              <a:off x="5827483" y="1477065"/>
              <a:ext cx="772093" cy="772126"/>
            </a:xfrm>
            <a:custGeom>
              <a:avLst/>
              <a:gdLst/>
              <a:ahLst/>
              <a:cxnLst/>
              <a:rect l="l" t="t" r="r" b="b"/>
              <a:pathLst>
                <a:path w="23133" h="23134" extrusionOk="0">
                  <a:moveTo>
                    <a:pt x="11566" y="1"/>
                  </a:moveTo>
                  <a:cubicBezTo>
                    <a:pt x="5187" y="1"/>
                    <a:pt x="0" y="5188"/>
                    <a:pt x="0" y="11567"/>
                  </a:cubicBezTo>
                  <a:cubicBezTo>
                    <a:pt x="0" y="17946"/>
                    <a:pt x="5187" y="23134"/>
                    <a:pt x="11566" y="23134"/>
                  </a:cubicBezTo>
                  <a:cubicBezTo>
                    <a:pt x="17941" y="23134"/>
                    <a:pt x="23132" y="17946"/>
                    <a:pt x="23132" y="11567"/>
                  </a:cubicBezTo>
                  <a:cubicBezTo>
                    <a:pt x="23132" y="5188"/>
                    <a:pt x="17941" y="1"/>
                    <a:pt x="1156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6;p25">
              <a:extLst>
                <a:ext uri="{FF2B5EF4-FFF2-40B4-BE49-F238E27FC236}">
                  <a16:creationId xmlns:a16="http://schemas.microsoft.com/office/drawing/2014/main" id="{F193F9E8-D6DF-1E4B-8017-3B7C9313B0BF}"/>
                </a:ext>
              </a:extLst>
            </p:cNvPr>
            <p:cNvSpPr/>
            <p:nvPr/>
          </p:nvSpPr>
          <p:spPr>
            <a:xfrm>
              <a:off x="3627720" y="2697635"/>
              <a:ext cx="772126" cy="772093"/>
            </a:xfrm>
            <a:custGeom>
              <a:avLst/>
              <a:gdLst/>
              <a:ahLst/>
              <a:cxnLst/>
              <a:rect l="l" t="t" r="r" b="b"/>
              <a:pathLst>
                <a:path w="23134" h="23133" extrusionOk="0">
                  <a:moveTo>
                    <a:pt x="11567" y="0"/>
                  </a:moveTo>
                  <a:cubicBezTo>
                    <a:pt x="5188" y="0"/>
                    <a:pt x="0" y="5191"/>
                    <a:pt x="0" y="11566"/>
                  </a:cubicBezTo>
                  <a:cubicBezTo>
                    <a:pt x="0" y="17945"/>
                    <a:pt x="5188" y="23132"/>
                    <a:pt x="11567" y="23132"/>
                  </a:cubicBezTo>
                  <a:cubicBezTo>
                    <a:pt x="17942" y="23132"/>
                    <a:pt x="23133" y="17945"/>
                    <a:pt x="23133" y="11566"/>
                  </a:cubicBezTo>
                  <a:cubicBezTo>
                    <a:pt x="23133" y="5191"/>
                    <a:pt x="17942" y="0"/>
                    <a:pt x="115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7;p25">
              <a:extLst>
                <a:ext uri="{FF2B5EF4-FFF2-40B4-BE49-F238E27FC236}">
                  <a16:creationId xmlns:a16="http://schemas.microsoft.com/office/drawing/2014/main" id="{FB9C3F98-12BB-BD4B-A8A2-647A304DE80A}"/>
                </a:ext>
              </a:extLst>
            </p:cNvPr>
            <p:cNvSpPr/>
            <p:nvPr/>
          </p:nvSpPr>
          <p:spPr>
            <a:xfrm>
              <a:off x="4272880" y="1361279"/>
              <a:ext cx="1068989" cy="1069089"/>
            </a:xfrm>
            <a:custGeom>
              <a:avLst/>
              <a:gdLst/>
              <a:ahLst/>
              <a:cxnLst/>
              <a:rect l="l" t="t" r="r" b="b"/>
              <a:pathLst>
                <a:path w="32030" h="32033" extrusionOk="0">
                  <a:moveTo>
                    <a:pt x="16016" y="0"/>
                  </a:moveTo>
                  <a:cubicBezTo>
                    <a:pt x="7187" y="0"/>
                    <a:pt x="1" y="7187"/>
                    <a:pt x="1" y="16014"/>
                  </a:cubicBezTo>
                  <a:cubicBezTo>
                    <a:pt x="1" y="24846"/>
                    <a:pt x="7187" y="32032"/>
                    <a:pt x="16016" y="32032"/>
                  </a:cubicBezTo>
                  <a:cubicBezTo>
                    <a:pt x="24847" y="32032"/>
                    <a:pt x="32029" y="24846"/>
                    <a:pt x="32029" y="16014"/>
                  </a:cubicBezTo>
                  <a:cubicBezTo>
                    <a:pt x="32029" y="7187"/>
                    <a:pt x="24847" y="0"/>
                    <a:pt x="160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629;p25">
            <a:extLst>
              <a:ext uri="{FF2B5EF4-FFF2-40B4-BE49-F238E27FC236}">
                <a16:creationId xmlns:a16="http://schemas.microsoft.com/office/drawing/2014/main" id="{00C97037-708D-844E-BFCA-D4DA2C96EF75}"/>
              </a:ext>
            </a:extLst>
          </p:cNvPr>
          <p:cNvSpPr/>
          <p:nvPr/>
        </p:nvSpPr>
        <p:spPr>
          <a:xfrm>
            <a:off x="3597184" y="3596660"/>
            <a:ext cx="59572" cy="59572"/>
          </a:xfrm>
          <a:custGeom>
            <a:avLst/>
            <a:gdLst/>
            <a:ahLst/>
            <a:cxnLst/>
            <a:rect l="l" t="t" r="r" b="b"/>
            <a:pathLst>
              <a:path w="1248" h="1248" extrusionOk="0">
                <a:moveTo>
                  <a:pt x="624" y="357"/>
                </a:moveTo>
                <a:cubicBezTo>
                  <a:pt x="769" y="357"/>
                  <a:pt x="888" y="476"/>
                  <a:pt x="888" y="624"/>
                </a:cubicBezTo>
                <a:cubicBezTo>
                  <a:pt x="888" y="769"/>
                  <a:pt x="769" y="889"/>
                  <a:pt x="624" y="889"/>
                </a:cubicBezTo>
                <a:cubicBezTo>
                  <a:pt x="475" y="889"/>
                  <a:pt x="356" y="769"/>
                  <a:pt x="356" y="624"/>
                </a:cubicBezTo>
                <a:cubicBezTo>
                  <a:pt x="356" y="476"/>
                  <a:pt x="475" y="357"/>
                  <a:pt x="624" y="357"/>
                </a:cubicBezTo>
                <a:close/>
                <a:moveTo>
                  <a:pt x="624" y="1"/>
                </a:moveTo>
                <a:cubicBezTo>
                  <a:pt x="279" y="1"/>
                  <a:pt x="0" y="280"/>
                  <a:pt x="0" y="624"/>
                </a:cubicBezTo>
                <a:cubicBezTo>
                  <a:pt x="0" y="965"/>
                  <a:pt x="279" y="1248"/>
                  <a:pt x="624" y="1248"/>
                </a:cubicBezTo>
                <a:cubicBezTo>
                  <a:pt x="968" y="1248"/>
                  <a:pt x="1247" y="965"/>
                  <a:pt x="1247" y="624"/>
                </a:cubicBezTo>
                <a:cubicBezTo>
                  <a:pt x="1247" y="280"/>
                  <a:pt x="968" y="1"/>
                  <a:pt x="624" y="1"/>
                </a:cubicBezTo>
                <a:close/>
              </a:path>
            </a:pathLst>
          </a:custGeom>
          <a:solidFill>
            <a:srgbClr val="322A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630;p25">
            <a:extLst>
              <a:ext uri="{FF2B5EF4-FFF2-40B4-BE49-F238E27FC236}">
                <a16:creationId xmlns:a16="http://schemas.microsoft.com/office/drawing/2014/main" id="{816CAEF5-A59B-F445-BDA0-BE8F04576385}"/>
              </a:ext>
            </a:extLst>
          </p:cNvPr>
          <p:cNvGrpSpPr/>
          <p:nvPr/>
        </p:nvGrpSpPr>
        <p:grpSpPr>
          <a:xfrm rot="19662513">
            <a:off x="4551104" y="5358857"/>
            <a:ext cx="274880" cy="284558"/>
            <a:chOff x="2996454" y="3544360"/>
            <a:chExt cx="251607" cy="260465"/>
          </a:xfrm>
        </p:grpSpPr>
        <p:sp>
          <p:nvSpPr>
            <p:cNvPr id="16" name="Google Shape;631;p25">
              <a:extLst>
                <a:ext uri="{FF2B5EF4-FFF2-40B4-BE49-F238E27FC236}">
                  <a16:creationId xmlns:a16="http://schemas.microsoft.com/office/drawing/2014/main" id="{05C57844-B60F-5648-AEDE-2BDEC559E1EE}"/>
                </a:ext>
              </a:extLst>
            </p:cNvPr>
            <p:cNvSpPr/>
            <p:nvPr/>
          </p:nvSpPr>
          <p:spPr>
            <a:xfrm rot="-1800065">
              <a:off x="3013277" y="3590432"/>
              <a:ext cx="217962" cy="125692"/>
            </a:xfrm>
            <a:custGeom>
              <a:avLst/>
              <a:gdLst/>
              <a:ahLst/>
              <a:cxnLst/>
              <a:rect l="l" t="t" r="r" b="b"/>
              <a:pathLst>
                <a:path w="4989" h="2877" extrusionOk="0">
                  <a:moveTo>
                    <a:pt x="4787" y="0"/>
                  </a:moveTo>
                  <a:cubicBezTo>
                    <a:pt x="4757" y="0"/>
                    <a:pt x="4728" y="7"/>
                    <a:pt x="4699" y="22"/>
                  </a:cubicBezTo>
                  <a:lnTo>
                    <a:pt x="121" y="2540"/>
                  </a:lnTo>
                  <a:cubicBezTo>
                    <a:pt x="34" y="2587"/>
                    <a:pt x="1" y="2696"/>
                    <a:pt x="48" y="2783"/>
                  </a:cubicBezTo>
                  <a:cubicBezTo>
                    <a:pt x="81" y="2841"/>
                    <a:pt x="142" y="2877"/>
                    <a:pt x="204" y="2877"/>
                  </a:cubicBezTo>
                  <a:cubicBezTo>
                    <a:pt x="233" y="2877"/>
                    <a:pt x="266" y="2870"/>
                    <a:pt x="291" y="2851"/>
                  </a:cubicBezTo>
                  <a:lnTo>
                    <a:pt x="4869" y="334"/>
                  </a:lnTo>
                  <a:cubicBezTo>
                    <a:pt x="4956" y="287"/>
                    <a:pt x="4989" y="178"/>
                    <a:pt x="4942" y="91"/>
                  </a:cubicBezTo>
                  <a:cubicBezTo>
                    <a:pt x="4907" y="32"/>
                    <a:pt x="4848" y="0"/>
                    <a:pt x="4787" y="0"/>
                  </a:cubicBezTo>
                  <a:close/>
                </a:path>
              </a:pathLst>
            </a:custGeom>
            <a:solidFill>
              <a:srgbClr val="322A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2;p25">
              <a:extLst>
                <a:ext uri="{FF2B5EF4-FFF2-40B4-BE49-F238E27FC236}">
                  <a16:creationId xmlns:a16="http://schemas.microsoft.com/office/drawing/2014/main" id="{18FBFF0B-7718-184A-BBD4-C68703AD0D53}"/>
                </a:ext>
              </a:extLst>
            </p:cNvPr>
            <p:cNvSpPr/>
            <p:nvPr/>
          </p:nvSpPr>
          <p:spPr>
            <a:xfrm rot="-1800065">
              <a:off x="3025865" y="3740322"/>
              <a:ext cx="54523" cy="54523"/>
            </a:xfrm>
            <a:custGeom>
              <a:avLst/>
              <a:gdLst/>
              <a:ahLst/>
              <a:cxnLst/>
              <a:rect l="l" t="t" r="r" b="b"/>
              <a:pathLst>
                <a:path w="1248" h="1248" extrusionOk="0">
                  <a:moveTo>
                    <a:pt x="624" y="356"/>
                  </a:moveTo>
                  <a:cubicBezTo>
                    <a:pt x="773" y="356"/>
                    <a:pt x="892" y="475"/>
                    <a:pt x="892" y="624"/>
                  </a:cubicBezTo>
                  <a:cubicBezTo>
                    <a:pt x="892" y="769"/>
                    <a:pt x="773" y="888"/>
                    <a:pt x="624" y="888"/>
                  </a:cubicBezTo>
                  <a:cubicBezTo>
                    <a:pt x="476" y="888"/>
                    <a:pt x="357" y="769"/>
                    <a:pt x="357" y="624"/>
                  </a:cubicBezTo>
                  <a:cubicBezTo>
                    <a:pt x="357" y="475"/>
                    <a:pt x="476" y="356"/>
                    <a:pt x="624" y="356"/>
                  </a:cubicBezTo>
                  <a:close/>
                  <a:moveTo>
                    <a:pt x="624" y="1"/>
                  </a:moveTo>
                  <a:cubicBezTo>
                    <a:pt x="280" y="1"/>
                    <a:pt x="1" y="280"/>
                    <a:pt x="1" y="624"/>
                  </a:cubicBezTo>
                  <a:cubicBezTo>
                    <a:pt x="1" y="965"/>
                    <a:pt x="280" y="1247"/>
                    <a:pt x="624" y="1247"/>
                  </a:cubicBezTo>
                  <a:cubicBezTo>
                    <a:pt x="969" y="1247"/>
                    <a:pt x="1248" y="965"/>
                    <a:pt x="1248" y="624"/>
                  </a:cubicBezTo>
                  <a:cubicBezTo>
                    <a:pt x="1248" y="280"/>
                    <a:pt x="969" y="1"/>
                    <a:pt x="624" y="1"/>
                  </a:cubicBezTo>
                  <a:close/>
                </a:path>
              </a:pathLst>
            </a:custGeom>
            <a:solidFill>
              <a:srgbClr val="322A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633;p25">
            <a:extLst>
              <a:ext uri="{FF2B5EF4-FFF2-40B4-BE49-F238E27FC236}">
                <a16:creationId xmlns:a16="http://schemas.microsoft.com/office/drawing/2014/main" id="{1561CF46-83CD-DF47-85EF-F0285DA28F12}"/>
              </a:ext>
            </a:extLst>
          </p:cNvPr>
          <p:cNvSpPr/>
          <p:nvPr/>
        </p:nvSpPr>
        <p:spPr>
          <a:xfrm>
            <a:off x="3634690" y="2167221"/>
            <a:ext cx="4845302" cy="3414628"/>
          </a:xfrm>
          <a:custGeom>
            <a:avLst/>
            <a:gdLst/>
            <a:ahLst/>
            <a:cxnLst/>
            <a:rect l="l" t="t" r="r" b="b"/>
            <a:pathLst>
              <a:path w="101507" h="71535" extrusionOk="0">
                <a:moveTo>
                  <a:pt x="45857" y="0"/>
                </a:moveTo>
                <a:cubicBezTo>
                  <a:pt x="35949" y="0"/>
                  <a:pt x="27886" y="8064"/>
                  <a:pt x="27886" y="17970"/>
                </a:cubicBezTo>
                <a:cubicBezTo>
                  <a:pt x="27886" y="18122"/>
                  <a:pt x="27886" y="18274"/>
                  <a:pt x="27889" y="18427"/>
                </a:cubicBezTo>
                <a:cubicBezTo>
                  <a:pt x="26658" y="18470"/>
                  <a:pt x="19370" y="18727"/>
                  <a:pt x="18138" y="18771"/>
                </a:cubicBezTo>
                <a:cubicBezTo>
                  <a:pt x="17880" y="13946"/>
                  <a:pt x="13933" y="10194"/>
                  <a:pt x="9078" y="10194"/>
                </a:cubicBezTo>
                <a:cubicBezTo>
                  <a:pt x="4072" y="10194"/>
                  <a:pt x="1" y="14265"/>
                  <a:pt x="1" y="19267"/>
                </a:cubicBezTo>
                <a:cubicBezTo>
                  <a:pt x="1" y="21940"/>
                  <a:pt x="1163" y="24455"/>
                  <a:pt x="3199" y="26186"/>
                </a:cubicBezTo>
                <a:lnTo>
                  <a:pt x="84" y="30004"/>
                </a:lnTo>
                <a:cubicBezTo>
                  <a:pt x="23" y="30080"/>
                  <a:pt x="33" y="30193"/>
                  <a:pt x="110" y="30254"/>
                </a:cubicBezTo>
                <a:cubicBezTo>
                  <a:pt x="142" y="30281"/>
                  <a:pt x="182" y="30294"/>
                  <a:pt x="222" y="30294"/>
                </a:cubicBezTo>
                <a:cubicBezTo>
                  <a:pt x="273" y="30294"/>
                  <a:pt x="324" y="30272"/>
                  <a:pt x="359" y="30228"/>
                </a:cubicBezTo>
                <a:lnTo>
                  <a:pt x="3587" y="26273"/>
                </a:lnTo>
                <a:cubicBezTo>
                  <a:pt x="3619" y="26237"/>
                  <a:pt x="3634" y="26190"/>
                  <a:pt x="3627" y="26142"/>
                </a:cubicBezTo>
                <a:cubicBezTo>
                  <a:pt x="3623" y="26095"/>
                  <a:pt x="3598" y="26052"/>
                  <a:pt x="3562" y="26023"/>
                </a:cubicBezTo>
                <a:lnTo>
                  <a:pt x="3529" y="25998"/>
                </a:lnTo>
                <a:cubicBezTo>
                  <a:pt x="1515" y="24331"/>
                  <a:pt x="356" y="21879"/>
                  <a:pt x="356" y="19267"/>
                </a:cubicBezTo>
                <a:cubicBezTo>
                  <a:pt x="356" y="14460"/>
                  <a:pt x="4268" y="10548"/>
                  <a:pt x="9078" y="10548"/>
                </a:cubicBezTo>
                <a:cubicBezTo>
                  <a:pt x="13799" y="10548"/>
                  <a:pt x="17627" y="14243"/>
                  <a:pt x="17790" y="18963"/>
                </a:cubicBezTo>
                <a:cubicBezTo>
                  <a:pt x="17793" y="19010"/>
                  <a:pt x="17815" y="19053"/>
                  <a:pt x="17848" y="19086"/>
                </a:cubicBezTo>
                <a:cubicBezTo>
                  <a:pt x="17885" y="19119"/>
                  <a:pt x="17935" y="19133"/>
                  <a:pt x="17979" y="19133"/>
                </a:cubicBezTo>
                <a:lnTo>
                  <a:pt x="27965" y="18782"/>
                </a:lnTo>
                <a:cubicBezTo>
                  <a:pt x="28103" y="18774"/>
                  <a:pt x="28255" y="18771"/>
                  <a:pt x="28252" y="18593"/>
                </a:cubicBezTo>
                <a:cubicBezTo>
                  <a:pt x="28244" y="18387"/>
                  <a:pt x="28241" y="18180"/>
                  <a:pt x="28241" y="17970"/>
                </a:cubicBezTo>
                <a:cubicBezTo>
                  <a:pt x="28241" y="8259"/>
                  <a:pt x="36145" y="355"/>
                  <a:pt x="45857" y="355"/>
                </a:cubicBezTo>
                <a:cubicBezTo>
                  <a:pt x="55572" y="355"/>
                  <a:pt x="63475" y="8259"/>
                  <a:pt x="63475" y="17970"/>
                </a:cubicBezTo>
                <a:cubicBezTo>
                  <a:pt x="63475" y="27685"/>
                  <a:pt x="55572" y="35590"/>
                  <a:pt x="45857" y="35590"/>
                </a:cubicBezTo>
                <a:cubicBezTo>
                  <a:pt x="42353" y="35590"/>
                  <a:pt x="38970" y="34561"/>
                  <a:pt x="36068" y="32619"/>
                </a:cubicBezTo>
                <a:cubicBezTo>
                  <a:pt x="36038" y="32600"/>
                  <a:pt x="36004" y="32591"/>
                  <a:pt x="35968" y="32591"/>
                </a:cubicBezTo>
                <a:cubicBezTo>
                  <a:pt x="35957" y="32591"/>
                  <a:pt x="35946" y="32592"/>
                  <a:pt x="35935" y="32594"/>
                </a:cubicBezTo>
                <a:cubicBezTo>
                  <a:pt x="35891" y="32605"/>
                  <a:pt x="35848" y="32630"/>
                  <a:pt x="35822" y="32670"/>
                </a:cubicBezTo>
                <a:cubicBezTo>
                  <a:pt x="35822" y="32670"/>
                  <a:pt x="30255" y="41001"/>
                  <a:pt x="29443" y="42215"/>
                </a:cubicBezTo>
                <a:cubicBezTo>
                  <a:pt x="27252" y="40791"/>
                  <a:pt x="24709" y="40038"/>
                  <a:pt x="22079" y="40038"/>
                </a:cubicBezTo>
                <a:cubicBezTo>
                  <a:pt x="14620" y="40038"/>
                  <a:pt x="8553" y="46105"/>
                  <a:pt x="8553" y="53560"/>
                </a:cubicBezTo>
                <a:cubicBezTo>
                  <a:pt x="8553" y="61019"/>
                  <a:pt x="14620" y="67086"/>
                  <a:pt x="22079" y="67086"/>
                </a:cubicBezTo>
                <a:cubicBezTo>
                  <a:pt x="29476" y="67086"/>
                  <a:pt x="35503" y="61113"/>
                  <a:pt x="35602" y="53738"/>
                </a:cubicBezTo>
                <a:lnTo>
                  <a:pt x="55793" y="53738"/>
                </a:lnTo>
                <a:cubicBezTo>
                  <a:pt x="55890" y="63568"/>
                  <a:pt x="63913" y="71534"/>
                  <a:pt x="73763" y="71534"/>
                </a:cubicBezTo>
                <a:cubicBezTo>
                  <a:pt x="83674" y="71534"/>
                  <a:pt x="91737" y="63471"/>
                  <a:pt x="91737" y="53560"/>
                </a:cubicBezTo>
                <a:cubicBezTo>
                  <a:pt x="91737" y="49869"/>
                  <a:pt x="90625" y="46319"/>
                  <a:pt x="88524" y="43302"/>
                </a:cubicBezTo>
                <a:cubicBezTo>
                  <a:pt x="86503" y="40400"/>
                  <a:pt x="83710" y="38179"/>
                  <a:pt x="80446" y="36872"/>
                </a:cubicBezTo>
                <a:lnTo>
                  <a:pt x="83312" y="29497"/>
                </a:lnTo>
                <a:cubicBezTo>
                  <a:pt x="83348" y="29407"/>
                  <a:pt x="83300" y="29305"/>
                  <a:pt x="83210" y="29268"/>
                </a:cubicBezTo>
                <a:cubicBezTo>
                  <a:pt x="78110" y="27284"/>
                  <a:pt x="74817" y="22466"/>
                  <a:pt x="74817" y="16992"/>
                </a:cubicBezTo>
                <a:cubicBezTo>
                  <a:pt x="74817" y="9729"/>
                  <a:pt x="80722" y="3825"/>
                  <a:pt x="87984" y="3825"/>
                </a:cubicBezTo>
                <a:cubicBezTo>
                  <a:pt x="95244" y="3825"/>
                  <a:pt x="101152" y="9729"/>
                  <a:pt x="101152" y="16992"/>
                </a:cubicBezTo>
                <a:cubicBezTo>
                  <a:pt x="101152" y="20782"/>
                  <a:pt x="99518" y="24390"/>
                  <a:pt x="96667" y="26892"/>
                </a:cubicBezTo>
                <a:cubicBezTo>
                  <a:pt x="96591" y="26958"/>
                  <a:pt x="96584" y="27070"/>
                  <a:pt x="96649" y="27142"/>
                </a:cubicBezTo>
                <a:lnTo>
                  <a:pt x="100901" y="31993"/>
                </a:lnTo>
                <a:cubicBezTo>
                  <a:pt x="100936" y="32032"/>
                  <a:pt x="100985" y="32052"/>
                  <a:pt x="101035" y="32052"/>
                </a:cubicBezTo>
                <a:cubicBezTo>
                  <a:pt x="101077" y="32052"/>
                  <a:pt x="101120" y="32037"/>
                  <a:pt x="101155" y="32007"/>
                </a:cubicBezTo>
                <a:cubicBezTo>
                  <a:pt x="101227" y="31942"/>
                  <a:pt x="101235" y="31830"/>
                  <a:pt x="101170" y="31757"/>
                </a:cubicBezTo>
                <a:lnTo>
                  <a:pt x="97033" y="27041"/>
                </a:lnTo>
                <a:cubicBezTo>
                  <a:pt x="99880" y="24476"/>
                  <a:pt x="101506" y="20825"/>
                  <a:pt x="101506" y="16992"/>
                </a:cubicBezTo>
                <a:cubicBezTo>
                  <a:pt x="101506" y="9534"/>
                  <a:pt x="95439" y="3466"/>
                  <a:pt x="87984" y="3466"/>
                </a:cubicBezTo>
                <a:cubicBezTo>
                  <a:pt x="80526" y="3466"/>
                  <a:pt x="74459" y="9534"/>
                  <a:pt x="74459" y="16992"/>
                </a:cubicBezTo>
                <a:cubicBezTo>
                  <a:pt x="74459" y="22553"/>
                  <a:pt x="77773" y="27458"/>
                  <a:pt x="82917" y="29533"/>
                </a:cubicBezTo>
                <a:lnTo>
                  <a:pt x="80048" y="36908"/>
                </a:lnTo>
                <a:cubicBezTo>
                  <a:pt x="80015" y="36999"/>
                  <a:pt x="80058" y="37101"/>
                  <a:pt x="80149" y="37136"/>
                </a:cubicBezTo>
                <a:cubicBezTo>
                  <a:pt x="86973" y="39791"/>
                  <a:pt x="91382" y="46239"/>
                  <a:pt x="91382" y="53560"/>
                </a:cubicBezTo>
                <a:cubicBezTo>
                  <a:pt x="91382" y="63275"/>
                  <a:pt x="83478" y="71175"/>
                  <a:pt x="73763" y="71175"/>
                </a:cubicBezTo>
                <a:cubicBezTo>
                  <a:pt x="64052" y="71175"/>
                  <a:pt x="56147" y="63275"/>
                  <a:pt x="56147" y="53560"/>
                </a:cubicBezTo>
                <a:cubicBezTo>
                  <a:pt x="56147" y="53462"/>
                  <a:pt x="56067" y="53383"/>
                  <a:pt x="55970" y="53383"/>
                </a:cubicBezTo>
                <a:lnTo>
                  <a:pt x="35424" y="53383"/>
                </a:lnTo>
                <a:cubicBezTo>
                  <a:pt x="35326" y="53383"/>
                  <a:pt x="35246" y="53462"/>
                  <a:pt x="35246" y="53560"/>
                </a:cubicBezTo>
                <a:cubicBezTo>
                  <a:pt x="35246" y="60823"/>
                  <a:pt x="29339" y="66728"/>
                  <a:pt x="22079" y="66728"/>
                </a:cubicBezTo>
                <a:cubicBezTo>
                  <a:pt x="14816" y="66728"/>
                  <a:pt x="8912" y="60823"/>
                  <a:pt x="8912" y="53560"/>
                </a:cubicBezTo>
                <a:cubicBezTo>
                  <a:pt x="8912" y="46301"/>
                  <a:pt x="14816" y="40393"/>
                  <a:pt x="22079" y="40393"/>
                </a:cubicBezTo>
                <a:cubicBezTo>
                  <a:pt x="24698" y="40393"/>
                  <a:pt x="27226" y="41160"/>
                  <a:pt x="29404" y="42617"/>
                </a:cubicBezTo>
                <a:cubicBezTo>
                  <a:pt x="29444" y="42640"/>
                  <a:pt x="29473" y="42657"/>
                  <a:pt x="29502" y="42657"/>
                </a:cubicBezTo>
                <a:cubicBezTo>
                  <a:pt x="29577" y="42657"/>
                  <a:pt x="29652" y="42545"/>
                  <a:pt x="29921" y="42146"/>
                </a:cubicBezTo>
                <a:lnTo>
                  <a:pt x="36021" y="33015"/>
                </a:lnTo>
                <a:cubicBezTo>
                  <a:pt x="38945" y="34931"/>
                  <a:pt x="42343" y="35944"/>
                  <a:pt x="45857" y="35944"/>
                </a:cubicBezTo>
                <a:cubicBezTo>
                  <a:pt x="55767" y="35944"/>
                  <a:pt x="63831" y="27881"/>
                  <a:pt x="63831" y="17970"/>
                </a:cubicBezTo>
                <a:cubicBezTo>
                  <a:pt x="63831" y="8064"/>
                  <a:pt x="55767" y="0"/>
                  <a:pt x="45857" y="0"/>
                </a:cubicBez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634;p25">
            <a:extLst>
              <a:ext uri="{FF2B5EF4-FFF2-40B4-BE49-F238E27FC236}">
                <a16:creationId xmlns:a16="http://schemas.microsoft.com/office/drawing/2014/main" id="{9AAE6D62-FC05-864B-A56E-2BC168DF7D6B}"/>
              </a:ext>
            </a:extLst>
          </p:cNvPr>
          <p:cNvSpPr/>
          <p:nvPr/>
        </p:nvSpPr>
        <p:spPr>
          <a:xfrm>
            <a:off x="8437549" y="3678678"/>
            <a:ext cx="59572" cy="59572"/>
          </a:xfrm>
          <a:custGeom>
            <a:avLst/>
            <a:gdLst/>
            <a:ahLst/>
            <a:cxnLst/>
            <a:rect l="l" t="t" r="r" b="b"/>
            <a:pathLst>
              <a:path w="1248" h="1248" extrusionOk="0">
                <a:moveTo>
                  <a:pt x="624" y="357"/>
                </a:moveTo>
                <a:cubicBezTo>
                  <a:pt x="769" y="357"/>
                  <a:pt x="888" y="476"/>
                  <a:pt x="888" y="624"/>
                </a:cubicBezTo>
                <a:cubicBezTo>
                  <a:pt x="888" y="769"/>
                  <a:pt x="769" y="889"/>
                  <a:pt x="624" y="889"/>
                </a:cubicBezTo>
                <a:cubicBezTo>
                  <a:pt x="475" y="889"/>
                  <a:pt x="356" y="769"/>
                  <a:pt x="356" y="624"/>
                </a:cubicBezTo>
                <a:cubicBezTo>
                  <a:pt x="356" y="476"/>
                  <a:pt x="475" y="357"/>
                  <a:pt x="624" y="357"/>
                </a:cubicBezTo>
                <a:close/>
                <a:moveTo>
                  <a:pt x="624" y="1"/>
                </a:moveTo>
                <a:cubicBezTo>
                  <a:pt x="279" y="1"/>
                  <a:pt x="0" y="280"/>
                  <a:pt x="0" y="624"/>
                </a:cubicBezTo>
                <a:cubicBezTo>
                  <a:pt x="0" y="965"/>
                  <a:pt x="279" y="1248"/>
                  <a:pt x="624" y="1248"/>
                </a:cubicBezTo>
                <a:cubicBezTo>
                  <a:pt x="968" y="1248"/>
                  <a:pt x="1247" y="965"/>
                  <a:pt x="1247" y="624"/>
                </a:cubicBezTo>
                <a:cubicBezTo>
                  <a:pt x="1247" y="280"/>
                  <a:pt x="968" y="1"/>
                  <a:pt x="62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20" name="Google Shape;635;p25">
            <a:extLst>
              <a:ext uri="{FF2B5EF4-FFF2-40B4-BE49-F238E27FC236}">
                <a16:creationId xmlns:a16="http://schemas.microsoft.com/office/drawing/2014/main" id="{B576A772-D71A-334C-B6B3-0666FB097F18}"/>
              </a:ext>
            </a:extLst>
          </p:cNvPr>
          <p:cNvSpPr/>
          <p:nvPr/>
        </p:nvSpPr>
        <p:spPr>
          <a:xfrm rot="17862407">
            <a:off x="7989402" y="5596767"/>
            <a:ext cx="59564" cy="59564"/>
          </a:xfrm>
          <a:custGeom>
            <a:avLst/>
            <a:gdLst/>
            <a:ahLst/>
            <a:cxnLst/>
            <a:rect l="l" t="t" r="r" b="b"/>
            <a:pathLst>
              <a:path w="1248" h="1248" extrusionOk="0">
                <a:moveTo>
                  <a:pt x="624" y="356"/>
                </a:moveTo>
                <a:cubicBezTo>
                  <a:pt x="773" y="356"/>
                  <a:pt x="892" y="475"/>
                  <a:pt x="892" y="624"/>
                </a:cubicBezTo>
                <a:cubicBezTo>
                  <a:pt x="892" y="769"/>
                  <a:pt x="773" y="888"/>
                  <a:pt x="624" y="888"/>
                </a:cubicBezTo>
                <a:cubicBezTo>
                  <a:pt x="476" y="888"/>
                  <a:pt x="357" y="769"/>
                  <a:pt x="357" y="624"/>
                </a:cubicBezTo>
                <a:cubicBezTo>
                  <a:pt x="357" y="475"/>
                  <a:pt x="476" y="356"/>
                  <a:pt x="624" y="356"/>
                </a:cubicBezTo>
                <a:close/>
                <a:moveTo>
                  <a:pt x="624" y="1"/>
                </a:moveTo>
                <a:cubicBezTo>
                  <a:pt x="280" y="1"/>
                  <a:pt x="1" y="280"/>
                  <a:pt x="1" y="624"/>
                </a:cubicBezTo>
                <a:cubicBezTo>
                  <a:pt x="1" y="965"/>
                  <a:pt x="280" y="1247"/>
                  <a:pt x="624" y="1247"/>
                </a:cubicBezTo>
                <a:cubicBezTo>
                  <a:pt x="969" y="1247"/>
                  <a:pt x="1248" y="965"/>
                  <a:pt x="1248" y="624"/>
                </a:cubicBezTo>
                <a:cubicBezTo>
                  <a:pt x="1248" y="280"/>
                  <a:pt x="969" y="1"/>
                  <a:pt x="624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36;p25">
            <a:extLst>
              <a:ext uri="{FF2B5EF4-FFF2-40B4-BE49-F238E27FC236}">
                <a16:creationId xmlns:a16="http://schemas.microsoft.com/office/drawing/2014/main" id="{BFA675AD-0AEE-714C-A251-B2AC637A9957}"/>
              </a:ext>
            </a:extLst>
          </p:cNvPr>
          <p:cNvSpPr/>
          <p:nvPr/>
        </p:nvSpPr>
        <p:spPr>
          <a:xfrm rot="7059970">
            <a:off x="5674649" y="1966630"/>
            <a:ext cx="238117" cy="137315"/>
          </a:xfrm>
          <a:custGeom>
            <a:avLst/>
            <a:gdLst/>
            <a:ahLst/>
            <a:cxnLst/>
            <a:rect l="l" t="t" r="r" b="b"/>
            <a:pathLst>
              <a:path w="4989" h="2877" extrusionOk="0">
                <a:moveTo>
                  <a:pt x="4787" y="0"/>
                </a:moveTo>
                <a:cubicBezTo>
                  <a:pt x="4757" y="0"/>
                  <a:pt x="4728" y="7"/>
                  <a:pt x="4699" y="22"/>
                </a:cubicBezTo>
                <a:lnTo>
                  <a:pt x="121" y="2540"/>
                </a:lnTo>
                <a:cubicBezTo>
                  <a:pt x="34" y="2587"/>
                  <a:pt x="1" y="2696"/>
                  <a:pt x="48" y="2783"/>
                </a:cubicBezTo>
                <a:cubicBezTo>
                  <a:pt x="81" y="2841"/>
                  <a:pt x="142" y="2877"/>
                  <a:pt x="204" y="2877"/>
                </a:cubicBezTo>
                <a:cubicBezTo>
                  <a:pt x="233" y="2877"/>
                  <a:pt x="266" y="2870"/>
                  <a:pt x="291" y="2851"/>
                </a:cubicBezTo>
                <a:lnTo>
                  <a:pt x="4869" y="334"/>
                </a:lnTo>
                <a:cubicBezTo>
                  <a:pt x="4956" y="287"/>
                  <a:pt x="4989" y="178"/>
                  <a:pt x="4942" y="91"/>
                </a:cubicBezTo>
                <a:cubicBezTo>
                  <a:pt x="4907" y="32"/>
                  <a:pt x="4848" y="0"/>
                  <a:pt x="4787" y="0"/>
                </a:cubicBezTo>
                <a:close/>
              </a:path>
            </a:pathLst>
          </a:custGeom>
          <a:solidFill>
            <a:srgbClr val="322A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37;p25">
            <a:extLst>
              <a:ext uri="{FF2B5EF4-FFF2-40B4-BE49-F238E27FC236}">
                <a16:creationId xmlns:a16="http://schemas.microsoft.com/office/drawing/2014/main" id="{726A6185-BE71-2648-BCD4-B40F54CEABC1}"/>
              </a:ext>
            </a:extLst>
          </p:cNvPr>
          <p:cNvSpPr/>
          <p:nvPr/>
        </p:nvSpPr>
        <p:spPr>
          <a:xfrm rot="7059970">
            <a:off x="5760951" y="1859596"/>
            <a:ext cx="59565" cy="59565"/>
          </a:xfrm>
          <a:custGeom>
            <a:avLst/>
            <a:gdLst/>
            <a:ahLst/>
            <a:cxnLst/>
            <a:rect l="l" t="t" r="r" b="b"/>
            <a:pathLst>
              <a:path w="1248" h="1248" extrusionOk="0">
                <a:moveTo>
                  <a:pt x="624" y="356"/>
                </a:moveTo>
                <a:cubicBezTo>
                  <a:pt x="773" y="356"/>
                  <a:pt x="892" y="475"/>
                  <a:pt x="892" y="624"/>
                </a:cubicBezTo>
                <a:cubicBezTo>
                  <a:pt x="892" y="769"/>
                  <a:pt x="773" y="888"/>
                  <a:pt x="624" y="888"/>
                </a:cubicBezTo>
                <a:cubicBezTo>
                  <a:pt x="476" y="888"/>
                  <a:pt x="357" y="769"/>
                  <a:pt x="357" y="624"/>
                </a:cubicBezTo>
                <a:cubicBezTo>
                  <a:pt x="357" y="475"/>
                  <a:pt x="476" y="356"/>
                  <a:pt x="624" y="356"/>
                </a:cubicBezTo>
                <a:close/>
                <a:moveTo>
                  <a:pt x="624" y="1"/>
                </a:moveTo>
                <a:cubicBezTo>
                  <a:pt x="280" y="1"/>
                  <a:pt x="1" y="280"/>
                  <a:pt x="1" y="624"/>
                </a:cubicBezTo>
                <a:cubicBezTo>
                  <a:pt x="1" y="965"/>
                  <a:pt x="280" y="1247"/>
                  <a:pt x="624" y="1247"/>
                </a:cubicBezTo>
                <a:cubicBezTo>
                  <a:pt x="969" y="1247"/>
                  <a:pt x="1248" y="965"/>
                  <a:pt x="1248" y="624"/>
                </a:cubicBezTo>
                <a:cubicBezTo>
                  <a:pt x="1248" y="280"/>
                  <a:pt x="969" y="1"/>
                  <a:pt x="624" y="1"/>
                </a:cubicBezTo>
                <a:close/>
              </a:path>
            </a:pathLst>
          </a:custGeom>
          <a:solidFill>
            <a:srgbClr val="322A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638;p25">
            <a:extLst>
              <a:ext uri="{FF2B5EF4-FFF2-40B4-BE49-F238E27FC236}">
                <a16:creationId xmlns:a16="http://schemas.microsoft.com/office/drawing/2014/main" id="{F8CBA300-4DA3-FC43-9499-56EB0E388993}"/>
              </a:ext>
            </a:extLst>
          </p:cNvPr>
          <p:cNvCxnSpPr>
            <a:cxnSpLocks/>
          </p:cNvCxnSpPr>
          <p:nvPr/>
        </p:nvCxnSpPr>
        <p:spPr>
          <a:xfrm>
            <a:off x="7731893" y="5343299"/>
            <a:ext cx="273403" cy="265303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643;p25">
            <a:extLst>
              <a:ext uri="{FF2B5EF4-FFF2-40B4-BE49-F238E27FC236}">
                <a16:creationId xmlns:a16="http://schemas.microsoft.com/office/drawing/2014/main" id="{214322D4-33F9-EB45-ACCE-00F11800B6A0}"/>
              </a:ext>
            </a:extLst>
          </p:cNvPr>
          <p:cNvSpPr txBox="1"/>
          <p:nvPr/>
        </p:nvSpPr>
        <p:spPr>
          <a:xfrm>
            <a:off x="4136482" y="998854"/>
            <a:ext cx="3318967" cy="75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Lorem ipsum</a:t>
            </a:r>
          </a:p>
          <a:p>
            <a:pPr algn="ctr"/>
            <a:r>
              <a:rPr lang="en-US" sz="1200" dirty="0"/>
              <a:t>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Maecenas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</a:t>
            </a:r>
          </a:p>
        </p:txBody>
      </p:sp>
      <p:sp>
        <p:nvSpPr>
          <p:cNvPr id="25" name="Google Shape;645;p25">
            <a:extLst>
              <a:ext uri="{FF2B5EF4-FFF2-40B4-BE49-F238E27FC236}">
                <a16:creationId xmlns:a16="http://schemas.microsoft.com/office/drawing/2014/main" id="{78025018-BDF2-794B-B182-04DF2A960C0B}"/>
              </a:ext>
            </a:extLst>
          </p:cNvPr>
          <p:cNvSpPr txBox="1"/>
          <p:nvPr/>
        </p:nvSpPr>
        <p:spPr>
          <a:xfrm>
            <a:off x="5193898" y="2828328"/>
            <a:ext cx="1239098" cy="42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tx2"/>
                </a:solidFill>
                <a:ea typeface="Fjalla One"/>
                <a:cs typeface="Fjalla One"/>
                <a:sym typeface="Fjalla One"/>
              </a:rPr>
              <a:t>STEP 2</a:t>
            </a:r>
            <a:endParaRPr sz="1400" b="1">
              <a:solidFill>
                <a:schemeClr val="tx2"/>
              </a:solidFill>
              <a:ea typeface="Fjalla One"/>
              <a:cs typeface="Fjalla One"/>
              <a:sym typeface="Fjalla One"/>
            </a:endParaRPr>
          </a:p>
        </p:txBody>
      </p:sp>
      <p:sp>
        <p:nvSpPr>
          <p:cNvPr id="26" name="Google Shape;646;p25">
            <a:extLst>
              <a:ext uri="{FF2B5EF4-FFF2-40B4-BE49-F238E27FC236}">
                <a16:creationId xmlns:a16="http://schemas.microsoft.com/office/drawing/2014/main" id="{8694E34C-B194-284B-84E8-18DAA43C9368}"/>
              </a:ext>
            </a:extLst>
          </p:cNvPr>
          <p:cNvSpPr txBox="1"/>
          <p:nvPr/>
        </p:nvSpPr>
        <p:spPr>
          <a:xfrm>
            <a:off x="3454196" y="2872305"/>
            <a:ext cx="1239098" cy="42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tx2"/>
                </a:solidFill>
                <a:ea typeface="Fjalla One"/>
                <a:cs typeface="Fjalla One"/>
                <a:sym typeface="Fjalla One"/>
              </a:rPr>
              <a:t>STEP 1</a:t>
            </a:r>
            <a:endParaRPr sz="1400" b="1" dirty="0">
              <a:solidFill>
                <a:schemeClr val="tx2"/>
              </a:solidFill>
              <a:ea typeface="Fjalla One"/>
              <a:cs typeface="Fjalla One"/>
              <a:sym typeface="Fjalla One"/>
            </a:endParaRPr>
          </a:p>
        </p:txBody>
      </p:sp>
      <p:sp>
        <p:nvSpPr>
          <p:cNvPr id="27" name="Google Shape;647;p25">
            <a:extLst>
              <a:ext uri="{FF2B5EF4-FFF2-40B4-BE49-F238E27FC236}">
                <a16:creationId xmlns:a16="http://schemas.microsoft.com/office/drawing/2014/main" id="{E0A4B632-1E2E-A546-973D-CFFE81B21D25}"/>
              </a:ext>
            </a:extLst>
          </p:cNvPr>
          <p:cNvSpPr txBox="1"/>
          <p:nvPr/>
        </p:nvSpPr>
        <p:spPr>
          <a:xfrm>
            <a:off x="4064746" y="4536601"/>
            <a:ext cx="1239098" cy="42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tx2"/>
                </a:solidFill>
                <a:ea typeface="Fjalla One"/>
                <a:cs typeface="Fjalla One"/>
                <a:sym typeface="Fjalla One"/>
              </a:rPr>
              <a:t>STEP 3</a:t>
            </a:r>
            <a:endParaRPr sz="1400" b="1">
              <a:solidFill>
                <a:schemeClr val="tx2"/>
              </a:solidFill>
              <a:ea typeface="Fjalla One"/>
              <a:cs typeface="Fjalla One"/>
              <a:sym typeface="Fjalla One"/>
            </a:endParaRPr>
          </a:p>
        </p:txBody>
      </p:sp>
      <p:sp>
        <p:nvSpPr>
          <p:cNvPr id="28" name="Google Shape;648;p25">
            <a:extLst>
              <a:ext uri="{FF2B5EF4-FFF2-40B4-BE49-F238E27FC236}">
                <a16:creationId xmlns:a16="http://schemas.microsoft.com/office/drawing/2014/main" id="{C8C1145F-A4EE-9D42-92B3-8963A7E3E00C}"/>
              </a:ext>
            </a:extLst>
          </p:cNvPr>
          <p:cNvSpPr txBox="1"/>
          <p:nvPr/>
        </p:nvSpPr>
        <p:spPr>
          <a:xfrm>
            <a:off x="6538045" y="4503604"/>
            <a:ext cx="1239098" cy="42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tx2"/>
                </a:solidFill>
                <a:ea typeface="Fjalla One"/>
                <a:cs typeface="Fjalla One"/>
                <a:sym typeface="Fjalla One"/>
              </a:rPr>
              <a:t>STEP 4</a:t>
            </a:r>
            <a:endParaRPr sz="1400" b="1">
              <a:solidFill>
                <a:schemeClr val="tx2"/>
              </a:solidFill>
              <a:ea typeface="Fjalla One"/>
              <a:cs typeface="Fjalla One"/>
              <a:sym typeface="Fjalla One"/>
            </a:endParaRPr>
          </a:p>
        </p:txBody>
      </p:sp>
      <p:sp>
        <p:nvSpPr>
          <p:cNvPr id="29" name="Google Shape;649;p25">
            <a:extLst>
              <a:ext uri="{FF2B5EF4-FFF2-40B4-BE49-F238E27FC236}">
                <a16:creationId xmlns:a16="http://schemas.microsoft.com/office/drawing/2014/main" id="{91B778ED-0557-0641-A09E-5424E1656B1E}"/>
              </a:ext>
            </a:extLst>
          </p:cNvPr>
          <p:cNvSpPr txBox="1"/>
          <p:nvPr/>
        </p:nvSpPr>
        <p:spPr>
          <a:xfrm>
            <a:off x="7230751" y="2803556"/>
            <a:ext cx="1239098" cy="423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tx2"/>
                </a:solidFill>
                <a:ea typeface="Fjalla One"/>
                <a:cs typeface="Fjalla One"/>
                <a:sym typeface="Fjalla One"/>
              </a:rPr>
              <a:t>STEP 5</a:t>
            </a:r>
            <a:endParaRPr sz="1400" b="1">
              <a:solidFill>
                <a:schemeClr val="tx2"/>
              </a:solidFill>
              <a:ea typeface="Fjalla One"/>
              <a:cs typeface="Fjalla One"/>
              <a:sym typeface="Fjalla One"/>
            </a:endParaRPr>
          </a:p>
        </p:txBody>
      </p:sp>
      <p:sp>
        <p:nvSpPr>
          <p:cNvPr id="30" name="Google Shape;643;p25">
            <a:extLst>
              <a:ext uri="{FF2B5EF4-FFF2-40B4-BE49-F238E27FC236}">
                <a16:creationId xmlns:a16="http://schemas.microsoft.com/office/drawing/2014/main" id="{77D8D616-9AC9-0844-BD9C-272A9C20A628}"/>
              </a:ext>
            </a:extLst>
          </p:cNvPr>
          <p:cNvSpPr txBox="1"/>
          <p:nvPr/>
        </p:nvSpPr>
        <p:spPr>
          <a:xfrm>
            <a:off x="1286773" y="3322532"/>
            <a:ext cx="2268541" cy="98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</a:rPr>
              <a:t>Lorem ipsum</a:t>
            </a:r>
          </a:p>
          <a:p>
            <a:pPr algn="r"/>
            <a:r>
              <a:rPr lang="en-US" sz="1200" dirty="0"/>
              <a:t>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Maecenas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</a:t>
            </a:r>
          </a:p>
        </p:txBody>
      </p:sp>
      <p:sp>
        <p:nvSpPr>
          <p:cNvPr id="31" name="Google Shape;643;p25">
            <a:extLst>
              <a:ext uri="{FF2B5EF4-FFF2-40B4-BE49-F238E27FC236}">
                <a16:creationId xmlns:a16="http://schemas.microsoft.com/office/drawing/2014/main" id="{68A78FAE-2D2D-E04D-8BA4-E3B1D0EC1EE8}"/>
              </a:ext>
            </a:extLst>
          </p:cNvPr>
          <p:cNvSpPr txBox="1"/>
          <p:nvPr/>
        </p:nvSpPr>
        <p:spPr>
          <a:xfrm>
            <a:off x="8577486" y="3466560"/>
            <a:ext cx="2268541" cy="98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Lorem ipsum</a:t>
            </a:r>
          </a:p>
          <a:p>
            <a:r>
              <a:rPr lang="en-US" sz="1200" dirty="0"/>
              <a:t>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Maecenas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</a:t>
            </a:r>
          </a:p>
        </p:txBody>
      </p:sp>
      <p:sp>
        <p:nvSpPr>
          <p:cNvPr id="32" name="Google Shape;643;p25">
            <a:extLst>
              <a:ext uri="{FF2B5EF4-FFF2-40B4-BE49-F238E27FC236}">
                <a16:creationId xmlns:a16="http://schemas.microsoft.com/office/drawing/2014/main" id="{08B5067D-0F33-B840-A832-3058E28FBDFB}"/>
              </a:ext>
            </a:extLst>
          </p:cNvPr>
          <p:cNvSpPr txBox="1"/>
          <p:nvPr/>
        </p:nvSpPr>
        <p:spPr>
          <a:xfrm>
            <a:off x="3492545" y="5640824"/>
            <a:ext cx="2292423" cy="104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Lorem ipsum</a:t>
            </a:r>
          </a:p>
          <a:p>
            <a:pPr algn="ctr"/>
            <a:r>
              <a:rPr lang="en-US" sz="1200" dirty="0"/>
              <a:t>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Maecenas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</a:t>
            </a:r>
          </a:p>
        </p:txBody>
      </p:sp>
      <p:sp>
        <p:nvSpPr>
          <p:cNvPr id="33" name="Google Shape;643;p25">
            <a:extLst>
              <a:ext uri="{FF2B5EF4-FFF2-40B4-BE49-F238E27FC236}">
                <a16:creationId xmlns:a16="http://schemas.microsoft.com/office/drawing/2014/main" id="{50E174D1-8489-AD4B-B173-FF9B4FD81A7F}"/>
              </a:ext>
            </a:extLst>
          </p:cNvPr>
          <p:cNvSpPr txBox="1"/>
          <p:nvPr/>
        </p:nvSpPr>
        <p:spPr>
          <a:xfrm>
            <a:off x="8167533" y="5369457"/>
            <a:ext cx="2224737" cy="120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Lorem ipsum</a:t>
            </a:r>
          </a:p>
          <a:p>
            <a:r>
              <a:rPr lang="en-US" sz="1200" dirty="0"/>
              <a:t>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Maecenas </a:t>
            </a:r>
            <a:r>
              <a:rPr lang="en-US" sz="1200" dirty="0" err="1"/>
              <a:t>porttitor</a:t>
            </a:r>
            <a:r>
              <a:rPr lang="en-US" sz="1200" dirty="0"/>
              <a:t> </a:t>
            </a:r>
            <a:r>
              <a:rPr lang="en-US" sz="1200" dirty="0" err="1"/>
              <a:t>congue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435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498">
            <a:extLst>
              <a:ext uri="{FF2B5EF4-FFF2-40B4-BE49-F238E27FC236}">
                <a16:creationId xmlns:a16="http://schemas.microsoft.com/office/drawing/2014/main" id="{53A7BC2F-F996-1C48-9DED-D4435241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BF6E2-8423-C74B-B897-681356940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A1A48F-F706-0D48-9671-04A9B6104BF8}"/>
              </a:ext>
            </a:extLst>
          </p:cNvPr>
          <p:cNvGrpSpPr/>
          <p:nvPr/>
        </p:nvGrpSpPr>
        <p:grpSpPr>
          <a:xfrm>
            <a:off x="8398197" y="3708642"/>
            <a:ext cx="2948675" cy="2104655"/>
            <a:chOff x="3558266" y="2090750"/>
            <a:chExt cx="4998254" cy="3567567"/>
          </a:xfrm>
        </p:grpSpPr>
        <p:grpSp>
          <p:nvGrpSpPr>
            <p:cNvPr id="4" name="Google Shape;617;p25">
              <a:extLst>
                <a:ext uri="{FF2B5EF4-FFF2-40B4-BE49-F238E27FC236}">
                  <a16:creationId xmlns:a16="http://schemas.microsoft.com/office/drawing/2014/main" id="{796DF52D-0D80-6F4A-A307-5E7FE33622F9}"/>
                </a:ext>
              </a:extLst>
            </p:cNvPr>
            <p:cNvGrpSpPr/>
            <p:nvPr/>
          </p:nvGrpSpPr>
          <p:grpSpPr>
            <a:xfrm>
              <a:off x="3558266" y="2090750"/>
              <a:ext cx="4998254" cy="3567567"/>
              <a:chOff x="3223421" y="1242523"/>
              <a:chExt cx="3494870" cy="2494508"/>
            </a:xfrm>
          </p:grpSpPr>
          <p:sp>
            <p:nvSpPr>
              <p:cNvPr id="13" name="Google Shape;618;p25">
                <a:extLst>
                  <a:ext uri="{FF2B5EF4-FFF2-40B4-BE49-F238E27FC236}">
                    <a16:creationId xmlns:a16="http://schemas.microsoft.com/office/drawing/2014/main" id="{2B3AA635-5124-A541-A178-E7A48127C85F}"/>
                  </a:ext>
                </a:extLst>
              </p:cNvPr>
              <p:cNvSpPr/>
              <p:nvPr/>
            </p:nvSpPr>
            <p:spPr>
              <a:xfrm>
                <a:off x="3223421" y="1582770"/>
                <a:ext cx="712750" cy="712717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1354" extrusionOk="0">
                    <a:moveTo>
                      <a:pt x="10679" y="0"/>
                    </a:moveTo>
                    <a:cubicBezTo>
                      <a:pt x="4789" y="0"/>
                      <a:pt x="1" y="4789"/>
                      <a:pt x="1" y="10675"/>
                    </a:cubicBezTo>
                    <a:cubicBezTo>
                      <a:pt x="1" y="16565"/>
                      <a:pt x="4789" y="21354"/>
                      <a:pt x="10679" y="21354"/>
                    </a:cubicBezTo>
                    <a:cubicBezTo>
                      <a:pt x="16566" y="21354"/>
                      <a:pt x="21355" y="16565"/>
                      <a:pt x="21355" y="10675"/>
                    </a:cubicBezTo>
                    <a:cubicBezTo>
                      <a:pt x="21355" y="4789"/>
                      <a:pt x="16566" y="0"/>
                      <a:pt x="10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619;p25">
                <a:extLst>
                  <a:ext uri="{FF2B5EF4-FFF2-40B4-BE49-F238E27FC236}">
                    <a16:creationId xmlns:a16="http://schemas.microsoft.com/office/drawing/2014/main" id="{1239F110-A7DC-CC4E-BD60-9F95AC6F6CA0}"/>
                  </a:ext>
                </a:extLst>
              </p:cNvPr>
              <p:cNvSpPr/>
              <p:nvPr/>
            </p:nvSpPr>
            <p:spPr>
              <a:xfrm>
                <a:off x="5085606" y="2430417"/>
                <a:ext cx="1306580" cy="1306614"/>
              </a:xfrm>
              <a:custGeom>
                <a:avLst/>
                <a:gdLst/>
                <a:ahLst/>
                <a:cxnLst/>
                <a:rect l="l" t="t" r="r" b="b"/>
                <a:pathLst>
                  <a:path w="39147" h="39148" extrusionOk="0">
                    <a:moveTo>
                      <a:pt x="19572" y="0"/>
                    </a:moveTo>
                    <a:cubicBezTo>
                      <a:pt x="8781" y="0"/>
                      <a:pt x="0" y="8781"/>
                      <a:pt x="0" y="19572"/>
                    </a:cubicBezTo>
                    <a:cubicBezTo>
                      <a:pt x="0" y="30367"/>
                      <a:pt x="8781" y="39148"/>
                      <a:pt x="19572" y="39148"/>
                    </a:cubicBezTo>
                    <a:cubicBezTo>
                      <a:pt x="30366" y="39148"/>
                      <a:pt x="39147" y="30367"/>
                      <a:pt x="39147" y="19572"/>
                    </a:cubicBezTo>
                    <a:cubicBezTo>
                      <a:pt x="39147" y="8781"/>
                      <a:pt x="30366" y="0"/>
                      <a:pt x="19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20;p25">
                <a:extLst>
                  <a:ext uri="{FF2B5EF4-FFF2-40B4-BE49-F238E27FC236}">
                    <a16:creationId xmlns:a16="http://schemas.microsoft.com/office/drawing/2014/main" id="{1F14B7B0-6E7C-164F-8DED-1760082DEF9B}"/>
                  </a:ext>
                </a:extLst>
              </p:cNvPr>
              <p:cNvSpPr/>
              <p:nvPr/>
            </p:nvSpPr>
            <p:spPr>
              <a:xfrm>
                <a:off x="5204329" y="2549140"/>
                <a:ext cx="1069215" cy="1069081"/>
              </a:xfrm>
              <a:custGeom>
                <a:avLst/>
                <a:gdLst/>
                <a:ahLst/>
                <a:cxnLst/>
                <a:rect l="l" t="t" r="r" b="b"/>
                <a:pathLst>
                  <a:path w="32034" h="32030" extrusionOk="0">
                    <a:moveTo>
                      <a:pt x="16015" y="1"/>
                    </a:moveTo>
                    <a:cubicBezTo>
                      <a:pt x="7187" y="1"/>
                      <a:pt x="1" y="7184"/>
                      <a:pt x="1" y="16015"/>
                    </a:cubicBezTo>
                    <a:cubicBezTo>
                      <a:pt x="1" y="24846"/>
                      <a:pt x="7187" y="32030"/>
                      <a:pt x="16015" y="32030"/>
                    </a:cubicBezTo>
                    <a:cubicBezTo>
                      <a:pt x="24846" y="32030"/>
                      <a:pt x="32033" y="24846"/>
                      <a:pt x="32033" y="16015"/>
                    </a:cubicBezTo>
                    <a:cubicBezTo>
                      <a:pt x="32033" y="7184"/>
                      <a:pt x="24846" y="1"/>
                      <a:pt x="1601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21;p25">
                <a:extLst>
                  <a:ext uri="{FF2B5EF4-FFF2-40B4-BE49-F238E27FC236}">
                    <a16:creationId xmlns:a16="http://schemas.microsoft.com/office/drawing/2014/main" id="{624D8805-F975-AA4C-BD8F-C6E450691709}"/>
                  </a:ext>
                </a:extLst>
              </p:cNvPr>
              <p:cNvSpPr/>
              <p:nvPr/>
            </p:nvSpPr>
            <p:spPr>
              <a:xfrm>
                <a:off x="4154146" y="1242523"/>
                <a:ext cx="1306614" cy="1306614"/>
              </a:xfrm>
              <a:custGeom>
                <a:avLst/>
                <a:gdLst/>
                <a:ahLst/>
                <a:cxnLst/>
                <a:rect l="l" t="t" r="r" b="b"/>
                <a:pathLst>
                  <a:path w="39148" h="39148" extrusionOk="0">
                    <a:moveTo>
                      <a:pt x="19573" y="1"/>
                    </a:moveTo>
                    <a:cubicBezTo>
                      <a:pt x="8781" y="1"/>
                      <a:pt x="1" y="8781"/>
                      <a:pt x="1" y="19572"/>
                    </a:cubicBezTo>
                    <a:cubicBezTo>
                      <a:pt x="1" y="30367"/>
                      <a:pt x="8781" y="39148"/>
                      <a:pt x="19573" y="39148"/>
                    </a:cubicBezTo>
                    <a:cubicBezTo>
                      <a:pt x="30367" y="39148"/>
                      <a:pt x="39147" y="30367"/>
                      <a:pt x="39147" y="19572"/>
                    </a:cubicBezTo>
                    <a:cubicBezTo>
                      <a:pt x="39147" y="8781"/>
                      <a:pt x="30367" y="1"/>
                      <a:pt x="19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22;p25">
                <a:extLst>
                  <a:ext uri="{FF2B5EF4-FFF2-40B4-BE49-F238E27FC236}">
                    <a16:creationId xmlns:a16="http://schemas.microsoft.com/office/drawing/2014/main" id="{10B5FCA1-1B13-FC4A-A683-BAC6D6367ECF}"/>
                  </a:ext>
                </a:extLst>
              </p:cNvPr>
              <p:cNvSpPr/>
              <p:nvPr/>
            </p:nvSpPr>
            <p:spPr>
              <a:xfrm>
                <a:off x="3342277" y="1701493"/>
                <a:ext cx="475178" cy="475178"/>
              </a:xfrm>
              <a:custGeom>
                <a:avLst/>
                <a:gdLst/>
                <a:ahLst/>
                <a:cxnLst/>
                <a:rect l="l" t="t" r="r" b="b"/>
                <a:pathLst>
                  <a:path w="14237" h="14237" extrusionOk="0">
                    <a:moveTo>
                      <a:pt x="7118" y="1"/>
                    </a:moveTo>
                    <a:cubicBezTo>
                      <a:pt x="3192" y="1"/>
                      <a:pt x="1" y="3196"/>
                      <a:pt x="1" y="7118"/>
                    </a:cubicBezTo>
                    <a:cubicBezTo>
                      <a:pt x="1" y="11045"/>
                      <a:pt x="3192" y="14237"/>
                      <a:pt x="7118" y="14237"/>
                    </a:cubicBezTo>
                    <a:cubicBezTo>
                      <a:pt x="11041" y="14237"/>
                      <a:pt x="14236" y="11045"/>
                      <a:pt x="14236" y="7118"/>
                    </a:cubicBezTo>
                    <a:cubicBezTo>
                      <a:pt x="14236" y="3196"/>
                      <a:pt x="11041" y="1"/>
                      <a:pt x="711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3;p25">
                <a:extLst>
                  <a:ext uri="{FF2B5EF4-FFF2-40B4-BE49-F238E27FC236}">
                    <a16:creationId xmlns:a16="http://schemas.microsoft.com/office/drawing/2014/main" id="{6BAEAE50-5167-D348-97DD-49740AA1B7DC}"/>
                  </a:ext>
                </a:extLst>
              </p:cNvPr>
              <p:cNvSpPr/>
              <p:nvPr/>
            </p:nvSpPr>
            <p:spPr>
              <a:xfrm>
                <a:off x="3508897" y="2578879"/>
                <a:ext cx="1009665" cy="1009698"/>
              </a:xfrm>
              <a:custGeom>
                <a:avLst/>
                <a:gdLst/>
                <a:ahLst/>
                <a:cxnLst/>
                <a:rect l="l" t="t" r="r" b="b"/>
                <a:pathLst>
                  <a:path w="30251" h="30252" extrusionOk="0">
                    <a:moveTo>
                      <a:pt x="15127" y="1"/>
                    </a:moveTo>
                    <a:cubicBezTo>
                      <a:pt x="6785" y="1"/>
                      <a:pt x="0" y="6785"/>
                      <a:pt x="0" y="15124"/>
                    </a:cubicBezTo>
                    <a:cubicBezTo>
                      <a:pt x="0" y="23467"/>
                      <a:pt x="6785" y="30251"/>
                      <a:pt x="15127" y="30251"/>
                    </a:cubicBezTo>
                    <a:cubicBezTo>
                      <a:pt x="23466" y="30251"/>
                      <a:pt x="30250" y="23467"/>
                      <a:pt x="30250" y="15124"/>
                    </a:cubicBezTo>
                    <a:cubicBezTo>
                      <a:pt x="30250" y="6785"/>
                      <a:pt x="23466" y="1"/>
                      <a:pt x="15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4;p25">
                <a:extLst>
                  <a:ext uri="{FF2B5EF4-FFF2-40B4-BE49-F238E27FC236}">
                    <a16:creationId xmlns:a16="http://schemas.microsoft.com/office/drawing/2014/main" id="{78BBF44F-A453-434E-A3AB-84F67277FF5B}"/>
                  </a:ext>
                </a:extLst>
              </p:cNvPr>
              <p:cNvSpPr/>
              <p:nvPr/>
            </p:nvSpPr>
            <p:spPr>
              <a:xfrm>
                <a:off x="5708626" y="1358242"/>
                <a:ext cx="1009665" cy="1009665"/>
              </a:xfrm>
              <a:custGeom>
                <a:avLst/>
                <a:gdLst/>
                <a:ahLst/>
                <a:cxnLst/>
                <a:rect l="l" t="t" r="r" b="b"/>
                <a:pathLst>
                  <a:path w="30251" h="30251" extrusionOk="0">
                    <a:moveTo>
                      <a:pt x="15127" y="0"/>
                    </a:moveTo>
                    <a:cubicBezTo>
                      <a:pt x="6785" y="0"/>
                      <a:pt x="0" y="6789"/>
                      <a:pt x="0" y="15127"/>
                    </a:cubicBezTo>
                    <a:cubicBezTo>
                      <a:pt x="0" y="23466"/>
                      <a:pt x="6785" y="30251"/>
                      <a:pt x="15127" y="30251"/>
                    </a:cubicBezTo>
                    <a:cubicBezTo>
                      <a:pt x="23466" y="30251"/>
                      <a:pt x="30251" y="23466"/>
                      <a:pt x="30251" y="15127"/>
                    </a:cubicBezTo>
                    <a:cubicBezTo>
                      <a:pt x="30251" y="6789"/>
                      <a:pt x="23466" y="0"/>
                      <a:pt x="151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5;p25">
                <a:extLst>
                  <a:ext uri="{FF2B5EF4-FFF2-40B4-BE49-F238E27FC236}">
                    <a16:creationId xmlns:a16="http://schemas.microsoft.com/office/drawing/2014/main" id="{C67C8CC1-9E73-AD4A-BE22-5908CF427DFD}"/>
                  </a:ext>
                </a:extLst>
              </p:cNvPr>
              <p:cNvSpPr/>
              <p:nvPr/>
            </p:nvSpPr>
            <p:spPr>
              <a:xfrm>
                <a:off x="5827483" y="1477065"/>
                <a:ext cx="772093" cy="772126"/>
              </a:xfrm>
              <a:custGeom>
                <a:avLst/>
                <a:gdLst/>
                <a:ahLst/>
                <a:cxnLst/>
                <a:rect l="l" t="t" r="r" b="b"/>
                <a:pathLst>
                  <a:path w="23133" h="23134" extrusionOk="0">
                    <a:moveTo>
                      <a:pt x="11566" y="1"/>
                    </a:moveTo>
                    <a:cubicBezTo>
                      <a:pt x="5187" y="1"/>
                      <a:pt x="0" y="5188"/>
                      <a:pt x="0" y="11567"/>
                    </a:cubicBezTo>
                    <a:cubicBezTo>
                      <a:pt x="0" y="17946"/>
                      <a:pt x="5187" y="23134"/>
                      <a:pt x="11566" y="23134"/>
                    </a:cubicBezTo>
                    <a:cubicBezTo>
                      <a:pt x="17941" y="23134"/>
                      <a:pt x="23132" y="17946"/>
                      <a:pt x="23132" y="11567"/>
                    </a:cubicBezTo>
                    <a:cubicBezTo>
                      <a:pt x="23132" y="5188"/>
                      <a:pt x="17941" y="1"/>
                      <a:pt x="1156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6;p25">
                <a:extLst>
                  <a:ext uri="{FF2B5EF4-FFF2-40B4-BE49-F238E27FC236}">
                    <a16:creationId xmlns:a16="http://schemas.microsoft.com/office/drawing/2014/main" id="{E2E24BE4-8B7C-5048-BE01-6BBB96D40FD1}"/>
                  </a:ext>
                </a:extLst>
              </p:cNvPr>
              <p:cNvSpPr/>
              <p:nvPr/>
            </p:nvSpPr>
            <p:spPr>
              <a:xfrm>
                <a:off x="3627720" y="2697635"/>
                <a:ext cx="772126" cy="772093"/>
              </a:xfrm>
              <a:custGeom>
                <a:avLst/>
                <a:gdLst/>
                <a:ahLst/>
                <a:cxnLst/>
                <a:rect l="l" t="t" r="r" b="b"/>
                <a:pathLst>
                  <a:path w="23134" h="23133" extrusionOk="0">
                    <a:moveTo>
                      <a:pt x="11567" y="0"/>
                    </a:moveTo>
                    <a:cubicBezTo>
                      <a:pt x="5188" y="0"/>
                      <a:pt x="0" y="5191"/>
                      <a:pt x="0" y="11566"/>
                    </a:cubicBezTo>
                    <a:cubicBezTo>
                      <a:pt x="0" y="17945"/>
                      <a:pt x="5188" y="23132"/>
                      <a:pt x="11567" y="23132"/>
                    </a:cubicBezTo>
                    <a:cubicBezTo>
                      <a:pt x="17942" y="23132"/>
                      <a:pt x="23133" y="17945"/>
                      <a:pt x="23133" y="11566"/>
                    </a:cubicBezTo>
                    <a:cubicBezTo>
                      <a:pt x="23133" y="5191"/>
                      <a:pt x="17942" y="0"/>
                      <a:pt x="115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7;p25">
                <a:extLst>
                  <a:ext uri="{FF2B5EF4-FFF2-40B4-BE49-F238E27FC236}">
                    <a16:creationId xmlns:a16="http://schemas.microsoft.com/office/drawing/2014/main" id="{A229F43E-F47B-2144-AD1A-67601C7E57E9}"/>
                  </a:ext>
                </a:extLst>
              </p:cNvPr>
              <p:cNvSpPr/>
              <p:nvPr/>
            </p:nvSpPr>
            <p:spPr>
              <a:xfrm>
                <a:off x="4272880" y="1361279"/>
                <a:ext cx="1068989" cy="1069089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32033" extrusionOk="0">
                    <a:moveTo>
                      <a:pt x="16016" y="0"/>
                    </a:moveTo>
                    <a:cubicBezTo>
                      <a:pt x="7187" y="0"/>
                      <a:pt x="1" y="7187"/>
                      <a:pt x="1" y="16014"/>
                    </a:cubicBezTo>
                    <a:cubicBezTo>
                      <a:pt x="1" y="24846"/>
                      <a:pt x="7187" y="32032"/>
                      <a:pt x="16016" y="32032"/>
                    </a:cubicBezTo>
                    <a:cubicBezTo>
                      <a:pt x="24847" y="32032"/>
                      <a:pt x="32029" y="24846"/>
                      <a:pt x="32029" y="16014"/>
                    </a:cubicBezTo>
                    <a:cubicBezTo>
                      <a:pt x="32029" y="7187"/>
                      <a:pt x="24847" y="0"/>
                      <a:pt x="160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" name="Google Shape;629;p25">
              <a:extLst>
                <a:ext uri="{FF2B5EF4-FFF2-40B4-BE49-F238E27FC236}">
                  <a16:creationId xmlns:a16="http://schemas.microsoft.com/office/drawing/2014/main" id="{66F222EB-5A16-7243-8F6D-04011D547CE4}"/>
                </a:ext>
              </a:extLst>
            </p:cNvPr>
            <p:cNvSpPr/>
            <p:nvPr/>
          </p:nvSpPr>
          <p:spPr>
            <a:xfrm>
              <a:off x="3597184" y="3596660"/>
              <a:ext cx="59572" cy="59572"/>
            </a:xfrm>
            <a:custGeom>
              <a:avLst/>
              <a:gdLst/>
              <a:ahLst/>
              <a:cxnLst/>
              <a:rect l="l" t="t" r="r" b="b"/>
              <a:pathLst>
                <a:path w="1248" h="1248" extrusionOk="0">
                  <a:moveTo>
                    <a:pt x="624" y="357"/>
                  </a:moveTo>
                  <a:cubicBezTo>
                    <a:pt x="769" y="357"/>
                    <a:pt x="888" y="476"/>
                    <a:pt x="888" y="624"/>
                  </a:cubicBezTo>
                  <a:cubicBezTo>
                    <a:pt x="888" y="769"/>
                    <a:pt x="769" y="889"/>
                    <a:pt x="624" y="889"/>
                  </a:cubicBezTo>
                  <a:cubicBezTo>
                    <a:pt x="475" y="889"/>
                    <a:pt x="356" y="769"/>
                    <a:pt x="356" y="624"/>
                  </a:cubicBezTo>
                  <a:cubicBezTo>
                    <a:pt x="356" y="476"/>
                    <a:pt x="475" y="357"/>
                    <a:pt x="624" y="357"/>
                  </a:cubicBezTo>
                  <a:close/>
                  <a:moveTo>
                    <a:pt x="624" y="1"/>
                  </a:moveTo>
                  <a:cubicBezTo>
                    <a:pt x="279" y="1"/>
                    <a:pt x="0" y="280"/>
                    <a:pt x="0" y="624"/>
                  </a:cubicBezTo>
                  <a:cubicBezTo>
                    <a:pt x="0" y="965"/>
                    <a:pt x="279" y="1248"/>
                    <a:pt x="624" y="1248"/>
                  </a:cubicBezTo>
                  <a:cubicBezTo>
                    <a:pt x="968" y="1248"/>
                    <a:pt x="1247" y="965"/>
                    <a:pt x="1247" y="624"/>
                  </a:cubicBezTo>
                  <a:cubicBezTo>
                    <a:pt x="1247" y="280"/>
                    <a:pt x="968" y="1"/>
                    <a:pt x="624" y="1"/>
                  </a:cubicBezTo>
                  <a:close/>
                </a:path>
              </a:pathLst>
            </a:custGeom>
            <a:solidFill>
              <a:srgbClr val="322A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630;p25">
              <a:extLst>
                <a:ext uri="{FF2B5EF4-FFF2-40B4-BE49-F238E27FC236}">
                  <a16:creationId xmlns:a16="http://schemas.microsoft.com/office/drawing/2014/main" id="{355FA01F-2088-4949-96F3-A6076AB22B4E}"/>
                </a:ext>
              </a:extLst>
            </p:cNvPr>
            <p:cNvGrpSpPr/>
            <p:nvPr/>
          </p:nvGrpSpPr>
          <p:grpSpPr>
            <a:xfrm rot="19662513">
              <a:off x="4551104" y="5358857"/>
              <a:ext cx="274880" cy="284558"/>
              <a:chOff x="2996454" y="3544360"/>
              <a:chExt cx="251607" cy="260465"/>
            </a:xfrm>
          </p:grpSpPr>
          <p:sp>
            <p:nvSpPr>
              <p:cNvPr id="11" name="Google Shape;631;p25">
                <a:extLst>
                  <a:ext uri="{FF2B5EF4-FFF2-40B4-BE49-F238E27FC236}">
                    <a16:creationId xmlns:a16="http://schemas.microsoft.com/office/drawing/2014/main" id="{7FFFCDA8-1F95-D940-8C18-EEEE74BC2A74}"/>
                  </a:ext>
                </a:extLst>
              </p:cNvPr>
              <p:cNvSpPr/>
              <p:nvPr/>
            </p:nvSpPr>
            <p:spPr>
              <a:xfrm rot="-1800065">
                <a:off x="3013277" y="3590432"/>
                <a:ext cx="217962" cy="125692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2877" extrusionOk="0">
                    <a:moveTo>
                      <a:pt x="4787" y="0"/>
                    </a:moveTo>
                    <a:cubicBezTo>
                      <a:pt x="4757" y="0"/>
                      <a:pt x="4728" y="7"/>
                      <a:pt x="4699" y="22"/>
                    </a:cubicBezTo>
                    <a:lnTo>
                      <a:pt x="121" y="2540"/>
                    </a:lnTo>
                    <a:cubicBezTo>
                      <a:pt x="34" y="2587"/>
                      <a:pt x="1" y="2696"/>
                      <a:pt x="48" y="2783"/>
                    </a:cubicBezTo>
                    <a:cubicBezTo>
                      <a:pt x="81" y="2841"/>
                      <a:pt x="142" y="2877"/>
                      <a:pt x="204" y="2877"/>
                    </a:cubicBezTo>
                    <a:cubicBezTo>
                      <a:pt x="233" y="2877"/>
                      <a:pt x="266" y="2870"/>
                      <a:pt x="291" y="2851"/>
                    </a:cubicBezTo>
                    <a:lnTo>
                      <a:pt x="4869" y="334"/>
                    </a:lnTo>
                    <a:cubicBezTo>
                      <a:pt x="4956" y="287"/>
                      <a:pt x="4989" y="178"/>
                      <a:pt x="4942" y="91"/>
                    </a:cubicBezTo>
                    <a:cubicBezTo>
                      <a:pt x="4907" y="32"/>
                      <a:pt x="4848" y="0"/>
                      <a:pt x="4787" y="0"/>
                    </a:cubicBezTo>
                    <a:close/>
                  </a:path>
                </a:pathLst>
              </a:custGeom>
              <a:solidFill>
                <a:srgbClr val="322A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2;p25">
                <a:extLst>
                  <a:ext uri="{FF2B5EF4-FFF2-40B4-BE49-F238E27FC236}">
                    <a16:creationId xmlns:a16="http://schemas.microsoft.com/office/drawing/2014/main" id="{7C7D0264-EF6B-6946-B4F2-AECCC55EA1B1}"/>
                  </a:ext>
                </a:extLst>
              </p:cNvPr>
              <p:cNvSpPr/>
              <p:nvPr/>
            </p:nvSpPr>
            <p:spPr>
              <a:xfrm rot="-1800065">
                <a:off x="3025865" y="3740322"/>
                <a:ext cx="54523" cy="5452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8" extrusionOk="0">
                    <a:moveTo>
                      <a:pt x="624" y="356"/>
                    </a:moveTo>
                    <a:cubicBezTo>
                      <a:pt x="773" y="356"/>
                      <a:pt x="892" y="475"/>
                      <a:pt x="892" y="624"/>
                    </a:cubicBezTo>
                    <a:cubicBezTo>
                      <a:pt x="892" y="769"/>
                      <a:pt x="773" y="888"/>
                      <a:pt x="624" y="888"/>
                    </a:cubicBezTo>
                    <a:cubicBezTo>
                      <a:pt x="476" y="888"/>
                      <a:pt x="357" y="769"/>
                      <a:pt x="357" y="624"/>
                    </a:cubicBezTo>
                    <a:cubicBezTo>
                      <a:pt x="357" y="475"/>
                      <a:pt x="476" y="356"/>
                      <a:pt x="624" y="356"/>
                    </a:cubicBezTo>
                    <a:close/>
                    <a:moveTo>
                      <a:pt x="624" y="1"/>
                    </a:moveTo>
                    <a:cubicBezTo>
                      <a:pt x="280" y="1"/>
                      <a:pt x="1" y="280"/>
                      <a:pt x="1" y="624"/>
                    </a:cubicBezTo>
                    <a:cubicBezTo>
                      <a:pt x="1" y="965"/>
                      <a:pt x="280" y="1247"/>
                      <a:pt x="624" y="1247"/>
                    </a:cubicBezTo>
                    <a:cubicBezTo>
                      <a:pt x="969" y="1247"/>
                      <a:pt x="1248" y="965"/>
                      <a:pt x="1248" y="624"/>
                    </a:cubicBezTo>
                    <a:cubicBezTo>
                      <a:pt x="1248" y="280"/>
                      <a:pt x="969" y="1"/>
                      <a:pt x="624" y="1"/>
                    </a:cubicBezTo>
                    <a:close/>
                  </a:path>
                </a:pathLst>
              </a:custGeom>
              <a:solidFill>
                <a:srgbClr val="322A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633;p25">
              <a:extLst>
                <a:ext uri="{FF2B5EF4-FFF2-40B4-BE49-F238E27FC236}">
                  <a16:creationId xmlns:a16="http://schemas.microsoft.com/office/drawing/2014/main" id="{B1C9D7C8-8612-6A42-A0CB-F0C6DF9D917A}"/>
                </a:ext>
              </a:extLst>
            </p:cNvPr>
            <p:cNvSpPr/>
            <p:nvPr/>
          </p:nvSpPr>
          <p:spPr>
            <a:xfrm>
              <a:off x="3634690" y="2167221"/>
              <a:ext cx="4845302" cy="3414628"/>
            </a:xfrm>
            <a:custGeom>
              <a:avLst/>
              <a:gdLst/>
              <a:ahLst/>
              <a:cxnLst/>
              <a:rect l="l" t="t" r="r" b="b"/>
              <a:pathLst>
                <a:path w="101507" h="71535" extrusionOk="0">
                  <a:moveTo>
                    <a:pt x="45857" y="0"/>
                  </a:moveTo>
                  <a:cubicBezTo>
                    <a:pt x="35949" y="0"/>
                    <a:pt x="27886" y="8064"/>
                    <a:pt x="27886" y="17970"/>
                  </a:cubicBezTo>
                  <a:cubicBezTo>
                    <a:pt x="27886" y="18122"/>
                    <a:pt x="27886" y="18274"/>
                    <a:pt x="27889" y="18427"/>
                  </a:cubicBezTo>
                  <a:cubicBezTo>
                    <a:pt x="26658" y="18470"/>
                    <a:pt x="19370" y="18727"/>
                    <a:pt x="18138" y="18771"/>
                  </a:cubicBezTo>
                  <a:cubicBezTo>
                    <a:pt x="17880" y="13946"/>
                    <a:pt x="13933" y="10194"/>
                    <a:pt x="9078" y="10194"/>
                  </a:cubicBezTo>
                  <a:cubicBezTo>
                    <a:pt x="4072" y="10194"/>
                    <a:pt x="1" y="14265"/>
                    <a:pt x="1" y="19267"/>
                  </a:cubicBezTo>
                  <a:cubicBezTo>
                    <a:pt x="1" y="21940"/>
                    <a:pt x="1163" y="24455"/>
                    <a:pt x="3199" y="26186"/>
                  </a:cubicBezTo>
                  <a:lnTo>
                    <a:pt x="84" y="30004"/>
                  </a:lnTo>
                  <a:cubicBezTo>
                    <a:pt x="23" y="30080"/>
                    <a:pt x="33" y="30193"/>
                    <a:pt x="110" y="30254"/>
                  </a:cubicBezTo>
                  <a:cubicBezTo>
                    <a:pt x="142" y="30281"/>
                    <a:pt x="182" y="30294"/>
                    <a:pt x="222" y="30294"/>
                  </a:cubicBezTo>
                  <a:cubicBezTo>
                    <a:pt x="273" y="30294"/>
                    <a:pt x="324" y="30272"/>
                    <a:pt x="359" y="30228"/>
                  </a:cubicBezTo>
                  <a:lnTo>
                    <a:pt x="3587" y="26273"/>
                  </a:lnTo>
                  <a:cubicBezTo>
                    <a:pt x="3619" y="26237"/>
                    <a:pt x="3634" y="26190"/>
                    <a:pt x="3627" y="26142"/>
                  </a:cubicBezTo>
                  <a:cubicBezTo>
                    <a:pt x="3623" y="26095"/>
                    <a:pt x="3598" y="26052"/>
                    <a:pt x="3562" y="26023"/>
                  </a:cubicBezTo>
                  <a:lnTo>
                    <a:pt x="3529" y="25998"/>
                  </a:lnTo>
                  <a:cubicBezTo>
                    <a:pt x="1515" y="24331"/>
                    <a:pt x="356" y="21879"/>
                    <a:pt x="356" y="19267"/>
                  </a:cubicBezTo>
                  <a:cubicBezTo>
                    <a:pt x="356" y="14460"/>
                    <a:pt x="4268" y="10548"/>
                    <a:pt x="9078" y="10548"/>
                  </a:cubicBezTo>
                  <a:cubicBezTo>
                    <a:pt x="13799" y="10548"/>
                    <a:pt x="17627" y="14243"/>
                    <a:pt x="17790" y="18963"/>
                  </a:cubicBezTo>
                  <a:cubicBezTo>
                    <a:pt x="17793" y="19010"/>
                    <a:pt x="17815" y="19053"/>
                    <a:pt x="17848" y="19086"/>
                  </a:cubicBezTo>
                  <a:cubicBezTo>
                    <a:pt x="17885" y="19119"/>
                    <a:pt x="17935" y="19133"/>
                    <a:pt x="17979" y="19133"/>
                  </a:cubicBezTo>
                  <a:lnTo>
                    <a:pt x="27965" y="18782"/>
                  </a:lnTo>
                  <a:cubicBezTo>
                    <a:pt x="28103" y="18774"/>
                    <a:pt x="28255" y="18771"/>
                    <a:pt x="28252" y="18593"/>
                  </a:cubicBezTo>
                  <a:cubicBezTo>
                    <a:pt x="28244" y="18387"/>
                    <a:pt x="28241" y="18180"/>
                    <a:pt x="28241" y="17970"/>
                  </a:cubicBezTo>
                  <a:cubicBezTo>
                    <a:pt x="28241" y="8259"/>
                    <a:pt x="36145" y="355"/>
                    <a:pt x="45857" y="355"/>
                  </a:cubicBezTo>
                  <a:cubicBezTo>
                    <a:pt x="55572" y="355"/>
                    <a:pt x="63475" y="8259"/>
                    <a:pt x="63475" y="17970"/>
                  </a:cubicBezTo>
                  <a:cubicBezTo>
                    <a:pt x="63475" y="27685"/>
                    <a:pt x="55572" y="35590"/>
                    <a:pt x="45857" y="35590"/>
                  </a:cubicBezTo>
                  <a:cubicBezTo>
                    <a:pt x="42353" y="35590"/>
                    <a:pt x="38970" y="34561"/>
                    <a:pt x="36068" y="32619"/>
                  </a:cubicBezTo>
                  <a:cubicBezTo>
                    <a:pt x="36038" y="32600"/>
                    <a:pt x="36004" y="32591"/>
                    <a:pt x="35968" y="32591"/>
                  </a:cubicBezTo>
                  <a:cubicBezTo>
                    <a:pt x="35957" y="32591"/>
                    <a:pt x="35946" y="32592"/>
                    <a:pt x="35935" y="32594"/>
                  </a:cubicBezTo>
                  <a:cubicBezTo>
                    <a:pt x="35891" y="32605"/>
                    <a:pt x="35848" y="32630"/>
                    <a:pt x="35822" y="32670"/>
                  </a:cubicBezTo>
                  <a:cubicBezTo>
                    <a:pt x="35822" y="32670"/>
                    <a:pt x="30255" y="41001"/>
                    <a:pt x="29443" y="42215"/>
                  </a:cubicBezTo>
                  <a:cubicBezTo>
                    <a:pt x="27252" y="40791"/>
                    <a:pt x="24709" y="40038"/>
                    <a:pt x="22079" y="40038"/>
                  </a:cubicBezTo>
                  <a:cubicBezTo>
                    <a:pt x="14620" y="40038"/>
                    <a:pt x="8553" y="46105"/>
                    <a:pt x="8553" y="53560"/>
                  </a:cubicBezTo>
                  <a:cubicBezTo>
                    <a:pt x="8553" y="61019"/>
                    <a:pt x="14620" y="67086"/>
                    <a:pt x="22079" y="67086"/>
                  </a:cubicBezTo>
                  <a:cubicBezTo>
                    <a:pt x="29476" y="67086"/>
                    <a:pt x="35503" y="61113"/>
                    <a:pt x="35602" y="53738"/>
                  </a:cubicBezTo>
                  <a:lnTo>
                    <a:pt x="55793" y="53738"/>
                  </a:lnTo>
                  <a:cubicBezTo>
                    <a:pt x="55890" y="63568"/>
                    <a:pt x="63913" y="71534"/>
                    <a:pt x="73763" y="71534"/>
                  </a:cubicBezTo>
                  <a:cubicBezTo>
                    <a:pt x="83674" y="71534"/>
                    <a:pt x="91737" y="63471"/>
                    <a:pt x="91737" y="53560"/>
                  </a:cubicBezTo>
                  <a:cubicBezTo>
                    <a:pt x="91737" y="49869"/>
                    <a:pt x="90625" y="46319"/>
                    <a:pt x="88524" y="43302"/>
                  </a:cubicBezTo>
                  <a:cubicBezTo>
                    <a:pt x="86503" y="40400"/>
                    <a:pt x="83710" y="38179"/>
                    <a:pt x="80446" y="36872"/>
                  </a:cubicBezTo>
                  <a:lnTo>
                    <a:pt x="83312" y="29497"/>
                  </a:lnTo>
                  <a:cubicBezTo>
                    <a:pt x="83348" y="29407"/>
                    <a:pt x="83300" y="29305"/>
                    <a:pt x="83210" y="29268"/>
                  </a:cubicBezTo>
                  <a:cubicBezTo>
                    <a:pt x="78110" y="27284"/>
                    <a:pt x="74817" y="22466"/>
                    <a:pt x="74817" y="16992"/>
                  </a:cubicBezTo>
                  <a:cubicBezTo>
                    <a:pt x="74817" y="9729"/>
                    <a:pt x="80722" y="3825"/>
                    <a:pt x="87984" y="3825"/>
                  </a:cubicBezTo>
                  <a:cubicBezTo>
                    <a:pt x="95244" y="3825"/>
                    <a:pt x="101152" y="9729"/>
                    <a:pt x="101152" y="16992"/>
                  </a:cubicBezTo>
                  <a:cubicBezTo>
                    <a:pt x="101152" y="20782"/>
                    <a:pt x="99518" y="24390"/>
                    <a:pt x="96667" y="26892"/>
                  </a:cubicBezTo>
                  <a:cubicBezTo>
                    <a:pt x="96591" y="26958"/>
                    <a:pt x="96584" y="27070"/>
                    <a:pt x="96649" y="27142"/>
                  </a:cubicBezTo>
                  <a:lnTo>
                    <a:pt x="100901" y="31993"/>
                  </a:lnTo>
                  <a:cubicBezTo>
                    <a:pt x="100936" y="32032"/>
                    <a:pt x="100985" y="32052"/>
                    <a:pt x="101035" y="32052"/>
                  </a:cubicBezTo>
                  <a:cubicBezTo>
                    <a:pt x="101077" y="32052"/>
                    <a:pt x="101120" y="32037"/>
                    <a:pt x="101155" y="32007"/>
                  </a:cubicBezTo>
                  <a:cubicBezTo>
                    <a:pt x="101227" y="31942"/>
                    <a:pt x="101235" y="31830"/>
                    <a:pt x="101170" y="31757"/>
                  </a:cubicBezTo>
                  <a:lnTo>
                    <a:pt x="97033" y="27041"/>
                  </a:lnTo>
                  <a:cubicBezTo>
                    <a:pt x="99880" y="24476"/>
                    <a:pt x="101506" y="20825"/>
                    <a:pt x="101506" y="16992"/>
                  </a:cubicBezTo>
                  <a:cubicBezTo>
                    <a:pt x="101506" y="9534"/>
                    <a:pt x="95439" y="3466"/>
                    <a:pt x="87984" y="3466"/>
                  </a:cubicBezTo>
                  <a:cubicBezTo>
                    <a:pt x="80526" y="3466"/>
                    <a:pt x="74459" y="9534"/>
                    <a:pt x="74459" y="16992"/>
                  </a:cubicBezTo>
                  <a:cubicBezTo>
                    <a:pt x="74459" y="22553"/>
                    <a:pt x="77773" y="27458"/>
                    <a:pt x="82917" y="29533"/>
                  </a:cubicBezTo>
                  <a:lnTo>
                    <a:pt x="80048" y="36908"/>
                  </a:lnTo>
                  <a:cubicBezTo>
                    <a:pt x="80015" y="36999"/>
                    <a:pt x="80058" y="37101"/>
                    <a:pt x="80149" y="37136"/>
                  </a:cubicBezTo>
                  <a:cubicBezTo>
                    <a:pt x="86973" y="39791"/>
                    <a:pt x="91382" y="46239"/>
                    <a:pt x="91382" y="53560"/>
                  </a:cubicBezTo>
                  <a:cubicBezTo>
                    <a:pt x="91382" y="63275"/>
                    <a:pt x="83478" y="71175"/>
                    <a:pt x="73763" y="71175"/>
                  </a:cubicBezTo>
                  <a:cubicBezTo>
                    <a:pt x="64052" y="71175"/>
                    <a:pt x="56147" y="63275"/>
                    <a:pt x="56147" y="53560"/>
                  </a:cubicBezTo>
                  <a:cubicBezTo>
                    <a:pt x="56147" y="53462"/>
                    <a:pt x="56067" y="53383"/>
                    <a:pt x="55970" y="53383"/>
                  </a:cubicBezTo>
                  <a:lnTo>
                    <a:pt x="35424" y="53383"/>
                  </a:lnTo>
                  <a:cubicBezTo>
                    <a:pt x="35326" y="53383"/>
                    <a:pt x="35246" y="53462"/>
                    <a:pt x="35246" y="53560"/>
                  </a:cubicBezTo>
                  <a:cubicBezTo>
                    <a:pt x="35246" y="60823"/>
                    <a:pt x="29339" y="66728"/>
                    <a:pt x="22079" y="66728"/>
                  </a:cubicBezTo>
                  <a:cubicBezTo>
                    <a:pt x="14816" y="66728"/>
                    <a:pt x="8912" y="60823"/>
                    <a:pt x="8912" y="53560"/>
                  </a:cubicBezTo>
                  <a:cubicBezTo>
                    <a:pt x="8912" y="46301"/>
                    <a:pt x="14816" y="40393"/>
                    <a:pt x="22079" y="40393"/>
                  </a:cubicBezTo>
                  <a:cubicBezTo>
                    <a:pt x="24698" y="40393"/>
                    <a:pt x="27226" y="41160"/>
                    <a:pt x="29404" y="42617"/>
                  </a:cubicBezTo>
                  <a:cubicBezTo>
                    <a:pt x="29444" y="42640"/>
                    <a:pt x="29473" y="42657"/>
                    <a:pt x="29502" y="42657"/>
                  </a:cubicBezTo>
                  <a:cubicBezTo>
                    <a:pt x="29577" y="42657"/>
                    <a:pt x="29652" y="42545"/>
                    <a:pt x="29921" y="42146"/>
                  </a:cubicBezTo>
                  <a:lnTo>
                    <a:pt x="36021" y="33015"/>
                  </a:lnTo>
                  <a:cubicBezTo>
                    <a:pt x="38945" y="34931"/>
                    <a:pt x="42343" y="35944"/>
                    <a:pt x="45857" y="35944"/>
                  </a:cubicBezTo>
                  <a:cubicBezTo>
                    <a:pt x="55767" y="35944"/>
                    <a:pt x="63831" y="27881"/>
                    <a:pt x="63831" y="17970"/>
                  </a:cubicBezTo>
                  <a:cubicBezTo>
                    <a:pt x="63831" y="8064"/>
                    <a:pt x="55767" y="0"/>
                    <a:pt x="45857" y="0"/>
                  </a:cubicBezTo>
                  <a:close/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634;p25">
              <a:extLst>
                <a:ext uri="{FF2B5EF4-FFF2-40B4-BE49-F238E27FC236}">
                  <a16:creationId xmlns:a16="http://schemas.microsoft.com/office/drawing/2014/main" id="{1A8E0647-9EC3-1847-8F7A-C697A8308256}"/>
                </a:ext>
              </a:extLst>
            </p:cNvPr>
            <p:cNvSpPr/>
            <p:nvPr/>
          </p:nvSpPr>
          <p:spPr>
            <a:xfrm>
              <a:off x="8437549" y="3678678"/>
              <a:ext cx="59572" cy="59572"/>
            </a:xfrm>
            <a:custGeom>
              <a:avLst/>
              <a:gdLst/>
              <a:ahLst/>
              <a:cxnLst/>
              <a:rect l="l" t="t" r="r" b="b"/>
              <a:pathLst>
                <a:path w="1248" h="1248" extrusionOk="0">
                  <a:moveTo>
                    <a:pt x="624" y="357"/>
                  </a:moveTo>
                  <a:cubicBezTo>
                    <a:pt x="769" y="357"/>
                    <a:pt x="888" y="476"/>
                    <a:pt x="888" y="624"/>
                  </a:cubicBezTo>
                  <a:cubicBezTo>
                    <a:pt x="888" y="769"/>
                    <a:pt x="769" y="889"/>
                    <a:pt x="624" y="889"/>
                  </a:cubicBezTo>
                  <a:cubicBezTo>
                    <a:pt x="475" y="889"/>
                    <a:pt x="356" y="769"/>
                    <a:pt x="356" y="624"/>
                  </a:cubicBezTo>
                  <a:cubicBezTo>
                    <a:pt x="356" y="476"/>
                    <a:pt x="475" y="357"/>
                    <a:pt x="624" y="357"/>
                  </a:cubicBezTo>
                  <a:close/>
                  <a:moveTo>
                    <a:pt x="624" y="1"/>
                  </a:moveTo>
                  <a:cubicBezTo>
                    <a:pt x="279" y="1"/>
                    <a:pt x="0" y="280"/>
                    <a:pt x="0" y="624"/>
                  </a:cubicBezTo>
                  <a:cubicBezTo>
                    <a:pt x="0" y="965"/>
                    <a:pt x="279" y="1248"/>
                    <a:pt x="624" y="1248"/>
                  </a:cubicBezTo>
                  <a:cubicBezTo>
                    <a:pt x="968" y="1248"/>
                    <a:pt x="1247" y="965"/>
                    <a:pt x="1247" y="624"/>
                  </a:cubicBezTo>
                  <a:cubicBezTo>
                    <a:pt x="1247" y="280"/>
                    <a:pt x="968" y="1"/>
                    <a:pt x="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</a:t>
              </a:r>
              <a:endParaRPr/>
            </a:p>
          </p:txBody>
        </p:sp>
        <p:sp>
          <p:nvSpPr>
            <p:cNvPr id="9" name="Google Shape;635;p25">
              <a:extLst>
                <a:ext uri="{FF2B5EF4-FFF2-40B4-BE49-F238E27FC236}">
                  <a16:creationId xmlns:a16="http://schemas.microsoft.com/office/drawing/2014/main" id="{B6A1F202-335F-F443-B279-146BC3B15E67}"/>
                </a:ext>
              </a:extLst>
            </p:cNvPr>
            <p:cNvSpPr/>
            <p:nvPr/>
          </p:nvSpPr>
          <p:spPr>
            <a:xfrm rot="17862407">
              <a:off x="7989402" y="5596767"/>
              <a:ext cx="59564" cy="59564"/>
            </a:xfrm>
            <a:custGeom>
              <a:avLst/>
              <a:gdLst/>
              <a:ahLst/>
              <a:cxnLst/>
              <a:rect l="l" t="t" r="r" b="b"/>
              <a:pathLst>
                <a:path w="1248" h="1248" extrusionOk="0">
                  <a:moveTo>
                    <a:pt x="624" y="356"/>
                  </a:moveTo>
                  <a:cubicBezTo>
                    <a:pt x="773" y="356"/>
                    <a:pt x="892" y="475"/>
                    <a:pt x="892" y="624"/>
                  </a:cubicBezTo>
                  <a:cubicBezTo>
                    <a:pt x="892" y="769"/>
                    <a:pt x="773" y="888"/>
                    <a:pt x="624" y="888"/>
                  </a:cubicBezTo>
                  <a:cubicBezTo>
                    <a:pt x="476" y="888"/>
                    <a:pt x="357" y="769"/>
                    <a:pt x="357" y="624"/>
                  </a:cubicBezTo>
                  <a:cubicBezTo>
                    <a:pt x="357" y="475"/>
                    <a:pt x="476" y="356"/>
                    <a:pt x="624" y="356"/>
                  </a:cubicBezTo>
                  <a:close/>
                  <a:moveTo>
                    <a:pt x="624" y="1"/>
                  </a:moveTo>
                  <a:cubicBezTo>
                    <a:pt x="280" y="1"/>
                    <a:pt x="1" y="280"/>
                    <a:pt x="1" y="624"/>
                  </a:cubicBezTo>
                  <a:cubicBezTo>
                    <a:pt x="1" y="965"/>
                    <a:pt x="280" y="1247"/>
                    <a:pt x="624" y="1247"/>
                  </a:cubicBezTo>
                  <a:cubicBezTo>
                    <a:pt x="969" y="1247"/>
                    <a:pt x="1248" y="965"/>
                    <a:pt x="1248" y="624"/>
                  </a:cubicBezTo>
                  <a:cubicBezTo>
                    <a:pt x="1248" y="280"/>
                    <a:pt x="969" y="1"/>
                    <a:pt x="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638;p25">
              <a:extLst>
                <a:ext uri="{FF2B5EF4-FFF2-40B4-BE49-F238E27FC236}">
                  <a16:creationId xmlns:a16="http://schemas.microsoft.com/office/drawing/2014/main" id="{F64F9966-4C96-4147-B19D-9D429DB49C96}"/>
                </a:ext>
              </a:extLst>
            </p:cNvPr>
            <p:cNvCxnSpPr>
              <a:cxnSpLocks/>
            </p:cNvCxnSpPr>
            <p:nvPr/>
          </p:nvCxnSpPr>
          <p:spPr>
            <a:xfrm>
              <a:off x="7731893" y="5343299"/>
              <a:ext cx="273403" cy="265303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C32D159-00B0-A44E-A65F-89FF88AC614E}"/>
              </a:ext>
            </a:extLst>
          </p:cNvPr>
          <p:cNvGrpSpPr/>
          <p:nvPr/>
        </p:nvGrpSpPr>
        <p:grpSpPr>
          <a:xfrm>
            <a:off x="1017271" y="1843679"/>
            <a:ext cx="2886880" cy="1356722"/>
            <a:chOff x="1049969" y="3815885"/>
            <a:chExt cx="1707928" cy="802660"/>
          </a:xfrm>
        </p:grpSpPr>
        <p:sp>
          <p:nvSpPr>
            <p:cNvPr id="294" name="Google Shape;7793;p73">
              <a:extLst>
                <a:ext uri="{FF2B5EF4-FFF2-40B4-BE49-F238E27FC236}">
                  <a16:creationId xmlns:a16="http://schemas.microsoft.com/office/drawing/2014/main" id="{A2272905-4FD8-F644-8CE9-365499BD0252}"/>
                </a:ext>
              </a:extLst>
            </p:cNvPr>
            <p:cNvSpPr/>
            <p:nvPr/>
          </p:nvSpPr>
          <p:spPr>
            <a:xfrm>
              <a:off x="2118790" y="4300486"/>
              <a:ext cx="318058" cy="31805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789;p73">
              <a:extLst>
                <a:ext uri="{FF2B5EF4-FFF2-40B4-BE49-F238E27FC236}">
                  <a16:creationId xmlns:a16="http://schemas.microsoft.com/office/drawing/2014/main" id="{2DF8A487-C82E-9549-8098-1AD4402634E5}"/>
                </a:ext>
              </a:extLst>
            </p:cNvPr>
            <p:cNvSpPr/>
            <p:nvPr/>
          </p:nvSpPr>
          <p:spPr>
            <a:xfrm>
              <a:off x="1380328" y="4300487"/>
              <a:ext cx="318058" cy="31805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7795;p73">
              <a:extLst>
                <a:ext uri="{FF2B5EF4-FFF2-40B4-BE49-F238E27FC236}">
                  <a16:creationId xmlns:a16="http://schemas.microsoft.com/office/drawing/2014/main" id="{96679DCE-89EE-024C-BE31-15F8D5FC337A}"/>
                </a:ext>
              </a:extLst>
            </p:cNvPr>
            <p:cNvSpPr/>
            <p:nvPr/>
          </p:nvSpPr>
          <p:spPr>
            <a:xfrm>
              <a:off x="2439839" y="3831401"/>
              <a:ext cx="318058" cy="31805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7791;p73">
              <a:extLst>
                <a:ext uri="{FF2B5EF4-FFF2-40B4-BE49-F238E27FC236}">
                  <a16:creationId xmlns:a16="http://schemas.microsoft.com/office/drawing/2014/main" id="{B33ADE96-88A7-C049-9D61-044828D96EA6}"/>
                </a:ext>
              </a:extLst>
            </p:cNvPr>
            <p:cNvSpPr/>
            <p:nvPr/>
          </p:nvSpPr>
          <p:spPr>
            <a:xfrm>
              <a:off x="1752663" y="3831401"/>
              <a:ext cx="318058" cy="31805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7788;p73">
              <a:extLst>
                <a:ext uri="{FF2B5EF4-FFF2-40B4-BE49-F238E27FC236}">
                  <a16:creationId xmlns:a16="http://schemas.microsoft.com/office/drawing/2014/main" id="{29E422C8-89CE-D543-8C34-AF007E1E50E2}"/>
                </a:ext>
              </a:extLst>
            </p:cNvPr>
            <p:cNvSpPr/>
            <p:nvPr/>
          </p:nvSpPr>
          <p:spPr>
            <a:xfrm>
              <a:off x="1065485" y="3831401"/>
              <a:ext cx="318058" cy="31805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9" name="Google Shape;7787;p73">
              <a:extLst>
                <a:ext uri="{FF2B5EF4-FFF2-40B4-BE49-F238E27FC236}">
                  <a16:creationId xmlns:a16="http://schemas.microsoft.com/office/drawing/2014/main" id="{E131F869-496D-1B4B-A93D-087C43E0FCDC}"/>
                </a:ext>
              </a:extLst>
            </p:cNvPr>
            <p:cNvCxnSpPr>
              <a:stCxn id="305" idx="4"/>
              <a:endCxn id="307" idx="0"/>
            </p:cNvCxnSpPr>
            <p:nvPr/>
          </p:nvCxnSpPr>
          <p:spPr>
            <a:xfrm>
              <a:off x="1208998" y="4133943"/>
              <a:ext cx="314843" cy="15413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7790;p73">
              <a:extLst>
                <a:ext uri="{FF2B5EF4-FFF2-40B4-BE49-F238E27FC236}">
                  <a16:creationId xmlns:a16="http://schemas.microsoft.com/office/drawing/2014/main" id="{04FD5CDB-3857-574B-8545-B0C4C1C8EDD9}"/>
                </a:ext>
              </a:extLst>
            </p:cNvPr>
            <p:cNvCxnSpPr>
              <a:stCxn id="307" idx="0"/>
              <a:endCxn id="304" idx="4"/>
            </p:cNvCxnSpPr>
            <p:nvPr/>
          </p:nvCxnSpPr>
          <p:spPr>
            <a:xfrm flipV="1">
              <a:off x="1523841" y="4133943"/>
              <a:ext cx="372336" cy="15413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7792;p73">
              <a:extLst>
                <a:ext uri="{FF2B5EF4-FFF2-40B4-BE49-F238E27FC236}">
                  <a16:creationId xmlns:a16="http://schemas.microsoft.com/office/drawing/2014/main" id="{38F27ACB-CAA1-6340-8B82-E8C0CECB7527}"/>
                </a:ext>
              </a:extLst>
            </p:cNvPr>
            <p:cNvCxnSpPr>
              <a:stCxn id="304" idx="4"/>
              <a:endCxn id="306" idx="0"/>
            </p:cNvCxnSpPr>
            <p:nvPr/>
          </p:nvCxnSpPr>
          <p:spPr>
            <a:xfrm>
              <a:off x="1896177" y="4133943"/>
              <a:ext cx="366126" cy="15413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7794;p73">
              <a:extLst>
                <a:ext uri="{FF2B5EF4-FFF2-40B4-BE49-F238E27FC236}">
                  <a16:creationId xmlns:a16="http://schemas.microsoft.com/office/drawing/2014/main" id="{9D506E3E-A4C0-E14C-BEB6-274921F923D6}"/>
                </a:ext>
              </a:extLst>
            </p:cNvPr>
            <p:cNvCxnSpPr>
              <a:stCxn id="306" idx="0"/>
              <a:endCxn id="303" idx="4"/>
            </p:cNvCxnSpPr>
            <p:nvPr/>
          </p:nvCxnSpPr>
          <p:spPr>
            <a:xfrm flipV="1">
              <a:off x="2262303" y="4133943"/>
              <a:ext cx="321049" cy="15413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3" name="Google Shape;7795;p73">
              <a:extLst>
                <a:ext uri="{FF2B5EF4-FFF2-40B4-BE49-F238E27FC236}">
                  <a16:creationId xmlns:a16="http://schemas.microsoft.com/office/drawing/2014/main" id="{4F239BDE-9DB6-3048-93A5-0EEDFF2EE0DA}"/>
                </a:ext>
              </a:extLst>
            </p:cNvPr>
            <p:cNvSpPr/>
            <p:nvPr/>
          </p:nvSpPr>
          <p:spPr>
            <a:xfrm>
              <a:off x="2424323" y="3815885"/>
              <a:ext cx="318058" cy="318058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7791;p73">
              <a:extLst>
                <a:ext uri="{FF2B5EF4-FFF2-40B4-BE49-F238E27FC236}">
                  <a16:creationId xmlns:a16="http://schemas.microsoft.com/office/drawing/2014/main" id="{D60DC5DE-D60A-4C4D-9AF7-5BD844188A57}"/>
                </a:ext>
              </a:extLst>
            </p:cNvPr>
            <p:cNvSpPr/>
            <p:nvPr/>
          </p:nvSpPr>
          <p:spPr>
            <a:xfrm>
              <a:off x="1737147" y="3815885"/>
              <a:ext cx="318058" cy="318058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7788;p73">
              <a:extLst>
                <a:ext uri="{FF2B5EF4-FFF2-40B4-BE49-F238E27FC236}">
                  <a16:creationId xmlns:a16="http://schemas.microsoft.com/office/drawing/2014/main" id="{0692770C-5763-7344-AB4E-048FC57F535C}"/>
                </a:ext>
              </a:extLst>
            </p:cNvPr>
            <p:cNvSpPr/>
            <p:nvPr/>
          </p:nvSpPr>
          <p:spPr>
            <a:xfrm>
              <a:off x="1049969" y="3815885"/>
              <a:ext cx="318058" cy="318058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7793;p73">
              <a:extLst>
                <a:ext uri="{FF2B5EF4-FFF2-40B4-BE49-F238E27FC236}">
                  <a16:creationId xmlns:a16="http://schemas.microsoft.com/office/drawing/2014/main" id="{F44395AA-6475-CF4C-A4E5-0D70A7AEA37A}"/>
                </a:ext>
              </a:extLst>
            </p:cNvPr>
            <p:cNvSpPr/>
            <p:nvPr/>
          </p:nvSpPr>
          <p:spPr>
            <a:xfrm>
              <a:off x="2103274" y="4288073"/>
              <a:ext cx="318058" cy="318058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7789;p73">
              <a:extLst>
                <a:ext uri="{FF2B5EF4-FFF2-40B4-BE49-F238E27FC236}">
                  <a16:creationId xmlns:a16="http://schemas.microsoft.com/office/drawing/2014/main" id="{098220EE-BCD7-8F49-87EC-DCB929C414CD}"/>
                </a:ext>
              </a:extLst>
            </p:cNvPr>
            <p:cNvSpPr/>
            <p:nvPr/>
          </p:nvSpPr>
          <p:spPr>
            <a:xfrm>
              <a:off x="1364812" y="4288074"/>
              <a:ext cx="318058" cy="318058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CABE9DB8-FFDE-A145-9684-ED162B06270A}"/>
              </a:ext>
            </a:extLst>
          </p:cNvPr>
          <p:cNvGrpSpPr/>
          <p:nvPr/>
        </p:nvGrpSpPr>
        <p:grpSpPr>
          <a:xfrm>
            <a:off x="6931281" y="1289117"/>
            <a:ext cx="4152552" cy="2091392"/>
            <a:chOff x="892963" y="1349037"/>
            <a:chExt cx="10071770" cy="5072544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C2205E3-538E-FF45-BE5E-D6271069A160}"/>
                </a:ext>
              </a:extLst>
            </p:cNvPr>
            <p:cNvCxnSpPr>
              <a:cxnSpLocks/>
            </p:cNvCxnSpPr>
            <p:nvPr/>
          </p:nvCxnSpPr>
          <p:spPr>
            <a:xfrm>
              <a:off x="1235656" y="3915306"/>
              <a:ext cx="948663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Google Shape;8384;p75">
              <a:extLst>
                <a:ext uri="{FF2B5EF4-FFF2-40B4-BE49-F238E27FC236}">
                  <a16:creationId xmlns:a16="http://schemas.microsoft.com/office/drawing/2014/main" id="{3C367CDF-8A60-324B-A538-8664E3A54066}"/>
                </a:ext>
              </a:extLst>
            </p:cNvPr>
            <p:cNvSpPr/>
            <p:nvPr/>
          </p:nvSpPr>
          <p:spPr>
            <a:xfrm rot="10800000">
              <a:off x="2846444" y="1349037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8384;p75">
              <a:extLst>
                <a:ext uri="{FF2B5EF4-FFF2-40B4-BE49-F238E27FC236}">
                  <a16:creationId xmlns:a16="http://schemas.microsoft.com/office/drawing/2014/main" id="{4DAF7D1A-32B3-1741-8183-70D308FDA7B0}"/>
                </a:ext>
              </a:extLst>
            </p:cNvPr>
            <p:cNvSpPr/>
            <p:nvPr/>
          </p:nvSpPr>
          <p:spPr>
            <a:xfrm rot="10800000">
              <a:off x="5128353" y="1349037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8384;p75">
              <a:extLst>
                <a:ext uri="{FF2B5EF4-FFF2-40B4-BE49-F238E27FC236}">
                  <a16:creationId xmlns:a16="http://schemas.microsoft.com/office/drawing/2014/main" id="{8F88FAB8-0DE0-7A49-B7C1-D1A1E675DB3A}"/>
                </a:ext>
              </a:extLst>
            </p:cNvPr>
            <p:cNvSpPr/>
            <p:nvPr/>
          </p:nvSpPr>
          <p:spPr>
            <a:xfrm rot="10800000">
              <a:off x="7478596" y="1349037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8384;p75">
              <a:extLst>
                <a:ext uri="{FF2B5EF4-FFF2-40B4-BE49-F238E27FC236}">
                  <a16:creationId xmlns:a16="http://schemas.microsoft.com/office/drawing/2014/main" id="{9757AD69-9480-5D4F-8266-0FEFD6FEFB2F}"/>
                </a:ext>
              </a:extLst>
            </p:cNvPr>
            <p:cNvSpPr/>
            <p:nvPr/>
          </p:nvSpPr>
          <p:spPr>
            <a:xfrm>
              <a:off x="3872726" y="4169333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8384;p75">
              <a:extLst>
                <a:ext uri="{FF2B5EF4-FFF2-40B4-BE49-F238E27FC236}">
                  <a16:creationId xmlns:a16="http://schemas.microsoft.com/office/drawing/2014/main" id="{ADF41C5D-56A6-7048-B8E1-58E20E305D3C}"/>
                </a:ext>
              </a:extLst>
            </p:cNvPr>
            <p:cNvSpPr/>
            <p:nvPr/>
          </p:nvSpPr>
          <p:spPr>
            <a:xfrm>
              <a:off x="6179692" y="4169333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329;p40">
              <a:extLst>
                <a:ext uri="{FF2B5EF4-FFF2-40B4-BE49-F238E27FC236}">
                  <a16:creationId xmlns:a16="http://schemas.microsoft.com/office/drawing/2014/main" id="{B3DDC5C9-4C6F-254B-B6B4-190E52EA4617}"/>
                </a:ext>
              </a:extLst>
            </p:cNvPr>
            <p:cNvSpPr/>
            <p:nvPr/>
          </p:nvSpPr>
          <p:spPr>
            <a:xfrm>
              <a:off x="3376315" y="3787207"/>
              <a:ext cx="297246" cy="255521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330;p40">
              <a:extLst>
                <a:ext uri="{FF2B5EF4-FFF2-40B4-BE49-F238E27FC236}">
                  <a16:creationId xmlns:a16="http://schemas.microsoft.com/office/drawing/2014/main" id="{5F46C03D-1B34-6749-92C0-16F7FAE111B5}"/>
                </a:ext>
              </a:extLst>
            </p:cNvPr>
            <p:cNvSpPr/>
            <p:nvPr/>
          </p:nvSpPr>
          <p:spPr>
            <a:xfrm>
              <a:off x="4529021" y="3787464"/>
              <a:ext cx="297246" cy="25526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331;p40">
              <a:extLst>
                <a:ext uri="{FF2B5EF4-FFF2-40B4-BE49-F238E27FC236}">
                  <a16:creationId xmlns:a16="http://schemas.microsoft.com/office/drawing/2014/main" id="{F84B185F-A9AC-FE48-AD28-9D45CC2348FB}"/>
                </a:ext>
              </a:extLst>
            </p:cNvPr>
            <p:cNvSpPr/>
            <p:nvPr/>
          </p:nvSpPr>
          <p:spPr>
            <a:xfrm>
              <a:off x="5681727" y="3763356"/>
              <a:ext cx="297246" cy="254487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332;p40">
              <a:extLst>
                <a:ext uri="{FF2B5EF4-FFF2-40B4-BE49-F238E27FC236}">
                  <a16:creationId xmlns:a16="http://schemas.microsoft.com/office/drawing/2014/main" id="{11C4A145-FDE8-2742-BB66-1BCE6F7821CA}"/>
                </a:ext>
              </a:extLst>
            </p:cNvPr>
            <p:cNvSpPr/>
            <p:nvPr/>
          </p:nvSpPr>
          <p:spPr>
            <a:xfrm>
              <a:off x="6837543" y="3787464"/>
              <a:ext cx="294135" cy="25526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333;p40">
              <a:extLst>
                <a:ext uri="{FF2B5EF4-FFF2-40B4-BE49-F238E27FC236}">
                  <a16:creationId xmlns:a16="http://schemas.microsoft.com/office/drawing/2014/main" id="{5DDB24A5-8B97-C849-BD67-C8106F21B7D1}"/>
                </a:ext>
              </a:extLst>
            </p:cNvPr>
            <p:cNvSpPr/>
            <p:nvPr/>
          </p:nvSpPr>
          <p:spPr>
            <a:xfrm>
              <a:off x="8031970" y="3786945"/>
              <a:ext cx="297246" cy="254487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8384;p75">
              <a:extLst>
                <a:ext uri="{FF2B5EF4-FFF2-40B4-BE49-F238E27FC236}">
                  <a16:creationId xmlns:a16="http://schemas.microsoft.com/office/drawing/2014/main" id="{8B14AE5E-2E02-C843-B33C-A55C83BD8E69}"/>
                </a:ext>
              </a:extLst>
            </p:cNvPr>
            <p:cNvSpPr/>
            <p:nvPr/>
          </p:nvSpPr>
          <p:spPr>
            <a:xfrm rot="10800000">
              <a:off x="2810169" y="1413675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8384;p75">
              <a:extLst>
                <a:ext uri="{FF2B5EF4-FFF2-40B4-BE49-F238E27FC236}">
                  <a16:creationId xmlns:a16="http://schemas.microsoft.com/office/drawing/2014/main" id="{03D479D1-E819-4C44-BECA-E3F5D782E735}"/>
                </a:ext>
              </a:extLst>
            </p:cNvPr>
            <p:cNvSpPr/>
            <p:nvPr/>
          </p:nvSpPr>
          <p:spPr>
            <a:xfrm rot="10800000">
              <a:off x="5092078" y="1413675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8384;p75">
              <a:extLst>
                <a:ext uri="{FF2B5EF4-FFF2-40B4-BE49-F238E27FC236}">
                  <a16:creationId xmlns:a16="http://schemas.microsoft.com/office/drawing/2014/main" id="{8EA6E01A-1863-C74C-BB12-95440E2B31FE}"/>
                </a:ext>
              </a:extLst>
            </p:cNvPr>
            <p:cNvSpPr/>
            <p:nvPr/>
          </p:nvSpPr>
          <p:spPr>
            <a:xfrm rot="10800000">
              <a:off x="7442321" y="1413675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8384;p75">
              <a:extLst>
                <a:ext uri="{FF2B5EF4-FFF2-40B4-BE49-F238E27FC236}">
                  <a16:creationId xmlns:a16="http://schemas.microsoft.com/office/drawing/2014/main" id="{FA2EEF4A-FE3B-8646-A9BB-16A7079D54FF}"/>
                </a:ext>
              </a:extLst>
            </p:cNvPr>
            <p:cNvSpPr/>
            <p:nvPr/>
          </p:nvSpPr>
          <p:spPr>
            <a:xfrm>
              <a:off x="3939372" y="4131305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8384;p75">
              <a:extLst>
                <a:ext uri="{FF2B5EF4-FFF2-40B4-BE49-F238E27FC236}">
                  <a16:creationId xmlns:a16="http://schemas.microsoft.com/office/drawing/2014/main" id="{20BE0256-A496-9548-92E7-83099438EAD9}"/>
                </a:ext>
              </a:extLst>
            </p:cNvPr>
            <p:cNvSpPr/>
            <p:nvPr/>
          </p:nvSpPr>
          <p:spPr>
            <a:xfrm>
              <a:off x="6246338" y="4131305"/>
              <a:ext cx="1476543" cy="2252248"/>
            </a:xfrm>
            <a:custGeom>
              <a:avLst/>
              <a:gdLst/>
              <a:ahLst/>
              <a:cxnLst/>
              <a:rect l="l" t="t" r="r" b="b"/>
              <a:pathLst>
                <a:path w="14910" h="22743" extrusionOk="0">
                  <a:moveTo>
                    <a:pt x="7449" y="0"/>
                  </a:moveTo>
                  <a:cubicBezTo>
                    <a:pt x="7363" y="0"/>
                    <a:pt x="7277" y="40"/>
                    <a:pt x="7219" y="121"/>
                  </a:cubicBezTo>
                  <a:lnTo>
                    <a:pt x="4981" y="3220"/>
                  </a:lnTo>
                  <a:lnTo>
                    <a:pt x="1079" y="3220"/>
                  </a:lnTo>
                  <a:cubicBezTo>
                    <a:pt x="482" y="3220"/>
                    <a:pt x="0" y="3702"/>
                    <a:pt x="0" y="4298"/>
                  </a:cubicBezTo>
                  <a:lnTo>
                    <a:pt x="0" y="21652"/>
                  </a:lnTo>
                  <a:cubicBezTo>
                    <a:pt x="0" y="22249"/>
                    <a:pt x="482" y="22742"/>
                    <a:pt x="1079" y="22742"/>
                  </a:cubicBezTo>
                  <a:lnTo>
                    <a:pt x="13830" y="22742"/>
                  </a:lnTo>
                  <a:cubicBezTo>
                    <a:pt x="14427" y="22742"/>
                    <a:pt x="14909" y="22249"/>
                    <a:pt x="14909" y="21652"/>
                  </a:cubicBezTo>
                  <a:lnTo>
                    <a:pt x="14909" y="4298"/>
                  </a:lnTo>
                  <a:cubicBezTo>
                    <a:pt x="14909" y="3708"/>
                    <a:pt x="14438" y="3219"/>
                    <a:pt x="13851" y="3219"/>
                  </a:cubicBezTo>
                  <a:cubicBezTo>
                    <a:pt x="13844" y="3219"/>
                    <a:pt x="13837" y="3219"/>
                    <a:pt x="13830" y="3220"/>
                  </a:cubicBezTo>
                  <a:lnTo>
                    <a:pt x="9916" y="3220"/>
                  </a:lnTo>
                  <a:lnTo>
                    <a:pt x="7678" y="121"/>
                  </a:lnTo>
                  <a:cubicBezTo>
                    <a:pt x="7621" y="40"/>
                    <a:pt x="7535" y="0"/>
                    <a:pt x="744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065;p44">
              <a:extLst>
                <a:ext uri="{FF2B5EF4-FFF2-40B4-BE49-F238E27FC236}">
                  <a16:creationId xmlns:a16="http://schemas.microsoft.com/office/drawing/2014/main" id="{26119228-5AE5-A14A-956E-16705158B7D8}"/>
                </a:ext>
              </a:extLst>
            </p:cNvPr>
            <p:cNvSpPr/>
            <p:nvPr/>
          </p:nvSpPr>
          <p:spPr>
            <a:xfrm>
              <a:off x="10730678" y="3751496"/>
              <a:ext cx="234055" cy="346582"/>
            </a:xfrm>
            <a:custGeom>
              <a:avLst/>
              <a:gdLst/>
              <a:ahLst/>
              <a:cxnLst/>
              <a:rect l="l" t="t" r="r" b="b"/>
              <a:pathLst>
                <a:path w="1649" h="2442" extrusionOk="0">
                  <a:moveTo>
                    <a:pt x="501" y="1"/>
                  </a:moveTo>
                  <a:cubicBezTo>
                    <a:pt x="238" y="1"/>
                    <a:pt x="1" y="336"/>
                    <a:pt x="250" y="590"/>
                  </a:cubicBezTo>
                  <a:lnTo>
                    <a:pt x="841" y="1232"/>
                  </a:lnTo>
                  <a:lnTo>
                    <a:pt x="250" y="1874"/>
                  </a:lnTo>
                  <a:cubicBezTo>
                    <a:pt x="36" y="2126"/>
                    <a:pt x="260" y="2441"/>
                    <a:pt x="516" y="2441"/>
                  </a:cubicBezTo>
                  <a:cubicBezTo>
                    <a:pt x="596" y="2441"/>
                    <a:pt x="680" y="2410"/>
                    <a:pt x="754" y="2336"/>
                  </a:cubicBezTo>
                  <a:lnTo>
                    <a:pt x="1555" y="1463"/>
                  </a:lnTo>
                  <a:cubicBezTo>
                    <a:pt x="1613" y="1405"/>
                    <a:pt x="1641" y="1326"/>
                    <a:pt x="1649" y="1246"/>
                  </a:cubicBezTo>
                  <a:cubicBezTo>
                    <a:pt x="1649" y="1239"/>
                    <a:pt x="1649" y="1239"/>
                    <a:pt x="1649" y="1232"/>
                  </a:cubicBezTo>
                  <a:cubicBezTo>
                    <a:pt x="1649" y="1225"/>
                    <a:pt x="1649" y="1225"/>
                    <a:pt x="1649" y="1218"/>
                  </a:cubicBezTo>
                  <a:cubicBezTo>
                    <a:pt x="1641" y="1138"/>
                    <a:pt x="1613" y="1059"/>
                    <a:pt x="1555" y="1001"/>
                  </a:cubicBezTo>
                  <a:lnTo>
                    <a:pt x="754" y="129"/>
                  </a:lnTo>
                  <a:cubicBezTo>
                    <a:pt x="679" y="38"/>
                    <a:pt x="588" y="1"/>
                    <a:pt x="50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4065;p44">
              <a:extLst>
                <a:ext uri="{FF2B5EF4-FFF2-40B4-BE49-F238E27FC236}">
                  <a16:creationId xmlns:a16="http://schemas.microsoft.com/office/drawing/2014/main" id="{3A15BB08-D649-ED46-B0B7-78EEA599C581}"/>
                </a:ext>
              </a:extLst>
            </p:cNvPr>
            <p:cNvSpPr/>
            <p:nvPr/>
          </p:nvSpPr>
          <p:spPr>
            <a:xfrm>
              <a:off x="892963" y="3740897"/>
              <a:ext cx="234055" cy="346582"/>
            </a:xfrm>
            <a:custGeom>
              <a:avLst/>
              <a:gdLst/>
              <a:ahLst/>
              <a:cxnLst/>
              <a:rect l="l" t="t" r="r" b="b"/>
              <a:pathLst>
                <a:path w="1649" h="2442" extrusionOk="0">
                  <a:moveTo>
                    <a:pt x="501" y="1"/>
                  </a:moveTo>
                  <a:cubicBezTo>
                    <a:pt x="238" y="1"/>
                    <a:pt x="1" y="336"/>
                    <a:pt x="250" y="590"/>
                  </a:cubicBezTo>
                  <a:lnTo>
                    <a:pt x="841" y="1232"/>
                  </a:lnTo>
                  <a:lnTo>
                    <a:pt x="250" y="1874"/>
                  </a:lnTo>
                  <a:cubicBezTo>
                    <a:pt x="36" y="2126"/>
                    <a:pt x="260" y="2441"/>
                    <a:pt x="516" y="2441"/>
                  </a:cubicBezTo>
                  <a:cubicBezTo>
                    <a:pt x="596" y="2441"/>
                    <a:pt x="680" y="2410"/>
                    <a:pt x="754" y="2336"/>
                  </a:cubicBezTo>
                  <a:lnTo>
                    <a:pt x="1555" y="1463"/>
                  </a:lnTo>
                  <a:cubicBezTo>
                    <a:pt x="1613" y="1405"/>
                    <a:pt x="1641" y="1326"/>
                    <a:pt x="1649" y="1246"/>
                  </a:cubicBezTo>
                  <a:cubicBezTo>
                    <a:pt x="1649" y="1239"/>
                    <a:pt x="1649" y="1239"/>
                    <a:pt x="1649" y="1232"/>
                  </a:cubicBezTo>
                  <a:cubicBezTo>
                    <a:pt x="1649" y="1225"/>
                    <a:pt x="1649" y="1225"/>
                    <a:pt x="1649" y="1218"/>
                  </a:cubicBezTo>
                  <a:cubicBezTo>
                    <a:pt x="1641" y="1138"/>
                    <a:pt x="1613" y="1059"/>
                    <a:pt x="1555" y="1001"/>
                  </a:cubicBezTo>
                  <a:lnTo>
                    <a:pt x="754" y="129"/>
                  </a:lnTo>
                  <a:cubicBezTo>
                    <a:pt x="679" y="38"/>
                    <a:pt x="588" y="1"/>
                    <a:pt x="50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209F3ACB-9071-0047-A5C4-8BCB37BE7957}"/>
              </a:ext>
            </a:extLst>
          </p:cNvPr>
          <p:cNvGrpSpPr/>
          <p:nvPr/>
        </p:nvGrpSpPr>
        <p:grpSpPr>
          <a:xfrm>
            <a:off x="725109" y="4156364"/>
            <a:ext cx="3500528" cy="1339249"/>
            <a:chOff x="1099158" y="1966734"/>
            <a:chExt cx="8800615" cy="3366980"/>
          </a:xfrm>
        </p:grpSpPr>
        <p:cxnSp>
          <p:nvCxnSpPr>
            <p:cNvPr id="412" name="Google Shape;7745;p73">
              <a:extLst>
                <a:ext uri="{FF2B5EF4-FFF2-40B4-BE49-F238E27FC236}">
                  <a16:creationId xmlns:a16="http://schemas.microsoft.com/office/drawing/2014/main" id="{67B36736-F0A7-B847-B200-3927476D4FB3}"/>
                </a:ext>
              </a:extLst>
            </p:cNvPr>
            <p:cNvCxnSpPr/>
            <p:nvPr/>
          </p:nvCxnSpPr>
          <p:spPr>
            <a:xfrm>
              <a:off x="6303675" y="3588288"/>
              <a:ext cx="9920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7747;p73">
              <a:extLst>
                <a:ext uri="{FF2B5EF4-FFF2-40B4-BE49-F238E27FC236}">
                  <a16:creationId xmlns:a16="http://schemas.microsoft.com/office/drawing/2014/main" id="{A20FA40B-3408-5F4A-85FC-FF09BE06EFC3}"/>
                </a:ext>
              </a:extLst>
            </p:cNvPr>
            <p:cNvCxnSpPr/>
            <p:nvPr/>
          </p:nvCxnSpPr>
          <p:spPr>
            <a:xfrm>
              <a:off x="4216935" y="3588288"/>
              <a:ext cx="9920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7748;p73">
              <a:extLst>
                <a:ext uri="{FF2B5EF4-FFF2-40B4-BE49-F238E27FC236}">
                  <a16:creationId xmlns:a16="http://schemas.microsoft.com/office/drawing/2014/main" id="{B74704B0-D97E-8D4D-8325-71FBE6258A9D}"/>
                </a:ext>
              </a:extLst>
            </p:cNvPr>
            <p:cNvCxnSpPr/>
            <p:nvPr/>
          </p:nvCxnSpPr>
          <p:spPr>
            <a:xfrm>
              <a:off x="2184937" y="3588288"/>
              <a:ext cx="992033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7749;p73">
              <a:extLst>
                <a:ext uri="{FF2B5EF4-FFF2-40B4-BE49-F238E27FC236}">
                  <a16:creationId xmlns:a16="http://schemas.microsoft.com/office/drawing/2014/main" id="{6AE81310-83F7-4A4C-B51F-C41D651A34D8}"/>
                </a:ext>
              </a:extLst>
            </p:cNvPr>
            <p:cNvCxnSpPr/>
            <p:nvPr/>
          </p:nvCxnSpPr>
          <p:spPr>
            <a:xfrm>
              <a:off x="8025740" y="3588288"/>
              <a:ext cx="166483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6" name="Google Shape;7753;p73">
              <a:extLst>
                <a:ext uri="{FF2B5EF4-FFF2-40B4-BE49-F238E27FC236}">
                  <a16:creationId xmlns:a16="http://schemas.microsoft.com/office/drawing/2014/main" id="{649D1A43-48E0-3448-A5FC-A2F8341A6A76}"/>
                </a:ext>
              </a:extLst>
            </p:cNvPr>
            <p:cNvSpPr/>
            <p:nvPr/>
          </p:nvSpPr>
          <p:spPr>
            <a:xfrm>
              <a:off x="1099158" y="3057371"/>
              <a:ext cx="1074417" cy="1074417"/>
            </a:xfrm>
            <a:prstGeom prst="ellipse">
              <a:avLst/>
            </a:prstGeom>
            <a:solidFill>
              <a:schemeClr val="tx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754;p73">
              <a:extLst>
                <a:ext uri="{FF2B5EF4-FFF2-40B4-BE49-F238E27FC236}">
                  <a16:creationId xmlns:a16="http://schemas.microsoft.com/office/drawing/2014/main" id="{6A4285CA-3D15-EC42-A412-DF9CF8F8F975}"/>
                </a:ext>
              </a:extLst>
            </p:cNvPr>
            <p:cNvSpPr/>
            <p:nvPr/>
          </p:nvSpPr>
          <p:spPr>
            <a:xfrm>
              <a:off x="3164675" y="3098775"/>
              <a:ext cx="1074417" cy="1074417"/>
            </a:xfrm>
            <a:prstGeom prst="ellipse">
              <a:avLst/>
            </a:prstGeom>
            <a:solidFill>
              <a:schemeClr val="tx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761;p73">
              <a:extLst>
                <a:ext uri="{FF2B5EF4-FFF2-40B4-BE49-F238E27FC236}">
                  <a16:creationId xmlns:a16="http://schemas.microsoft.com/office/drawing/2014/main" id="{C928B5B9-AD35-7249-BF72-97F864BDC7E3}"/>
                </a:ext>
              </a:extLst>
            </p:cNvPr>
            <p:cNvSpPr/>
            <p:nvPr/>
          </p:nvSpPr>
          <p:spPr>
            <a:xfrm>
              <a:off x="5230192" y="3057371"/>
              <a:ext cx="1074417" cy="1074417"/>
            </a:xfrm>
            <a:prstGeom prst="ellipse">
              <a:avLst/>
            </a:prstGeom>
            <a:solidFill>
              <a:schemeClr val="tx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746;p73">
              <a:extLst>
                <a:ext uri="{FF2B5EF4-FFF2-40B4-BE49-F238E27FC236}">
                  <a16:creationId xmlns:a16="http://schemas.microsoft.com/office/drawing/2014/main" id="{ED68A000-FF51-8742-83E5-48DD355A40C0}"/>
                </a:ext>
              </a:extLst>
            </p:cNvPr>
            <p:cNvSpPr/>
            <p:nvPr/>
          </p:nvSpPr>
          <p:spPr>
            <a:xfrm>
              <a:off x="7295708" y="3010138"/>
              <a:ext cx="1074417" cy="1074417"/>
            </a:xfrm>
            <a:prstGeom prst="ellipse">
              <a:avLst/>
            </a:prstGeom>
            <a:solidFill>
              <a:schemeClr val="tx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0" name="Google Shape;7759;p73">
              <a:extLst>
                <a:ext uri="{FF2B5EF4-FFF2-40B4-BE49-F238E27FC236}">
                  <a16:creationId xmlns:a16="http://schemas.microsoft.com/office/drawing/2014/main" id="{9AD71D20-36D0-9049-9D00-1CA816B03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6059" y="2538165"/>
              <a:ext cx="0" cy="51920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0E5C5DB5-BC82-CF47-BAA7-F87F6E09BCCF}"/>
                </a:ext>
              </a:extLst>
            </p:cNvPr>
            <p:cNvGrpSpPr/>
            <p:nvPr/>
          </p:nvGrpSpPr>
          <p:grpSpPr>
            <a:xfrm>
              <a:off x="1174723" y="1966734"/>
              <a:ext cx="2187439" cy="644882"/>
              <a:chOff x="1703666" y="1969888"/>
              <a:chExt cx="2187439" cy="644882"/>
            </a:xfrm>
          </p:grpSpPr>
          <p:sp>
            <p:nvSpPr>
              <p:cNvPr id="433" name="Google Shape;7752;p73">
                <a:extLst>
                  <a:ext uri="{FF2B5EF4-FFF2-40B4-BE49-F238E27FC236}">
                    <a16:creationId xmlns:a16="http://schemas.microsoft.com/office/drawing/2014/main" id="{C9483DB1-1236-E649-B62B-F8140CF6B404}"/>
                  </a:ext>
                </a:extLst>
              </p:cNvPr>
              <p:cNvSpPr/>
              <p:nvPr/>
            </p:nvSpPr>
            <p:spPr>
              <a:xfrm>
                <a:off x="1758384" y="2043236"/>
                <a:ext cx="2132721" cy="571534"/>
              </a:xfrm>
              <a:prstGeom prst="rect">
                <a:avLst/>
              </a:pr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7752;p73">
                <a:extLst>
                  <a:ext uri="{FF2B5EF4-FFF2-40B4-BE49-F238E27FC236}">
                    <a16:creationId xmlns:a16="http://schemas.microsoft.com/office/drawing/2014/main" id="{A153C6FD-A9A8-514A-ADAA-5E46FBB13A06}"/>
                  </a:ext>
                </a:extLst>
              </p:cNvPr>
              <p:cNvSpPr/>
              <p:nvPr/>
            </p:nvSpPr>
            <p:spPr>
              <a:xfrm>
                <a:off x="1703666" y="1969888"/>
                <a:ext cx="2132721" cy="571534"/>
              </a:xfrm>
              <a:prstGeom prst="rect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22" name="Google Shape;7759;p73">
              <a:extLst>
                <a:ext uri="{FF2B5EF4-FFF2-40B4-BE49-F238E27FC236}">
                  <a16:creationId xmlns:a16="http://schemas.microsoft.com/office/drawing/2014/main" id="{BE6C56C1-667A-674A-811D-6E2950718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321" y="2538165"/>
              <a:ext cx="0" cy="51920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7759;p73">
              <a:extLst>
                <a:ext uri="{FF2B5EF4-FFF2-40B4-BE49-F238E27FC236}">
                  <a16:creationId xmlns:a16="http://schemas.microsoft.com/office/drawing/2014/main" id="{07F13192-58EA-6F44-A0C6-8DFA45441609}"/>
                </a:ext>
              </a:extLst>
            </p:cNvPr>
            <p:cNvCxnSpPr>
              <a:cxnSpLocks/>
              <a:endCxn id="419" idx="4"/>
            </p:cNvCxnSpPr>
            <p:nvPr/>
          </p:nvCxnSpPr>
          <p:spPr>
            <a:xfrm flipH="1" flipV="1">
              <a:off x="7832917" y="4084555"/>
              <a:ext cx="1340" cy="59973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7759;p73">
              <a:extLst>
                <a:ext uri="{FF2B5EF4-FFF2-40B4-BE49-F238E27FC236}">
                  <a16:creationId xmlns:a16="http://schemas.microsoft.com/office/drawing/2014/main" id="{137C9448-0AF1-234A-9C19-CE075AD7B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7877" y="4165084"/>
              <a:ext cx="0" cy="51920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A71C7A1-22F2-ED41-9FF2-681A14B19791}"/>
                </a:ext>
              </a:extLst>
            </p:cNvPr>
            <p:cNvGrpSpPr/>
            <p:nvPr/>
          </p:nvGrpSpPr>
          <p:grpSpPr>
            <a:xfrm>
              <a:off x="5412033" y="1966734"/>
              <a:ext cx="2187439" cy="644882"/>
              <a:chOff x="5940976" y="1969888"/>
              <a:chExt cx="2187439" cy="644882"/>
            </a:xfrm>
          </p:grpSpPr>
          <p:sp>
            <p:nvSpPr>
              <p:cNvPr id="431" name="Google Shape;7752;p73">
                <a:extLst>
                  <a:ext uri="{FF2B5EF4-FFF2-40B4-BE49-F238E27FC236}">
                    <a16:creationId xmlns:a16="http://schemas.microsoft.com/office/drawing/2014/main" id="{85CEF2B3-F2A7-C943-A6A4-DA135C0B052D}"/>
                  </a:ext>
                </a:extLst>
              </p:cNvPr>
              <p:cNvSpPr/>
              <p:nvPr/>
            </p:nvSpPr>
            <p:spPr>
              <a:xfrm>
                <a:off x="5995694" y="2043236"/>
                <a:ext cx="2132721" cy="571534"/>
              </a:xfrm>
              <a:prstGeom prst="rect">
                <a:avLst/>
              </a:pr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7752;p73">
                <a:extLst>
                  <a:ext uri="{FF2B5EF4-FFF2-40B4-BE49-F238E27FC236}">
                    <a16:creationId xmlns:a16="http://schemas.microsoft.com/office/drawing/2014/main" id="{E2204515-2CC1-344E-A146-E895C220BAC0}"/>
                  </a:ext>
                </a:extLst>
              </p:cNvPr>
              <p:cNvSpPr/>
              <p:nvPr/>
            </p:nvSpPr>
            <p:spPr>
              <a:xfrm>
                <a:off x="5940976" y="1969888"/>
                <a:ext cx="2132721" cy="571534"/>
              </a:xfrm>
              <a:prstGeom prst="rect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6" name="Google Shape;7752;p73">
              <a:extLst>
                <a:ext uri="{FF2B5EF4-FFF2-40B4-BE49-F238E27FC236}">
                  <a16:creationId xmlns:a16="http://schemas.microsoft.com/office/drawing/2014/main" id="{1FF2A0C5-AE58-344B-91F0-228A0BDDFA60}"/>
                </a:ext>
              </a:extLst>
            </p:cNvPr>
            <p:cNvSpPr/>
            <p:nvPr/>
          </p:nvSpPr>
          <p:spPr>
            <a:xfrm>
              <a:off x="3231687" y="4762180"/>
              <a:ext cx="2132721" cy="571534"/>
            </a:xfrm>
            <a:prstGeom prst="rect">
              <a:avLst/>
            </a:pr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752;p73">
              <a:extLst>
                <a:ext uri="{FF2B5EF4-FFF2-40B4-BE49-F238E27FC236}">
                  <a16:creationId xmlns:a16="http://schemas.microsoft.com/office/drawing/2014/main" id="{C032E939-FD57-0243-A5B9-B6B926C305D9}"/>
                </a:ext>
              </a:extLst>
            </p:cNvPr>
            <p:cNvSpPr/>
            <p:nvPr/>
          </p:nvSpPr>
          <p:spPr>
            <a:xfrm>
              <a:off x="3176969" y="4688832"/>
              <a:ext cx="2132721" cy="571534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752;p73">
              <a:extLst>
                <a:ext uri="{FF2B5EF4-FFF2-40B4-BE49-F238E27FC236}">
                  <a16:creationId xmlns:a16="http://schemas.microsoft.com/office/drawing/2014/main" id="{220E3837-DD9F-274C-8926-7827DD0690FD}"/>
                </a:ext>
              </a:extLst>
            </p:cNvPr>
            <p:cNvSpPr/>
            <p:nvPr/>
          </p:nvSpPr>
          <p:spPr>
            <a:xfrm>
              <a:off x="7245547" y="4762180"/>
              <a:ext cx="2132721" cy="571534"/>
            </a:xfrm>
            <a:prstGeom prst="rect">
              <a:avLst/>
            </a:pr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752;p73">
              <a:extLst>
                <a:ext uri="{FF2B5EF4-FFF2-40B4-BE49-F238E27FC236}">
                  <a16:creationId xmlns:a16="http://schemas.microsoft.com/office/drawing/2014/main" id="{C99A8087-1F6F-A748-8667-1EBE1A7C3680}"/>
                </a:ext>
              </a:extLst>
            </p:cNvPr>
            <p:cNvSpPr/>
            <p:nvPr/>
          </p:nvSpPr>
          <p:spPr>
            <a:xfrm>
              <a:off x="7190829" y="4688832"/>
              <a:ext cx="2132721" cy="571534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065;p44">
              <a:extLst>
                <a:ext uri="{FF2B5EF4-FFF2-40B4-BE49-F238E27FC236}">
                  <a16:creationId xmlns:a16="http://schemas.microsoft.com/office/drawing/2014/main" id="{7A7F5EE9-3E3E-4A41-A320-4DB50A6F89EA}"/>
                </a:ext>
              </a:extLst>
            </p:cNvPr>
            <p:cNvSpPr/>
            <p:nvPr/>
          </p:nvSpPr>
          <p:spPr>
            <a:xfrm>
              <a:off x="9665718" y="3414997"/>
              <a:ext cx="234055" cy="346582"/>
            </a:xfrm>
            <a:custGeom>
              <a:avLst/>
              <a:gdLst/>
              <a:ahLst/>
              <a:cxnLst/>
              <a:rect l="l" t="t" r="r" b="b"/>
              <a:pathLst>
                <a:path w="1649" h="2442" extrusionOk="0">
                  <a:moveTo>
                    <a:pt x="501" y="1"/>
                  </a:moveTo>
                  <a:cubicBezTo>
                    <a:pt x="238" y="1"/>
                    <a:pt x="1" y="336"/>
                    <a:pt x="250" y="590"/>
                  </a:cubicBezTo>
                  <a:lnTo>
                    <a:pt x="841" y="1232"/>
                  </a:lnTo>
                  <a:lnTo>
                    <a:pt x="250" y="1874"/>
                  </a:lnTo>
                  <a:cubicBezTo>
                    <a:pt x="36" y="2126"/>
                    <a:pt x="260" y="2441"/>
                    <a:pt x="516" y="2441"/>
                  </a:cubicBezTo>
                  <a:cubicBezTo>
                    <a:pt x="596" y="2441"/>
                    <a:pt x="680" y="2410"/>
                    <a:pt x="754" y="2336"/>
                  </a:cubicBezTo>
                  <a:lnTo>
                    <a:pt x="1555" y="1463"/>
                  </a:lnTo>
                  <a:cubicBezTo>
                    <a:pt x="1613" y="1405"/>
                    <a:pt x="1641" y="1326"/>
                    <a:pt x="1649" y="1246"/>
                  </a:cubicBezTo>
                  <a:cubicBezTo>
                    <a:pt x="1649" y="1239"/>
                    <a:pt x="1649" y="1239"/>
                    <a:pt x="1649" y="1232"/>
                  </a:cubicBezTo>
                  <a:cubicBezTo>
                    <a:pt x="1649" y="1225"/>
                    <a:pt x="1649" y="1225"/>
                    <a:pt x="1649" y="1218"/>
                  </a:cubicBezTo>
                  <a:cubicBezTo>
                    <a:pt x="1641" y="1138"/>
                    <a:pt x="1613" y="1059"/>
                    <a:pt x="1555" y="1001"/>
                  </a:cubicBezTo>
                  <a:lnTo>
                    <a:pt x="754" y="129"/>
                  </a:lnTo>
                  <a:cubicBezTo>
                    <a:pt x="679" y="38"/>
                    <a:pt x="588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A664C743-7F70-1F40-87BB-EC13FA2BAF50}"/>
              </a:ext>
            </a:extLst>
          </p:cNvPr>
          <p:cNvGrpSpPr/>
          <p:nvPr/>
        </p:nvGrpSpPr>
        <p:grpSpPr>
          <a:xfrm>
            <a:off x="4729639" y="1467778"/>
            <a:ext cx="1698692" cy="1948920"/>
            <a:chOff x="3812900" y="1693232"/>
            <a:chExt cx="3775432" cy="4331582"/>
          </a:xfrm>
        </p:grpSpPr>
        <p:sp>
          <p:nvSpPr>
            <p:cNvPr id="436" name="Google Shape;7819;p73">
              <a:extLst>
                <a:ext uri="{FF2B5EF4-FFF2-40B4-BE49-F238E27FC236}">
                  <a16:creationId xmlns:a16="http://schemas.microsoft.com/office/drawing/2014/main" id="{001F6C85-6B2F-0740-9510-DFE2B4AABAA4}"/>
                </a:ext>
              </a:extLst>
            </p:cNvPr>
            <p:cNvSpPr/>
            <p:nvPr/>
          </p:nvSpPr>
          <p:spPr>
            <a:xfrm>
              <a:off x="6413596" y="4875818"/>
              <a:ext cx="1101494" cy="1101495"/>
            </a:xfrm>
            <a:prstGeom prst="flowChartConnector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7819;p73">
              <a:extLst>
                <a:ext uri="{FF2B5EF4-FFF2-40B4-BE49-F238E27FC236}">
                  <a16:creationId xmlns:a16="http://schemas.microsoft.com/office/drawing/2014/main" id="{B72FBA06-A704-4C4D-9EA6-EAE1BA9E5290}"/>
                </a:ext>
              </a:extLst>
            </p:cNvPr>
            <p:cNvSpPr/>
            <p:nvPr/>
          </p:nvSpPr>
          <p:spPr>
            <a:xfrm>
              <a:off x="3812900" y="4923319"/>
              <a:ext cx="1101494" cy="1101495"/>
            </a:xfrm>
            <a:prstGeom prst="flowChartConnector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7819;p73">
              <a:extLst>
                <a:ext uri="{FF2B5EF4-FFF2-40B4-BE49-F238E27FC236}">
                  <a16:creationId xmlns:a16="http://schemas.microsoft.com/office/drawing/2014/main" id="{9FACB917-1F47-D94F-B679-8C1E54CC92C8}"/>
                </a:ext>
              </a:extLst>
            </p:cNvPr>
            <p:cNvSpPr/>
            <p:nvPr/>
          </p:nvSpPr>
          <p:spPr>
            <a:xfrm>
              <a:off x="6413596" y="3260775"/>
              <a:ext cx="1101494" cy="1101495"/>
            </a:xfrm>
            <a:prstGeom prst="flowChartConnector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7819;p73">
              <a:extLst>
                <a:ext uri="{FF2B5EF4-FFF2-40B4-BE49-F238E27FC236}">
                  <a16:creationId xmlns:a16="http://schemas.microsoft.com/office/drawing/2014/main" id="{2DC38135-7778-1A45-96D2-EB248915FE9E}"/>
                </a:ext>
              </a:extLst>
            </p:cNvPr>
            <p:cNvSpPr/>
            <p:nvPr/>
          </p:nvSpPr>
          <p:spPr>
            <a:xfrm>
              <a:off x="3812900" y="3308276"/>
              <a:ext cx="1101494" cy="1101495"/>
            </a:xfrm>
            <a:prstGeom prst="flowChartConnector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7819;p73">
              <a:extLst>
                <a:ext uri="{FF2B5EF4-FFF2-40B4-BE49-F238E27FC236}">
                  <a16:creationId xmlns:a16="http://schemas.microsoft.com/office/drawing/2014/main" id="{664A9A2F-2114-7A40-BBD5-187742FB9B3B}"/>
                </a:ext>
              </a:extLst>
            </p:cNvPr>
            <p:cNvSpPr/>
            <p:nvPr/>
          </p:nvSpPr>
          <p:spPr>
            <a:xfrm>
              <a:off x="6413596" y="1693232"/>
              <a:ext cx="1101494" cy="1101495"/>
            </a:xfrm>
            <a:prstGeom prst="flowChartConnector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7819;p73">
              <a:extLst>
                <a:ext uri="{FF2B5EF4-FFF2-40B4-BE49-F238E27FC236}">
                  <a16:creationId xmlns:a16="http://schemas.microsoft.com/office/drawing/2014/main" id="{857470C8-BD01-2046-B6BC-E89E89372EE6}"/>
                </a:ext>
              </a:extLst>
            </p:cNvPr>
            <p:cNvSpPr/>
            <p:nvPr/>
          </p:nvSpPr>
          <p:spPr>
            <a:xfrm>
              <a:off x="3812900" y="1740733"/>
              <a:ext cx="1101494" cy="1101495"/>
            </a:xfrm>
            <a:prstGeom prst="flowChartConnector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7819;p73">
              <a:extLst>
                <a:ext uri="{FF2B5EF4-FFF2-40B4-BE49-F238E27FC236}">
                  <a16:creationId xmlns:a16="http://schemas.microsoft.com/office/drawing/2014/main" id="{41B1CA5A-E748-6B4E-BB08-636CCDAA1B8E}"/>
                </a:ext>
              </a:extLst>
            </p:cNvPr>
            <p:cNvSpPr/>
            <p:nvPr/>
          </p:nvSpPr>
          <p:spPr>
            <a:xfrm>
              <a:off x="3914465" y="1740750"/>
              <a:ext cx="1101494" cy="1101495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820;p73">
              <a:extLst>
                <a:ext uri="{FF2B5EF4-FFF2-40B4-BE49-F238E27FC236}">
                  <a16:creationId xmlns:a16="http://schemas.microsoft.com/office/drawing/2014/main" id="{965A041A-144D-AD4F-ACB2-9BEBF64B2AE0}"/>
                </a:ext>
              </a:extLst>
            </p:cNvPr>
            <p:cNvSpPr/>
            <p:nvPr/>
          </p:nvSpPr>
          <p:spPr>
            <a:xfrm>
              <a:off x="6486838" y="1740750"/>
              <a:ext cx="1101494" cy="1101495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7821;p73">
              <a:extLst>
                <a:ext uri="{FF2B5EF4-FFF2-40B4-BE49-F238E27FC236}">
                  <a16:creationId xmlns:a16="http://schemas.microsoft.com/office/drawing/2014/main" id="{6F8B8FF0-7ABC-7843-88AB-3D45DE9C63E9}"/>
                </a:ext>
              </a:extLst>
            </p:cNvPr>
            <p:cNvSpPr/>
            <p:nvPr/>
          </p:nvSpPr>
          <p:spPr>
            <a:xfrm>
              <a:off x="6486838" y="3333527"/>
              <a:ext cx="1101494" cy="1101495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7822;p73">
              <a:extLst>
                <a:ext uri="{FF2B5EF4-FFF2-40B4-BE49-F238E27FC236}">
                  <a16:creationId xmlns:a16="http://schemas.microsoft.com/office/drawing/2014/main" id="{9CCB126B-0CC4-5546-83C9-017D842104C1}"/>
                </a:ext>
              </a:extLst>
            </p:cNvPr>
            <p:cNvCxnSpPr>
              <a:stCxn id="442" idx="6"/>
              <a:endCxn id="443" idx="2"/>
            </p:cNvCxnSpPr>
            <p:nvPr/>
          </p:nvCxnSpPr>
          <p:spPr>
            <a:xfrm>
              <a:off x="5015959" y="2291497"/>
              <a:ext cx="1470383" cy="1724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7823;p73">
              <a:extLst>
                <a:ext uri="{FF2B5EF4-FFF2-40B4-BE49-F238E27FC236}">
                  <a16:creationId xmlns:a16="http://schemas.microsoft.com/office/drawing/2014/main" id="{D1B1BF1B-22A2-9D49-A798-FF24452C6D0E}"/>
                </a:ext>
              </a:extLst>
            </p:cNvPr>
            <p:cNvCxnSpPr>
              <a:stCxn id="443" idx="4"/>
              <a:endCxn id="449" idx="0"/>
            </p:cNvCxnSpPr>
            <p:nvPr/>
          </p:nvCxnSpPr>
          <p:spPr>
            <a:xfrm rot="5400000">
              <a:off x="5505721" y="1801657"/>
              <a:ext cx="491277" cy="257245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7825;p73">
              <a:extLst>
                <a:ext uri="{FF2B5EF4-FFF2-40B4-BE49-F238E27FC236}">
                  <a16:creationId xmlns:a16="http://schemas.microsoft.com/office/drawing/2014/main" id="{DCE6AAC1-B558-7F4D-B128-D8ECBEEE1DFD}"/>
                </a:ext>
              </a:extLst>
            </p:cNvPr>
            <p:cNvCxnSpPr>
              <a:stCxn id="449" idx="6"/>
              <a:endCxn id="444" idx="2"/>
            </p:cNvCxnSpPr>
            <p:nvPr/>
          </p:nvCxnSpPr>
          <p:spPr>
            <a:xfrm>
              <a:off x="5015959" y="3884275"/>
              <a:ext cx="1470383" cy="1724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7826;p73">
              <a:extLst>
                <a:ext uri="{FF2B5EF4-FFF2-40B4-BE49-F238E27FC236}">
                  <a16:creationId xmlns:a16="http://schemas.microsoft.com/office/drawing/2014/main" id="{DD9811B6-1617-8C4B-AFAC-CBEB2B9375E3}"/>
                </a:ext>
              </a:extLst>
            </p:cNvPr>
            <p:cNvCxnSpPr>
              <a:stCxn id="444" idx="4"/>
              <a:endCxn id="450" idx="0"/>
            </p:cNvCxnSpPr>
            <p:nvPr/>
          </p:nvCxnSpPr>
          <p:spPr>
            <a:xfrm rot="5400000">
              <a:off x="5510030" y="3390125"/>
              <a:ext cx="482658" cy="2572451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9" name="Google Shape;7824;p73">
              <a:extLst>
                <a:ext uri="{FF2B5EF4-FFF2-40B4-BE49-F238E27FC236}">
                  <a16:creationId xmlns:a16="http://schemas.microsoft.com/office/drawing/2014/main" id="{B5A66A73-74F6-E94B-8269-D80BDDA32400}"/>
                </a:ext>
              </a:extLst>
            </p:cNvPr>
            <p:cNvSpPr/>
            <p:nvPr/>
          </p:nvSpPr>
          <p:spPr>
            <a:xfrm>
              <a:off x="3914465" y="3333527"/>
              <a:ext cx="1101494" cy="1101495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7827;p73">
              <a:extLst>
                <a:ext uri="{FF2B5EF4-FFF2-40B4-BE49-F238E27FC236}">
                  <a16:creationId xmlns:a16="http://schemas.microsoft.com/office/drawing/2014/main" id="{DBA2918E-8296-FC46-9598-FBF1476517D3}"/>
                </a:ext>
              </a:extLst>
            </p:cNvPr>
            <p:cNvSpPr/>
            <p:nvPr/>
          </p:nvSpPr>
          <p:spPr>
            <a:xfrm>
              <a:off x="3914465" y="4917645"/>
              <a:ext cx="1101494" cy="1101495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828;p73">
              <a:extLst>
                <a:ext uri="{FF2B5EF4-FFF2-40B4-BE49-F238E27FC236}">
                  <a16:creationId xmlns:a16="http://schemas.microsoft.com/office/drawing/2014/main" id="{FFCC7BCB-67B7-FF40-8497-859653A70CB7}"/>
                </a:ext>
              </a:extLst>
            </p:cNvPr>
            <p:cNvSpPr/>
            <p:nvPr/>
          </p:nvSpPr>
          <p:spPr>
            <a:xfrm>
              <a:off x="6486838" y="4917645"/>
              <a:ext cx="1101494" cy="1101495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2" name="Google Shape;7829;p73">
              <a:extLst>
                <a:ext uri="{FF2B5EF4-FFF2-40B4-BE49-F238E27FC236}">
                  <a16:creationId xmlns:a16="http://schemas.microsoft.com/office/drawing/2014/main" id="{AED42293-B921-8740-9FA4-ABC086014167}"/>
                </a:ext>
              </a:extLst>
            </p:cNvPr>
            <p:cNvCxnSpPr>
              <a:endCxn id="451" idx="2"/>
            </p:cNvCxnSpPr>
            <p:nvPr/>
          </p:nvCxnSpPr>
          <p:spPr>
            <a:xfrm>
              <a:off x="5015306" y="5466669"/>
              <a:ext cx="1471532" cy="172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9DDACF46-E47F-C049-AAE9-CD101F23F7BF}"/>
              </a:ext>
            </a:extLst>
          </p:cNvPr>
          <p:cNvGrpSpPr/>
          <p:nvPr/>
        </p:nvGrpSpPr>
        <p:grpSpPr>
          <a:xfrm>
            <a:off x="4475017" y="4544292"/>
            <a:ext cx="3502146" cy="1008560"/>
            <a:chOff x="1070077" y="1495425"/>
            <a:chExt cx="9875590" cy="2844000"/>
          </a:xfrm>
        </p:grpSpPr>
        <p:cxnSp>
          <p:nvCxnSpPr>
            <p:cNvPr id="454" name="Google Shape;1066;p36">
              <a:extLst>
                <a:ext uri="{FF2B5EF4-FFF2-40B4-BE49-F238E27FC236}">
                  <a16:creationId xmlns:a16="http://schemas.microsoft.com/office/drawing/2014/main" id="{2A47AC2D-F297-7D4E-9CB3-95291255CF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0650" y="2628900"/>
              <a:ext cx="1600200" cy="5049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1067;p36">
              <a:extLst>
                <a:ext uri="{FF2B5EF4-FFF2-40B4-BE49-F238E27FC236}">
                  <a16:creationId xmlns:a16="http://schemas.microsoft.com/office/drawing/2014/main" id="{B9FDAF75-9E68-7C40-924C-E423BE10E06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607175" y="2291550"/>
              <a:ext cx="1790700" cy="1080300"/>
            </a:xfrm>
            <a:prstGeom prst="straightConnector1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DAD097EC-D26D-4140-BE3E-593CEB8AD86C}"/>
                </a:ext>
              </a:extLst>
            </p:cNvPr>
            <p:cNvCxnSpPr>
              <a:cxnSpLocks/>
              <a:stCxn id="461" idx="2"/>
            </p:cNvCxnSpPr>
            <p:nvPr/>
          </p:nvCxnSpPr>
          <p:spPr>
            <a:xfrm flipH="1">
              <a:off x="1070077" y="2276477"/>
              <a:ext cx="1536598" cy="4479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FFAA83A4-8C6D-7A42-9E7A-61479C21582C}"/>
                </a:ext>
              </a:extLst>
            </p:cNvPr>
            <p:cNvCxnSpPr>
              <a:cxnSpLocks/>
            </p:cNvCxnSpPr>
            <p:nvPr/>
          </p:nvCxnSpPr>
          <p:spPr>
            <a:xfrm>
              <a:off x="9579049" y="2466238"/>
              <a:ext cx="1366618" cy="5653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Google Shape;1063;p36">
              <a:extLst>
                <a:ext uri="{FF2B5EF4-FFF2-40B4-BE49-F238E27FC236}">
                  <a16:creationId xmlns:a16="http://schemas.microsoft.com/office/drawing/2014/main" id="{1A445395-D87E-7E4B-9F17-5345B7B933A7}"/>
                </a:ext>
              </a:extLst>
            </p:cNvPr>
            <p:cNvSpPr/>
            <p:nvPr/>
          </p:nvSpPr>
          <p:spPr>
            <a:xfrm>
              <a:off x="2692789" y="1533600"/>
              <a:ext cx="1562100" cy="1562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064;p36">
              <a:extLst>
                <a:ext uri="{FF2B5EF4-FFF2-40B4-BE49-F238E27FC236}">
                  <a16:creationId xmlns:a16="http://schemas.microsoft.com/office/drawing/2014/main" id="{BFD20945-7373-B448-9DA0-8EA5F4C1CE6D}"/>
                </a:ext>
              </a:extLst>
            </p:cNvPr>
            <p:cNvSpPr/>
            <p:nvPr/>
          </p:nvSpPr>
          <p:spPr>
            <a:xfrm>
              <a:off x="5251827" y="2329725"/>
              <a:ext cx="2009700" cy="20097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65;p36">
              <a:extLst>
                <a:ext uri="{FF2B5EF4-FFF2-40B4-BE49-F238E27FC236}">
                  <a16:creationId xmlns:a16="http://schemas.microsoft.com/office/drawing/2014/main" id="{C70480CC-9B70-754A-B379-1C0EA649ECE0}"/>
                </a:ext>
              </a:extLst>
            </p:cNvPr>
            <p:cNvSpPr/>
            <p:nvPr/>
          </p:nvSpPr>
          <p:spPr>
            <a:xfrm>
              <a:off x="8245864" y="1752675"/>
              <a:ext cx="1419300" cy="14193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63;p36">
              <a:extLst>
                <a:ext uri="{FF2B5EF4-FFF2-40B4-BE49-F238E27FC236}">
                  <a16:creationId xmlns:a16="http://schemas.microsoft.com/office/drawing/2014/main" id="{FBA4FB66-3C6F-4B41-8F96-2B78C053B7D2}"/>
                </a:ext>
              </a:extLst>
            </p:cNvPr>
            <p:cNvSpPr/>
            <p:nvPr/>
          </p:nvSpPr>
          <p:spPr>
            <a:xfrm>
              <a:off x="2606675" y="1495425"/>
              <a:ext cx="1562100" cy="15621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64;p36">
              <a:extLst>
                <a:ext uri="{FF2B5EF4-FFF2-40B4-BE49-F238E27FC236}">
                  <a16:creationId xmlns:a16="http://schemas.microsoft.com/office/drawing/2014/main" id="{5BC05FAC-526C-9544-B661-96EC8255F4D0}"/>
                </a:ext>
              </a:extLst>
            </p:cNvPr>
            <p:cNvSpPr/>
            <p:nvPr/>
          </p:nvSpPr>
          <p:spPr>
            <a:xfrm>
              <a:off x="5165713" y="2291550"/>
              <a:ext cx="2009700" cy="2009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65;p36">
              <a:extLst>
                <a:ext uri="{FF2B5EF4-FFF2-40B4-BE49-F238E27FC236}">
                  <a16:creationId xmlns:a16="http://schemas.microsoft.com/office/drawing/2014/main" id="{6045B151-E7E3-734E-ADEA-FE8765D27DD3}"/>
                </a:ext>
              </a:extLst>
            </p:cNvPr>
            <p:cNvSpPr/>
            <p:nvPr/>
          </p:nvSpPr>
          <p:spPr>
            <a:xfrm>
              <a:off x="8159750" y="1714500"/>
              <a:ext cx="1419300" cy="14193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743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F73D-EE67-4741-9DED-31A48A01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A1451A-FB8D-9A40-9F7C-991C1BF06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E3839B-D98F-D749-84DC-6C651A4B3440}"/>
              </a:ext>
            </a:extLst>
          </p:cNvPr>
          <p:cNvGrpSpPr/>
          <p:nvPr/>
        </p:nvGrpSpPr>
        <p:grpSpPr>
          <a:xfrm>
            <a:off x="4434041" y="3764509"/>
            <a:ext cx="3408835" cy="743474"/>
            <a:chOff x="611785" y="3503538"/>
            <a:chExt cx="2631070" cy="573841"/>
          </a:xfrm>
        </p:grpSpPr>
        <p:sp>
          <p:nvSpPr>
            <p:cNvPr id="5" name="Google Shape;8397;p75">
              <a:extLst>
                <a:ext uri="{FF2B5EF4-FFF2-40B4-BE49-F238E27FC236}">
                  <a16:creationId xmlns:a16="http://schemas.microsoft.com/office/drawing/2014/main" id="{F033DB69-DD2D-F14D-AC70-38B8F3790F1E}"/>
                </a:ext>
              </a:extLst>
            </p:cNvPr>
            <p:cNvSpPr/>
            <p:nvPr/>
          </p:nvSpPr>
          <p:spPr>
            <a:xfrm>
              <a:off x="1466820" y="3503538"/>
              <a:ext cx="491852" cy="5738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tx2"/>
            </a:solidFill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" name="Google Shape;8398;p75">
              <a:extLst>
                <a:ext uri="{FF2B5EF4-FFF2-40B4-BE49-F238E27FC236}">
                  <a16:creationId xmlns:a16="http://schemas.microsoft.com/office/drawing/2014/main" id="{7E7F9E0C-5901-C342-BF8E-4A805124C0E6}"/>
                </a:ext>
              </a:extLst>
            </p:cNvPr>
            <p:cNvSpPr/>
            <p:nvPr/>
          </p:nvSpPr>
          <p:spPr>
            <a:xfrm>
              <a:off x="1037679" y="3503538"/>
              <a:ext cx="491375" cy="573841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99;p75">
              <a:extLst>
                <a:ext uri="{FF2B5EF4-FFF2-40B4-BE49-F238E27FC236}">
                  <a16:creationId xmlns:a16="http://schemas.microsoft.com/office/drawing/2014/main" id="{1C0FEB30-7A43-4743-B7B5-5670C4D60146}"/>
                </a:ext>
              </a:extLst>
            </p:cNvPr>
            <p:cNvSpPr/>
            <p:nvPr/>
          </p:nvSpPr>
          <p:spPr>
            <a:xfrm>
              <a:off x="611785" y="3503538"/>
              <a:ext cx="491846" cy="573841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97;p75">
              <a:extLst>
                <a:ext uri="{FF2B5EF4-FFF2-40B4-BE49-F238E27FC236}">
                  <a16:creationId xmlns:a16="http://schemas.microsoft.com/office/drawing/2014/main" id="{CF2C66E6-AC91-2D47-8022-74F16CF6B08E}"/>
                </a:ext>
              </a:extLst>
            </p:cNvPr>
            <p:cNvSpPr/>
            <p:nvPr/>
          </p:nvSpPr>
          <p:spPr>
            <a:xfrm>
              <a:off x="1895961" y="3503538"/>
              <a:ext cx="491852" cy="5738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8397;p75">
              <a:extLst>
                <a:ext uri="{FF2B5EF4-FFF2-40B4-BE49-F238E27FC236}">
                  <a16:creationId xmlns:a16="http://schemas.microsoft.com/office/drawing/2014/main" id="{89B785E7-960D-0746-9607-F1493B23F5D9}"/>
                </a:ext>
              </a:extLst>
            </p:cNvPr>
            <p:cNvSpPr/>
            <p:nvPr/>
          </p:nvSpPr>
          <p:spPr>
            <a:xfrm>
              <a:off x="2321862" y="3503538"/>
              <a:ext cx="491852" cy="5738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97;p75">
              <a:extLst>
                <a:ext uri="{FF2B5EF4-FFF2-40B4-BE49-F238E27FC236}">
                  <a16:creationId xmlns:a16="http://schemas.microsoft.com/office/drawing/2014/main" id="{D551673D-9647-EF4E-AE0A-26DEDD265045}"/>
                </a:ext>
              </a:extLst>
            </p:cNvPr>
            <p:cNvSpPr/>
            <p:nvPr/>
          </p:nvSpPr>
          <p:spPr>
            <a:xfrm>
              <a:off x="2751003" y="3503538"/>
              <a:ext cx="491852" cy="5738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" name="Google Shape;7765;p73">
            <a:extLst>
              <a:ext uri="{FF2B5EF4-FFF2-40B4-BE49-F238E27FC236}">
                <a16:creationId xmlns:a16="http://schemas.microsoft.com/office/drawing/2014/main" id="{E6CBD885-83AC-9A4D-A5A6-B7493AA5969E}"/>
              </a:ext>
            </a:extLst>
          </p:cNvPr>
          <p:cNvGrpSpPr/>
          <p:nvPr/>
        </p:nvGrpSpPr>
        <p:grpSpPr>
          <a:xfrm>
            <a:off x="4044773" y="2082009"/>
            <a:ext cx="3935445" cy="933078"/>
            <a:chOff x="3512551" y="2358282"/>
            <a:chExt cx="1597032" cy="378649"/>
          </a:xfrm>
        </p:grpSpPr>
        <p:grpSp>
          <p:nvGrpSpPr>
            <p:cNvPr id="12" name="Google Shape;7766;p73">
              <a:extLst>
                <a:ext uri="{FF2B5EF4-FFF2-40B4-BE49-F238E27FC236}">
                  <a16:creationId xmlns:a16="http://schemas.microsoft.com/office/drawing/2014/main" id="{865B69BE-1416-BB48-9F6C-A9241EAB5E9E}"/>
                </a:ext>
              </a:extLst>
            </p:cNvPr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9" name="Google Shape;7767;p73">
                <a:extLst>
                  <a:ext uri="{FF2B5EF4-FFF2-40B4-BE49-F238E27FC236}">
                    <a16:creationId xmlns:a16="http://schemas.microsoft.com/office/drawing/2014/main" id="{8DAEC8A5-3057-0140-8B37-6149A4E3A65A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7768;p73">
                <a:extLst>
                  <a:ext uri="{FF2B5EF4-FFF2-40B4-BE49-F238E27FC236}">
                    <a16:creationId xmlns:a16="http://schemas.microsoft.com/office/drawing/2014/main" id="{73949402-543D-E74F-B977-9971B0FA8B1C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7769;p73">
                <a:extLst>
                  <a:ext uri="{FF2B5EF4-FFF2-40B4-BE49-F238E27FC236}">
                    <a16:creationId xmlns:a16="http://schemas.microsoft.com/office/drawing/2014/main" id="{340E9FC0-133A-D948-A610-1FBDD3609257}"/>
                  </a:ext>
                </a:extLst>
              </p:cNvPr>
              <p:cNvCxnSpPr>
                <a:stCxn id="18" idx="6"/>
                <a:endCxn id="27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" name="Google Shape;7772;p73">
              <a:extLst>
                <a:ext uri="{FF2B5EF4-FFF2-40B4-BE49-F238E27FC236}">
                  <a16:creationId xmlns:a16="http://schemas.microsoft.com/office/drawing/2014/main" id="{462BF6D0-2F15-984A-A23D-313554C22971}"/>
                </a:ext>
              </a:extLst>
            </p:cNvPr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26" name="Google Shape;7773;p73">
                <a:extLst>
                  <a:ext uri="{FF2B5EF4-FFF2-40B4-BE49-F238E27FC236}">
                    <a16:creationId xmlns:a16="http://schemas.microsoft.com/office/drawing/2014/main" id="{ACF39530-8144-334F-BFCA-A72BE55B2226}"/>
                  </a:ext>
                </a:extLst>
              </p:cNvPr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" name="Google Shape;7771;p73">
                <a:extLst>
                  <a:ext uri="{FF2B5EF4-FFF2-40B4-BE49-F238E27FC236}">
                    <a16:creationId xmlns:a16="http://schemas.microsoft.com/office/drawing/2014/main" id="{2F2F770C-DC06-724D-8C72-8BAA0E41D9EF}"/>
                  </a:ext>
                </a:extLst>
              </p:cNvPr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774;p73">
                <a:extLst>
                  <a:ext uri="{FF2B5EF4-FFF2-40B4-BE49-F238E27FC236}">
                    <a16:creationId xmlns:a16="http://schemas.microsoft.com/office/drawing/2014/main" id="{5715E5B3-A334-F144-AE4F-E430CA644672}"/>
                  </a:ext>
                </a:extLst>
              </p:cNvPr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" name="Google Shape;7775;p73">
              <a:extLst>
                <a:ext uri="{FF2B5EF4-FFF2-40B4-BE49-F238E27FC236}">
                  <a16:creationId xmlns:a16="http://schemas.microsoft.com/office/drawing/2014/main" id="{169563D4-D42D-9B4D-9086-0F82753BF109}"/>
                </a:ext>
              </a:extLst>
            </p:cNvPr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23" name="Google Shape;7776;p73">
                <a:extLst>
                  <a:ext uri="{FF2B5EF4-FFF2-40B4-BE49-F238E27FC236}">
                    <a16:creationId xmlns:a16="http://schemas.microsoft.com/office/drawing/2014/main" id="{F0ED7828-0042-9940-B4D8-6E6462AB6D0A}"/>
                  </a:ext>
                </a:extLst>
              </p:cNvPr>
              <p:cNvCxnSpPr>
                <a:stCxn id="25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" name="Google Shape;7778;p73">
                <a:extLst>
                  <a:ext uri="{FF2B5EF4-FFF2-40B4-BE49-F238E27FC236}">
                    <a16:creationId xmlns:a16="http://schemas.microsoft.com/office/drawing/2014/main" id="{4348894F-15CF-9C46-B50E-5C52209F317E}"/>
                  </a:ext>
                </a:extLst>
              </p:cNvPr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777;p73">
                <a:extLst>
                  <a:ext uri="{FF2B5EF4-FFF2-40B4-BE49-F238E27FC236}">
                    <a16:creationId xmlns:a16="http://schemas.microsoft.com/office/drawing/2014/main" id="{603A0E21-C109-AC4F-A438-CE4F73EA5033}"/>
                  </a:ext>
                </a:extLst>
              </p:cNvPr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7779;p73">
              <a:extLst>
                <a:ext uri="{FF2B5EF4-FFF2-40B4-BE49-F238E27FC236}">
                  <a16:creationId xmlns:a16="http://schemas.microsoft.com/office/drawing/2014/main" id="{F9DBC95A-C4E8-164D-BA10-0220031D55DC}"/>
                </a:ext>
              </a:extLst>
            </p:cNvPr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20" name="Google Shape;7780;p73">
                <a:extLst>
                  <a:ext uri="{FF2B5EF4-FFF2-40B4-BE49-F238E27FC236}">
                    <a16:creationId xmlns:a16="http://schemas.microsoft.com/office/drawing/2014/main" id="{15476739-E3E0-B745-9F36-1C6741C3B803}"/>
                  </a:ext>
                </a:extLst>
              </p:cNvPr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" name="Google Shape;7781;p73">
                <a:extLst>
                  <a:ext uri="{FF2B5EF4-FFF2-40B4-BE49-F238E27FC236}">
                    <a16:creationId xmlns:a16="http://schemas.microsoft.com/office/drawing/2014/main" id="{D347FCF0-183B-D749-9DFD-C6343D801DED}"/>
                  </a:ext>
                </a:extLst>
              </p:cNvPr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82;p73">
                <a:extLst>
                  <a:ext uri="{FF2B5EF4-FFF2-40B4-BE49-F238E27FC236}">
                    <a16:creationId xmlns:a16="http://schemas.microsoft.com/office/drawing/2014/main" id="{52B54052-C053-8049-A736-1FD84B695DD5}"/>
                  </a:ext>
                </a:extLst>
              </p:cNvPr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7783;p73">
              <a:extLst>
                <a:ext uri="{FF2B5EF4-FFF2-40B4-BE49-F238E27FC236}">
                  <a16:creationId xmlns:a16="http://schemas.microsoft.com/office/drawing/2014/main" id="{C8AEA0BF-7084-AC42-A7AC-7F6B8967416C}"/>
                </a:ext>
              </a:extLst>
            </p:cNvPr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17" name="Google Shape;7784;p73">
                <a:extLst>
                  <a:ext uri="{FF2B5EF4-FFF2-40B4-BE49-F238E27FC236}">
                    <a16:creationId xmlns:a16="http://schemas.microsoft.com/office/drawing/2014/main" id="{4C4527A7-DBC3-F84D-BD33-FA00DD91AF58}"/>
                  </a:ext>
                </a:extLst>
              </p:cNvPr>
              <p:cNvCxnSpPr>
                <a:stCxn id="19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7770;p73">
                <a:extLst>
                  <a:ext uri="{FF2B5EF4-FFF2-40B4-BE49-F238E27FC236}">
                    <a16:creationId xmlns:a16="http://schemas.microsoft.com/office/drawing/2014/main" id="{AEDBEBB1-6980-A645-9B5E-5A9E97422665}"/>
                  </a:ext>
                </a:extLst>
              </p:cNvPr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785;p73">
                <a:extLst>
                  <a:ext uri="{FF2B5EF4-FFF2-40B4-BE49-F238E27FC236}">
                    <a16:creationId xmlns:a16="http://schemas.microsoft.com/office/drawing/2014/main" id="{532158BC-CD1D-C344-8912-F3E0F17F8852}"/>
                  </a:ext>
                </a:extLst>
              </p:cNvPr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831270-F36B-2543-8400-37B5EF0991D1}"/>
              </a:ext>
            </a:extLst>
          </p:cNvPr>
          <p:cNvGrpSpPr/>
          <p:nvPr/>
        </p:nvGrpSpPr>
        <p:grpSpPr>
          <a:xfrm>
            <a:off x="753510" y="5174811"/>
            <a:ext cx="3241238" cy="759179"/>
            <a:chOff x="3272235" y="4469776"/>
            <a:chExt cx="7739021" cy="1812668"/>
          </a:xfrm>
        </p:grpSpPr>
        <p:sp>
          <p:nvSpPr>
            <p:cNvPr id="33" name="Google Shape;7803;p73">
              <a:extLst>
                <a:ext uri="{FF2B5EF4-FFF2-40B4-BE49-F238E27FC236}">
                  <a16:creationId xmlns:a16="http://schemas.microsoft.com/office/drawing/2014/main" id="{7B854D0E-D813-DF45-8C77-5C3FD79A16D2}"/>
                </a:ext>
              </a:extLst>
            </p:cNvPr>
            <p:cNvSpPr/>
            <p:nvPr/>
          </p:nvSpPr>
          <p:spPr>
            <a:xfrm>
              <a:off x="9541943" y="4469776"/>
              <a:ext cx="1109837" cy="961133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804;p73">
              <a:extLst>
                <a:ext uri="{FF2B5EF4-FFF2-40B4-BE49-F238E27FC236}">
                  <a16:creationId xmlns:a16="http://schemas.microsoft.com/office/drawing/2014/main" id="{8EAE0804-5E26-E849-A53C-3A510AD27008}"/>
                </a:ext>
              </a:extLst>
            </p:cNvPr>
            <p:cNvSpPr/>
            <p:nvPr/>
          </p:nvSpPr>
          <p:spPr>
            <a:xfrm>
              <a:off x="8058260" y="5321311"/>
              <a:ext cx="1109856" cy="961133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05;p73">
              <a:extLst>
                <a:ext uri="{FF2B5EF4-FFF2-40B4-BE49-F238E27FC236}">
                  <a16:creationId xmlns:a16="http://schemas.microsoft.com/office/drawing/2014/main" id="{2EA56C24-AA85-6E48-B057-BC605002462F}"/>
                </a:ext>
              </a:extLst>
            </p:cNvPr>
            <p:cNvSpPr/>
            <p:nvPr/>
          </p:nvSpPr>
          <p:spPr>
            <a:xfrm>
              <a:off x="3684101" y="4469778"/>
              <a:ext cx="1109688" cy="961133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06;p73">
              <a:extLst>
                <a:ext uri="{FF2B5EF4-FFF2-40B4-BE49-F238E27FC236}">
                  <a16:creationId xmlns:a16="http://schemas.microsoft.com/office/drawing/2014/main" id="{467813C5-3205-054B-BDD6-92D3BD75F70C}"/>
                </a:ext>
              </a:extLst>
            </p:cNvPr>
            <p:cNvSpPr/>
            <p:nvPr/>
          </p:nvSpPr>
          <p:spPr>
            <a:xfrm>
              <a:off x="5146528" y="5321482"/>
              <a:ext cx="1109750" cy="960695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07;p73">
              <a:extLst>
                <a:ext uri="{FF2B5EF4-FFF2-40B4-BE49-F238E27FC236}">
                  <a16:creationId xmlns:a16="http://schemas.microsoft.com/office/drawing/2014/main" id="{B23055FB-7E9E-834E-9AF2-B1B28C357E89}"/>
                </a:ext>
              </a:extLst>
            </p:cNvPr>
            <p:cNvSpPr/>
            <p:nvPr/>
          </p:nvSpPr>
          <p:spPr>
            <a:xfrm>
              <a:off x="6589411" y="4469778"/>
              <a:ext cx="1109837" cy="961133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8;p73">
              <a:extLst>
                <a:ext uri="{FF2B5EF4-FFF2-40B4-BE49-F238E27FC236}">
                  <a16:creationId xmlns:a16="http://schemas.microsoft.com/office/drawing/2014/main" id="{36928C27-9A54-8742-9DED-D2B8675450CA}"/>
                </a:ext>
              </a:extLst>
            </p:cNvPr>
            <p:cNvSpPr/>
            <p:nvPr/>
          </p:nvSpPr>
          <p:spPr>
            <a:xfrm>
              <a:off x="3272235" y="4952744"/>
              <a:ext cx="7739021" cy="849094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0C2722-9A1C-364E-9F90-685669E6E825}"/>
              </a:ext>
            </a:extLst>
          </p:cNvPr>
          <p:cNvGrpSpPr/>
          <p:nvPr/>
        </p:nvGrpSpPr>
        <p:grpSpPr>
          <a:xfrm>
            <a:off x="4490875" y="5087511"/>
            <a:ext cx="2247832" cy="933778"/>
            <a:chOff x="6147785" y="3940341"/>
            <a:chExt cx="4530096" cy="1881861"/>
          </a:xfrm>
        </p:grpSpPr>
        <p:cxnSp>
          <p:nvCxnSpPr>
            <p:cNvPr id="40" name="Google Shape;7810;p73">
              <a:extLst>
                <a:ext uri="{FF2B5EF4-FFF2-40B4-BE49-F238E27FC236}">
                  <a16:creationId xmlns:a16="http://schemas.microsoft.com/office/drawing/2014/main" id="{6C666F80-55B9-D64C-A749-D3161E058882}"/>
                </a:ext>
              </a:extLst>
            </p:cNvPr>
            <p:cNvCxnSpPr/>
            <p:nvPr/>
          </p:nvCxnSpPr>
          <p:spPr>
            <a:xfrm>
              <a:off x="6747991" y="5347886"/>
              <a:ext cx="0" cy="474316"/>
            </a:xfrm>
            <a:prstGeom prst="straightConnector1">
              <a:avLst/>
            </a:prstGeom>
            <a:solidFill>
              <a:schemeClr val="bg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1" name="Google Shape;7811;p73">
              <a:extLst>
                <a:ext uri="{FF2B5EF4-FFF2-40B4-BE49-F238E27FC236}">
                  <a16:creationId xmlns:a16="http://schemas.microsoft.com/office/drawing/2014/main" id="{46624A89-77DB-8B4E-8245-B9DF323D3F43}"/>
                </a:ext>
              </a:extLst>
            </p:cNvPr>
            <p:cNvCxnSpPr/>
            <p:nvPr/>
          </p:nvCxnSpPr>
          <p:spPr>
            <a:xfrm>
              <a:off x="8967340" y="5347886"/>
              <a:ext cx="0" cy="474316"/>
            </a:xfrm>
            <a:prstGeom prst="straightConnector1">
              <a:avLst/>
            </a:prstGeom>
            <a:solidFill>
              <a:schemeClr val="bg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" name="Google Shape;7812;p73">
              <a:extLst>
                <a:ext uri="{FF2B5EF4-FFF2-40B4-BE49-F238E27FC236}">
                  <a16:creationId xmlns:a16="http://schemas.microsoft.com/office/drawing/2014/main" id="{38200EDA-E672-5D47-AE01-A707A3EE7BF0}"/>
                </a:ext>
              </a:extLst>
            </p:cNvPr>
            <p:cNvCxnSpPr/>
            <p:nvPr/>
          </p:nvCxnSpPr>
          <p:spPr>
            <a:xfrm rot="10800000">
              <a:off x="10039054" y="3975155"/>
              <a:ext cx="0" cy="471815"/>
            </a:xfrm>
            <a:prstGeom prst="straightConnector1">
              <a:avLst/>
            </a:prstGeom>
            <a:solidFill>
              <a:schemeClr val="bg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3" name="Google Shape;7813;p73">
              <a:extLst>
                <a:ext uri="{FF2B5EF4-FFF2-40B4-BE49-F238E27FC236}">
                  <a16:creationId xmlns:a16="http://schemas.microsoft.com/office/drawing/2014/main" id="{AF301175-2035-B64D-91DB-1A240390D289}"/>
                </a:ext>
              </a:extLst>
            </p:cNvPr>
            <p:cNvCxnSpPr/>
            <p:nvPr/>
          </p:nvCxnSpPr>
          <p:spPr>
            <a:xfrm rot="10800000">
              <a:off x="7857667" y="3940341"/>
              <a:ext cx="0" cy="474316"/>
            </a:xfrm>
            <a:prstGeom prst="straightConnector1">
              <a:avLst/>
            </a:prstGeom>
            <a:solidFill>
              <a:schemeClr val="bg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44" name="Google Shape;7814;p73">
              <a:extLst>
                <a:ext uri="{FF2B5EF4-FFF2-40B4-BE49-F238E27FC236}">
                  <a16:creationId xmlns:a16="http://schemas.microsoft.com/office/drawing/2014/main" id="{2E1C4E01-17CA-1E4E-9DC9-0112514085FE}"/>
                </a:ext>
              </a:extLst>
            </p:cNvPr>
            <p:cNvGrpSpPr/>
            <p:nvPr/>
          </p:nvGrpSpPr>
          <p:grpSpPr>
            <a:xfrm>
              <a:off x="6147785" y="4367161"/>
              <a:ext cx="4530096" cy="1049488"/>
              <a:chOff x="6796238" y="3311904"/>
              <a:chExt cx="1630319" cy="377697"/>
            </a:xfrm>
            <a:solidFill>
              <a:schemeClr val="accent2"/>
            </a:solidFill>
          </p:grpSpPr>
          <p:sp>
            <p:nvSpPr>
              <p:cNvPr id="45" name="Google Shape;7815;p73">
                <a:extLst>
                  <a:ext uri="{FF2B5EF4-FFF2-40B4-BE49-F238E27FC236}">
                    <a16:creationId xmlns:a16="http://schemas.microsoft.com/office/drawing/2014/main" id="{96726EC4-B577-9D4E-908F-6089C211E580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816;p73">
                <a:extLst>
                  <a:ext uri="{FF2B5EF4-FFF2-40B4-BE49-F238E27FC236}">
                    <a16:creationId xmlns:a16="http://schemas.microsoft.com/office/drawing/2014/main" id="{E2C7520C-8A27-174F-8A6A-CD99508488DE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817;p73">
                <a:extLst>
                  <a:ext uri="{FF2B5EF4-FFF2-40B4-BE49-F238E27FC236}">
                    <a16:creationId xmlns:a16="http://schemas.microsoft.com/office/drawing/2014/main" id="{6BEC1D7E-6608-6741-BE2B-0FC654CD4DD9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BC76E9-2DA3-6B41-B1ED-9DB9A5BDA213}"/>
              </a:ext>
            </a:extLst>
          </p:cNvPr>
          <p:cNvGrpSpPr/>
          <p:nvPr/>
        </p:nvGrpSpPr>
        <p:grpSpPr>
          <a:xfrm>
            <a:off x="798586" y="3612127"/>
            <a:ext cx="3094542" cy="1048238"/>
            <a:chOff x="1564744" y="2279842"/>
            <a:chExt cx="8838037" cy="2993775"/>
          </a:xfrm>
        </p:grpSpPr>
        <p:sp>
          <p:nvSpPr>
            <p:cNvPr id="49" name="Google Shape;8084;p73">
              <a:extLst>
                <a:ext uri="{FF2B5EF4-FFF2-40B4-BE49-F238E27FC236}">
                  <a16:creationId xmlns:a16="http://schemas.microsoft.com/office/drawing/2014/main" id="{BE0D7C77-F3C3-2640-9C10-DBC821EF8012}"/>
                </a:ext>
              </a:extLst>
            </p:cNvPr>
            <p:cNvSpPr/>
            <p:nvPr/>
          </p:nvSpPr>
          <p:spPr>
            <a:xfrm>
              <a:off x="3026473" y="3947617"/>
              <a:ext cx="2523490" cy="1292374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5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085;p73">
              <a:extLst>
                <a:ext uri="{FF2B5EF4-FFF2-40B4-BE49-F238E27FC236}">
                  <a16:creationId xmlns:a16="http://schemas.microsoft.com/office/drawing/2014/main" id="{841146F3-C517-C347-9F31-21A98A789F29}"/>
                </a:ext>
              </a:extLst>
            </p:cNvPr>
            <p:cNvSpPr/>
            <p:nvPr/>
          </p:nvSpPr>
          <p:spPr>
            <a:xfrm>
              <a:off x="6143383" y="3947617"/>
              <a:ext cx="2523490" cy="1292374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7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086;p73">
              <a:extLst>
                <a:ext uri="{FF2B5EF4-FFF2-40B4-BE49-F238E27FC236}">
                  <a16:creationId xmlns:a16="http://schemas.microsoft.com/office/drawing/2014/main" id="{EC3B39F9-7A46-8D45-9658-F564785ADA8C}"/>
                </a:ext>
              </a:extLst>
            </p:cNvPr>
            <p:cNvSpPr/>
            <p:nvPr/>
          </p:nvSpPr>
          <p:spPr>
            <a:xfrm>
              <a:off x="1662664" y="2314084"/>
              <a:ext cx="2558063" cy="1292575"/>
            </a:xfrm>
            <a:custGeom>
              <a:avLst/>
              <a:gdLst/>
              <a:ahLst/>
              <a:cxnLst/>
              <a:rect l="l" t="t" r="r" b="b"/>
              <a:pathLst>
                <a:path w="12652" h="6393" extrusionOk="0">
                  <a:moveTo>
                    <a:pt x="6326" y="0"/>
                  </a:moveTo>
                  <a:cubicBezTo>
                    <a:pt x="2832" y="0"/>
                    <a:pt x="1" y="2833"/>
                    <a:pt x="1" y="6326"/>
                  </a:cubicBezTo>
                  <a:lnTo>
                    <a:pt x="1" y="6393"/>
                  </a:lnTo>
                  <a:lnTo>
                    <a:pt x="4883" y="6393"/>
                  </a:lnTo>
                  <a:cubicBezTo>
                    <a:pt x="4883" y="6382"/>
                    <a:pt x="4882" y="6370"/>
                    <a:pt x="4882" y="6359"/>
                  </a:cubicBezTo>
                  <a:cubicBezTo>
                    <a:pt x="4882" y="5555"/>
                    <a:pt x="5534" y="4904"/>
                    <a:pt x="6337" y="4904"/>
                  </a:cubicBezTo>
                  <a:cubicBezTo>
                    <a:pt x="7141" y="4904"/>
                    <a:pt x="7793" y="5555"/>
                    <a:pt x="7793" y="6359"/>
                  </a:cubicBezTo>
                  <a:cubicBezTo>
                    <a:pt x="7793" y="6370"/>
                    <a:pt x="7791" y="6382"/>
                    <a:pt x="7791" y="6393"/>
                  </a:cubicBezTo>
                  <a:lnTo>
                    <a:pt x="12651" y="6393"/>
                  </a:lnTo>
                  <a:lnTo>
                    <a:pt x="12651" y="6326"/>
                  </a:lnTo>
                  <a:cubicBezTo>
                    <a:pt x="12651" y="2833"/>
                    <a:pt x="9820" y="0"/>
                    <a:pt x="6326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87;p73">
              <a:extLst>
                <a:ext uri="{FF2B5EF4-FFF2-40B4-BE49-F238E27FC236}">
                  <a16:creationId xmlns:a16="http://schemas.microsoft.com/office/drawing/2014/main" id="{A4D4E468-A1D2-ED48-B782-58CF4523DA49}"/>
                </a:ext>
              </a:extLst>
            </p:cNvPr>
            <p:cNvSpPr/>
            <p:nvPr/>
          </p:nvSpPr>
          <p:spPr>
            <a:xfrm>
              <a:off x="4727815" y="2307611"/>
              <a:ext cx="2558063" cy="1292374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88;p73">
              <a:extLst>
                <a:ext uri="{FF2B5EF4-FFF2-40B4-BE49-F238E27FC236}">
                  <a16:creationId xmlns:a16="http://schemas.microsoft.com/office/drawing/2014/main" id="{F5706E0F-498E-AC46-BAB3-DBD358FE6FAD}"/>
                </a:ext>
              </a:extLst>
            </p:cNvPr>
            <p:cNvSpPr/>
            <p:nvPr/>
          </p:nvSpPr>
          <p:spPr>
            <a:xfrm>
              <a:off x="7844718" y="2307611"/>
              <a:ext cx="2558063" cy="1292374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8089;p73">
              <a:extLst>
                <a:ext uri="{FF2B5EF4-FFF2-40B4-BE49-F238E27FC236}">
                  <a16:creationId xmlns:a16="http://schemas.microsoft.com/office/drawing/2014/main" id="{BFBCD711-9102-5346-BD77-B8F253CF7EB9}"/>
                </a:ext>
              </a:extLst>
            </p:cNvPr>
            <p:cNvCxnSpPr/>
            <p:nvPr/>
          </p:nvCxnSpPr>
          <p:spPr>
            <a:xfrm>
              <a:off x="1564744" y="3783577"/>
              <a:ext cx="8791329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8086;p73">
              <a:extLst>
                <a:ext uri="{FF2B5EF4-FFF2-40B4-BE49-F238E27FC236}">
                  <a16:creationId xmlns:a16="http://schemas.microsoft.com/office/drawing/2014/main" id="{26564752-1DFA-DF40-A078-1913DAB7D26C}"/>
                </a:ext>
              </a:extLst>
            </p:cNvPr>
            <p:cNvSpPr/>
            <p:nvPr/>
          </p:nvSpPr>
          <p:spPr>
            <a:xfrm>
              <a:off x="1571053" y="2286315"/>
              <a:ext cx="2558063" cy="1292575"/>
            </a:xfrm>
            <a:custGeom>
              <a:avLst/>
              <a:gdLst/>
              <a:ahLst/>
              <a:cxnLst/>
              <a:rect l="l" t="t" r="r" b="b"/>
              <a:pathLst>
                <a:path w="12652" h="6393" extrusionOk="0">
                  <a:moveTo>
                    <a:pt x="6326" y="0"/>
                  </a:moveTo>
                  <a:cubicBezTo>
                    <a:pt x="2832" y="0"/>
                    <a:pt x="1" y="2833"/>
                    <a:pt x="1" y="6326"/>
                  </a:cubicBezTo>
                  <a:lnTo>
                    <a:pt x="1" y="6393"/>
                  </a:lnTo>
                  <a:lnTo>
                    <a:pt x="4883" y="6393"/>
                  </a:lnTo>
                  <a:cubicBezTo>
                    <a:pt x="4883" y="6382"/>
                    <a:pt x="4882" y="6370"/>
                    <a:pt x="4882" y="6359"/>
                  </a:cubicBezTo>
                  <a:cubicBezTo>
                    <a:pt x="4882" y="5555"/>
                    <a:pt x="5534" y="4904"/>
                    <a:pt x="6337" y="4904"/>
                  </a:cubicBezTo>
                  <a:cubicBezTo>
                    <a:pt x="7141" y="4904"/>
                    <a:pt x="7793" y="5555"/>
                    <a:pt x="7793" y="6359"/>
                  </a:cubicBezTo>
                  <a:cubicBezTo>
                    <a:pt x="7793" y="6370"/>
                    <a:pt x="7791" y="6382"/>
                    <a:pt x="7791" y="6393"/>
                  </a:cubicBezTo>
                  <a:lnTo>
                    <a:pt x="12651" y="6393"/>
                  </a:lnTo>
                  <a:lnTo>
                    <a:pt x="12651" y="6326"/>
                  </a:lnTo>
                  <a:cubicBezTo>
                    <a:pt x="12651" y="2833"/>
                    <a:pt x="9820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87;p73">
              <a:extLst>
                <a:ext uri="{FF2B5EF4-FFF2-40B4-BE49-F238E27FC236}">
                  <a16:creationId xmlns:a16="http://schemas.microsoft.com/office/drawing/2014/main" id="{B8AF4A1C-D9CA-D041-8CFB-B9D246691541}"/>
                </a:ext>
              </a:extLst>
            </p:cNvPr>
            <p:cNvSpPr/>
            <p:nvPr/>
          </p:nvSpPr>
          <p:spPr>
            <a:xfrm>
              <a:off x="4636204" y="2279842"/>
              <a:ext cx="2558063" cy="1292374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88;p73">
              <a:extLst>
                <a:ext uri="{FF2B5EF4-FFF2-40B4-BE49-F238E27FC236}">
                  <a16:creationId xmlns:a16="http://schemas.microsoft.com/office/drawing/2014/main" id="{FC5FE899-C6F0-1242-9472-913D30BC419D}"/>
                </a:ext>
              </a:extLst>
            </p:cNvPr>
            <p:cNvSpPr/>
            <p:nvPr/>
          </p:nvSpPr>
          <p:spPr>
            <a:xfrm>
              <a:off x="7753107" y="2279842"/>
              <a:ext cx="2558063" cy="1292374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85;p73">
              <a:extLst>
                <a:ext uri="{FF2B5EF4-FFF2-40B4-BE49-F238E27FC236}">
                  <a16:creationId xmlns:a16="http://schemas.microsoft.com/office/drawing/2014/main" id="{7493282B-2F2C-7340-B823-4BACE1863B20}"/>
                </a:ext>
              </a:extLst>
            </p:cNvPr>
            <p:cNvSpPr/>
            <p:nvPr/>
          </p:nvSpPr>
          <p:spPr>
            <a:xfrm>
              <a:off x="6246414" y="3981243"/>
              <a:ext cx="2523490" cy="1292374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7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84;p73">
              <a:extLst>
                <a:ext uri="{FF2B5EF4-FFF2-40B4-BE49-F238E27FC236}">
                  <a16:creationId xmlns:a16="http://schemas.microsoft.com/office/drawing/2014/main" id="{E84C3216-2D55-C34B-9665-6E9137558483}"/>
                </a:ext>
              </a:extLst>
            </p:cNvPr>
            <p:cNvSpPr/>
            <p:nvPr/>
          </p:nvSpPr>
          <p:spPr>
            <a:xfrm>
              <a:off x="3129504" y="3981243"/>
              <a:ext cx="2523490" cy="1292374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5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F90FFA-277B-3442-9B7D-FEDC38DEADCC}"/>
              </a:ext>
            </a:extLst>
          </p:cNvPr>
          <p:cNvGrpSpPr/>
          <p:nvPr/>
        </p:nvGrpSpPr>
        <p:grpSpPr>
          <a:xfrm>
            <a:off x="810491" y="2233580"/>
            <a:ext cx="2941714" cy="629937"/>
            <a:chOff x="3303282" y="3808332"/>
            <a:chExt cx="7089787" cy="1518204"/>
          </a:xfrm>
        </p:grpSpPr>
        <p:sp>
          <p:nvSpPr>
            <p:cNvPr id="61" name="Google Shape;7901;p73">
              <a:extLst>
                <a:ext uri="{FF2B5EF4-FFF2-40B4-BE49-F238E27FC236}">
                  <a16:creationId xmlns:a16="http://schemas.microsoft.com/office/drawing/2014/main" id="{6C432DB3-B820-1F4B-ABFC-A762E5397426}"/>
                </a:ext>
              </a:extLst>
            </p:cNvPr>
            <p:cNvSpPr/>
            <p:nvPr/>
          </p:nvSpPr>
          <p:spPr>
            <a:xfrm>
              <a:off x="3509905" y="4079215"/>
              <a:ext cx="1106392" cy="1106296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902;p73">
              <a:extLst>
                <a:ext uri="{FF2B5EF4-FFF2-40B4-BE49-F238E27FC236}">
                  <a16:creationId xmlns:a16="http://schemas.microsoft.com/office/drawing/2014/main" id="{7B50C4DB-E7B7-AE4E-8117-76AA442F7BD1}"/>
                </a:ext>
              </a:extLst>
            </p:cNvPr>
            <p:cNvSpPr/>
            <p:nvPr/>
          </p:nvSpPr>
          <p:spPr>
            <a:xfrm>
              <a:off x="7482493" y="4567525"/>
              <a:ext cx="1518402" cy="759011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903;p73">
              <a:extLst>
                <a:ext uri="{FF2B5EF4-FFF2-40B4-BE49-F238E27FC236}">
                  <a16:creationId xmlns:a16="http://schemas.microsoft.com/office/drawing/2014/main" id="{186E7BC8-8FF5-E14C-B520-DC1B34FDACFE}"/>
                </a:ext>
              </a:extLst>
            </p:cNvPr>
            <p:cNvSpPr/>
            <p:nvPr/>
          </p:nvSpPr>
          <p:spPr>
            <a:xfrm>
              <a:off x="6090318" y="3808332"/>
              <a:ext cx="1518017" cy="759011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904;p73">
              <a:extLst>
                <a:ext uri="{FF2B5EF4-FFF2-40B4-BE49-F238E27FC236}">
                  <a16:creationId xmlns:a16="http://schemas.microsoft.com/office/drawing/2014/main" id="{D0FBCFD2-929F-BA41-920E-0DD5D2B8AFAC}"/>
                </a:ext>
              </a:extLst>
            </p:cNvPr>
            <p:cNvSpPr/>
            <p:nvPr/>
          </p:nvSpPr>
          <p:spPr>
            <a:xfrm>
              <a:off x="3303282" y="3808332"/>
              <a:ext cx="1519555" cy="761507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905;p73">
              <a:extLst>
                <a:ext uri="{FF2B5EF4-FFF2-40B4-BE49-F238E27FC236}">
                  <a16:creationId xmlns:a16="http://schemas.microsoft.com/office/drawing/2014/main" id="{DA958D18-7F88-6649-B0D7-223236A2F935}"/>
                </a:ext>
              </a:extLst>
            </p:cNvPr>
            <p:cNvSpPr/>
            <p:nvPr/>
          </p:nvSpPr>
          <p:spPr>
            <a:xfrm>
              <a:off x="4697568" y="4567525"/>
              <a:ext cx="1518402" cy="759011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906;p73">
              <a:extLst>
                <a:ext uri="{FF2B5EF4-FFF2-40B4-BE49-F238E27FC236}">
                  <a16:creationId xmlns:a16="http://schemas.microsoft.com/office/drawing/2014/main" id="{F6B0CCDE-3F42-E642-BDB7-A5CE822225E5}"/>
                </a:ext>
              </a:extLst>
            </p:cNvPr>
            <p:cNvSpPr/>
            <p:nvPr/>
          </p:nvSpPr>
          <p:spPr>
            <a:xfrm>
              <a:off x="8873514" y="3808332"/>
              <a:ext cx="1519555" cy="761507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907;p73">
              <a:extLst>
                <a:ext uri="{FF2B5EF4-FFF2-40B4-BE49-F238E27FC236}">
                  <a16:creationId xmlns:a16="http://schemas.microsoft.com/office/drawing/2014/main" id="{5194D938-6128-7E49-A458-5D02A6C6465B}"/>
                </a:ext>
              </a:extLst>
            </p:cNvPr>
            <p:cNvSpPr/>
            <p:nvPr/>
          </p:nvSpPr>
          <p:spPr>
            <a:xfrm>
              <a:off x="4903372" y="3928408"/>
              <a:ext cx="1106392" cy="1106296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908;p73">
              <a:extLst>
                <a:ext uri="{FF2B5EF4-FFF2-40B4-BE49-F238E27FC236}">
                  <a16:creationId xmlns:a16="http://schemas.microsoft.com/office/drawing/2014/main" id="{9E2E8456-BFC3-6843-A1D1-92BAAA648F5B}"/>
                </a:ext>
              </a:extLst>
            </p:cNvPr>
            <p:cNvSpPr/>
            <p:nvPr/>
          </p:nvSpPr>
          <p:spPr>
            <a:xfrm>
              <a:off x="6298012" y="4079215"/>
              <a:ext cx="1106392" cy="1106296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909;p73">
              <a:extLst>
                <a:ext uri="{FF2B5EF4-FFF2-40B4-BE49-F238E27FC236}">
                  <a16:creationId xmlns:a16="http://schemas.microsoft.com/office/drawing/2014/main" id="{E8A51D3D-7BC2-D844-A7E2-030093AAB53F}"/>
                </a:ext>
              </a:extLst>
            </p:cNvPr>
            <p:cNvSpPr/>
            <p:nvPr/>
          </p:nvSpPr>
          <p:spPr>
            <a:xfrm>
              <a:off x="7691477" y="3928408"/>
              <a:ext cx="1106392" cy="1106296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910;p73">
              <a:extLst>
                <a:ext uri="{FF2B5EF4-FFF2-40B4-BE49-F238E27FC236}">
                  <a16:creationId xmlns:a16="http://schemas.microsoft.com/office/drawing/2014/main" id="{834FAE08-CE2B-A345-A4F3-8DA07259743B}"/>
                </a:ext>
              </a:extLst>
            </p:cNvPr>
            <p:cNvSpPr/>
            <p:nvPr/>
          </p:nvSpPr>
          <p:spPr>
            <a:xfrm>
              <a:off x="9093463" y="4079215"/>
              <a:ext cx="1106392" cy="1106296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A917A8E-110A-FC4D-BD43-672A91869E53}"/>
              </a:ext>
            </a:extLst>
          </p:cNvPr>
          <p:cNvGrpSpPr>
            <a:grpSpLocks noChangeAspect="1"/>
          </p:cNvGrpSpPr>
          <p:nvPr/>
        </p:nvGrpSpPr>
        <p:grpSpPr>
          <a:xfrm flipV="1">
            <a:off x="7207125" y="5325800"/>
            <a:ext cx="4460050" cy="457200"/>
            <a:chOff x="135477" y="314382"/>
            <a:chExt cx="10706100" cy="1097485"/>
          </a:xfrm>
        </p:grpSpPr>
        <p:sp>
          <p:nvSpPr>
            <p:cNvPr id="73" name="Google Shape;7831;p73">
              <a:extLst>
                <a:ext uri="{FF2B5EF4-FFF2-40B4-BE49-F238E27FC236}">
                  <a16:creationId xmlns:a16="http://schemas.microsoft.com/office/drawing/2014/main" id="{9EE4637A-0D66-B14A-88E4-6D36AED19894}"/>
                </a:ext>
              </a:extLst>
            </p:cNvPr>
            <p:cNvSpPr/>
            <p:nvPr/>
          </p:nvSpPr>
          <p:spPr>
            <a:xfrm>
              <a:off x="135477" y="314382"/>
              <a:ext cx="2679243" cy="109748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832;p73">
              <a:extLst>
                <a:ext uri="{FF2B5EF4-FFF2-40B4-BE49-F238E27FC236}">
                  <a16:creationId xmlns:a16="http://schemas.microsoft.com/office/drawing/2014/main" id="{8C041555-E6F8-6148-A0DB-8AE9C77C55CE}"/>
                </a:ext>
              </a:extLst>
            </p:cNvPr>
            <p:cNvSpPr/>
            <p:nvPr/>
          </p:nvSpPr>
          <p:spPr>
            <a:xfrm>
              <a:off x="2142173" y="314382"/>
              <a:ext cx="2680507" cy="109748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833;p73">
              <a:extLst>
                <a:ext uri="{FF2B5EF4-FFF2-40B4-BE49-F238E27FC236}">
                  <a16:creationId xmlns:a16="http://schemas.microsoft.com/office/drawing/2014/main" id="{CBF9AA60-103A-C34A-AC8C-DC14AFBDD274}"/>
                </a:ext>
              </a:extLst>
            </p:cNvPr>
            <p:cNvSpPr/>
            <p:nvPr/>
          </p:nvSpPr>
          <p:spPr>
            <a:xfrm>
              <a:off x="4147715" y="314382"/>
              <a:ext cx="2680507" cy="109748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834;p73">
              <a:extLst>
                <a:ext uri="{FF2B5EF4-FFF2-40B4-BE49-F238E27FC236}">
                  <a16:creationId xmlns:a16="http://schemas.microsoft.com/office/drawing/2014/main" id="{B03E1185-12B6-A64F-81B2-84298FD56D2F}"/>
                </a:ext>
              </a:extLst>
            </p:cNvPr>
            <p:cNvSpPr/>
            <p:nvPr/>
          </p:nvSpPr>
          <p:spPr>
            <a:xfrm>
              <a:off x="8161070" y="314382"/>
              <a:ext cx="2680507" cy="109748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835;p73">
              <a:extLst>
                <a:ext uri="{FF2B5EF4-FFF2-40B4-BE49-F238E27FC236}">
                  <a16:creationId xmlns:a16="http://schemas.microsoft.com/office/drawing/2014/main" id="{E326E98F-8D01-DB4D-B9AD-58966F3E865B}"/>
                </a:ext>
              </a:extLst>
            </p:cNvPr>
            <p:cNvSpPr/>
            <p:nvPr/>
          </p:nvSpPr>
          <p:spPr>
            <a:xfrm>
              <a:off x="6155511" y="314382"/>
              <a:ext cx="2679243" cy="109748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0374683-3366-C64F-9102-F4F28247E110}"/>
              </a:ext>
            </a:extLst>
          </p:cNvPr>
          <p:cNvGrpSpPr/>
          <p:nvPr/>
        </p:nvGrpSpPr>
        <p:grpSpPr>
          <a:xfrm>
            <a:off x="8208818" y="2280065"/>
            <a:ext cx="3362735" cy="536966"/>
            <a:chOff x="597747" y="-77956"/>
            <a:chExt cx="10204466" cy="162946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E85037-623D-9E4D-9647-0E9B625E3989}"/>
                </a:ext>
              </a:extLst>
            </p:cNvPr>
            <p:cNvCxnSpPr>
              <a:cxnSpLocks/>
            </p:cNvCxnSpPr>
            <p:nvPr/>
          </p:nvCxnSpPr>
          <p:spPr>
            <a:xfrm>
              <a:off x="597747" y="767989"/>
              <a:ext cx="1020446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Google Shape;7798;p73">
              <a:extLst>
                <a:ext uri="{FF2B5EF4-FFF2-40B4-BE49-F238E27FC236}">
                  <a16:creationId xmlns:a16="http://schemas.microsoft.com/office/drawing/2014/main" id="{5C110BEB-CE9B-A347-8C22-B662F8EF919B}"/>
                </a:ext>
              </a:extLst>
            </p:cNvPr>
            <p:cNvSpPr/>
            <p:nvPr/>
          </p:nvSpPr>
          <p:spPr>
            <a:xfrm>
              <a:off x="1109026" y="-77956"/>
              <a:ext cx="1566811" cy="1567032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99;p73">
              <a:extLst>
                <a:ext uri="{FF2B5EF4-FFF2-40B4-BE49-F238E27FC236}">
                  <a16:creationId xmlns:a16="http://schemas.microsoft.com/office/drawing/2014/main" id="{35BA5407-A4A2-D842-B438-F7CA93B4CE0C}"/>
                </a:ext>
              </a:extLst>
            </p:cNvPr>
            <p:cNvSpPr/>
            <p:nvPr/>
          </p:nvSpPr>
          <p:spPr>
            <a:xfrm>
              <a:off x="3633932" y="-77956"/>
              <a:ext cx="1566811" cy="1567032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800;p73">
              <a:extLst>
                <a:ext uri="{FF2B5EF4-FFF2-40B4-BE49-F238E27FC236}">
                  <a16:creationId xmlns:a16="http://schemas.microsoft.com/office/drawing/2014/main" id="{0F611CFB-092B-AE49-B516-9355570ED2DC}"/>
                </a:ext>
              </a:extLst>
            </p:cNvPr>
            <p:cNvSpPr/>
            <p:nvPr/>
          </p:nvSpPr>
          <p:spPr>
            <a:xfrm>
              <a:off x="6158838" y="-77956"/>
              <a:ext cx="1566811" cy="1567032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801;p73">
              <a:extLst>
                <a:ext uri="{FF2B5EF4-FFF2-40B4-BE49-F238E27FC236}">
                  <a16:creationId xmlns:a16="http://schemas.microsoft.com/office/drawing/2014/main" id="{54310D01-E16B-3242-B84F-15A401C753D8}"/>
                </a:ext>
              </a:extLst>
            </p:cNvPr>
            <p:cNvSpPr/>
            <p:nvPr/>
          </p:nvSpPr>
          <p:spPr>
            <a:xfrm>
              <a:off x="8683304" y="-77956"/>
              <a:ext cx="1567252" cy="1567032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98;p73">
              <a:extLst>
                <a:ext uri="{FF2B5EF4-FFF2-40B4-BE49-F238E27FC236}">
                  <a16:creationId xmlns:a16="http://schemas.microsoft.com/office/drawing/2014/main" id="{D11A1211-3C51-9D4F-9C0A-E5A35999AD4E}"/>
                </a:ext>
              </a:extLst>
            </p:cNvPr>
            <p:cNvSpPr/>
            <p:nvPr/>
          </p:nvSpPr>
          <p:spPr>
            <a:xfrm>
              <a:off x="1166847" y="-15527"/>
              <a:ext cx="1566811" cy="1567032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99;p73">
              <a:extLst>
                <a:ext uri="{FF2B5EF4-FFF2-40B4-BE49-F238E27FC236}">
                  <a16:creationId xmlns:a16="http://schemas.microsoft.com/office/drawing/2014/main" id="{9B2155F8-6DE4-1741-B043-854C53DA5B28}"/>
                </a:ext>
              </a:extLst>
            </p:cNvPr>
            <p:cNvSpPr/>
            <p:nvPr/>
          </p:nvSpPr>
          <p:spPr>
            <a:xfrm>
              <a:off x="3691753" y="-15527"/>
              <a:ext cx="1566811" cy="1567032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800;p73">
              <a:extLst>
                <a:ext uri="{FF2B5EF4-FFF2-40B4-BE49-F238E27FC236}">
                  <a16:creationId xmlns:a16="http://schemas.microsoft.com/office/drawing/2014/main" id="{8012156C-7486-B140-A405-C8BFB281C31E}"/>
                </a:ext>
              </a:extLst>
            </p:cNvPr>
            <p:cNvSpPr/>
            <p:nvPr/>
          </p:nvSpPr>
          <p:spPr>
            <a:xfrm>
              <a:off x="6216659" y="-15527"/>
              <a:ext cx="1566811" cy="1567032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801;p73">
              <a:extLst>
                <a:ext uri="{FF2B5EF4-FFF2-40B4-BE49-F238E27FC236}">
                  <a16:creationId xmlns:a16="http://schemas.microsoft.com/office/drawing/2014/main" id="{62BDA598-4633-F544-8E94-0EFC81600BA6}"/>
                </a:ext>
              </a:extLst>
            </p:cNvPr>
            <p:cNvSpPr/>
            <p:nvPr/>
          </p:nvSpPr>
          <p:spPr>
            <a:xfrm>
              <a:off x="8741125" y="-15527"/>
              <a:ext cx="1567252" cy="1567032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63BC565-1743-764A-B004-25FB0FE96FB4}"/>
              </a:ext>
            </a:extLst>
          </p:cNvPr>
          <p:cNvGrpSpPr/>
          <p:nvPr/>
        </p:nvGrpSpPr>
        <p:grpSpPr>
          <a:xfrm flipV="1">
            <a:off x="8278089" y="3845301"/>
            <a:ext cx="3107499" cy="581891"/>
            <a:chOff x="1829692" y="2779506"/>
            <a:chExt cx="8224680" cy="1540102"/>
          </a:xfrm>
        </p:grpSpPr>
        <p:sp>
          <p:nvSpPr>
            <p:cNvPr id="89" name="Google Shape;7797;p73">
              <a:extLst>
                <a:ext uri="{FF2B5EF4-FFF2-40B4-BE49-F238E27FC236}">
                  <a16:creationId xmlns:a16="http://schemas.microsoft.com/office/drawing/2014/main" id="{E3113074-B54C-2C4F-9AB4-2D83279C895F}"/>
                </a:ext>
              </a:extLst>
            </p:cNvPr>
            <p:cNvSpPr/>
            <p:nvPr/>
          </p:nvSpPr>
          <p:spPr>
            <a:xfrm>
              <a:off x="1829692" y="2779506"/>
              <a:ext cx="8224680" cy="1540102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7798;p73">
              <a:extLst>
                <a:ext uri="{FF2B5EF4-FFF2-40B4-BE49-F238E27FC236}">
                  <a16:creationId xmlns:a16="http://schemas.microsoft.com/office/drawing/2014/main" id="{0ADDAC8D-45DB-4646-989A-5C0F080B93AF}"/>
                </a:ext>
              </a:extLst>
            </p:cNvPr>
            <p:cNvSpPr/>
            <p:nvPr/>
          </p:nvSpPr>
          <p:spPr>
            <a:xfrm>
              <a:off x="1975017" y="2864810"/>
              <a:ext cx="1370072" cy="1370266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799;p73">
              <a:extLst>
                <a:ext uri="{FF2B5EF4-FFF2-40B4-BE49-F238E27FC236}">
                  <a16:creationId xmlns:a16="http://schemas.microsoft.com/office/drawing/2014/main" id="{C7434BA1-F6E4-DE42-ABBD-F54E8871F760}"/>
                </a:ext>
              </a:extLst>
            </p:cNvPr>
            <p:cNvSpPr/>
            <p:nvPr/>
          </p:nvSpPr>
          <p:spPr>
            <a:xfrm>
              <a:off x="4182881" y="2864810"/>
              <a:ext cx="1370072" cy="1370266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00;p73">
              <a:extLst>
                <a:ext uri="{FF2B5EF4-FFF2-40B4-BE49-F238E27FC236}">
                  <a16:creationId xmlns:a16="http://schemas.microsoft.com/office/drawing/2014/main" id="{BB1C4CD7-3DE1-9147-9526-D03D53F4FCB8}"/>
                </a:ext>
              </a:extLst>
            </p:cNvPr>
            <p:cNvSpPr/>
            <p:nvPr/>
          </p:nvSpPr>
          <p:spPr>
            <a:xfrm>
              <a:off x="6390746" y="2864810"/>
              <a:ext cx="1370072" cy="1370266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801;p73">
              <a:extLst>
                <a:ext uri="{FF2B5EF4-FFF2-40B4-BE49-F238E27FC236}">
                  <a16:creationId xmlns:a16="http://schemas.microsoft.com/office/drawing/2014/main" id="{ADDAA985-5F7B-6D43-8157-DD245FF04E40}"/>
                </a:ext>
              </a:extLst>
            </p:cNvPr>
            <p:cNvSpPr/>
            <p:nvPr/>
          </p:nvSpPr>
          <p:spPr>
            <a:xfrm>
              <a:off x="8598224" y="2864810"/>
              <a:ext cx="1370458" cy="1370266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093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6">
      <a:dk1>
        <a:sysClr val="windowText" lastClr="000000"/>
      </a:dk1>
      <a:lt1>
        <a:sysClr val="window" lastClr="FFFFFF"/>
      </a:lt1>
      <a:dk2>
        <a:srgbClr val="272774"/>
      </a:dk2>
      <a:lt2>
        <a:srgbClr val="F5E2DA"/>
      </a:lt2>
      <a:accent1>
        <a:srgbClr val="272774"/>
      </a:accent1>
      <a:accent2>
        <a:srgbClr val="EBC4B4"/>
      </a:accent2>
      <a:accent3>
        <a:srgbClr val="4182FF"/>
      </a:accent3>
      <a:accent4>
        <a:srgbClr val="FFDD77"/>
      </a:accent4>
      <a:accent5>
        <a:srgbClr val="7DDEB8"/>
      </a:accent5>
      <a:accent6>
        <a:srgbClr val="B880FF"/>
      </a:accent6>
      <a:hlink>
        <a:srgbClr val="4182FF"/>
      </a:hlink>
      <a:folHlink>
        <a:srgbClr val="B880FF"/>
      </a:folHlink>
    </a:clrScheme>
    <a:fontScheme name="A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9988270-614B-914A-9A6A-4B2D6BA2FE00}" vid="{2CD95867-520B-9D43-9598-CF95028369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1355</TotalTime>
  <Words>536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</vt:lpstr>
      <vt:lpstr>Gallery</vt:lpstr>
      <vt:lpstr>Timelines</vt:lpstr>
      <vt:lpstr>Guidelines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Timelines</vt:lpstr>
      <vt:lpstr>Timelines</vt:lpstr>
      <vt:lpstr>Timelines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DALBAN Alice</dc:creator>
  <cp:lastModifiedBy>DALBAN Alice</cp:lastModifiedBy>
  <cp:revision>66</cp:revision>
  <dcterms:created xsi:type="dcterms:W3CDTF">2020-09-02T10:19:51Z</dcterms:created>
  <dcterms:modified xsi:type="dcterms:W3CDTF">2020-09-14T10:29:01Z</dcterms:modified>
</cp:coreProperties>
</file>