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6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4" r:id="rId76"/>
    <p:sldId id="333" r:id="rId77"/>
    <p:sldId id="331" r:id="rId78"/>
    <p:sldId id="332" r:id="rId7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143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eveloper.android.com/reference/org/xmlpull/v1/XmlPullParser.html" TargetMode="External"/><Relationship Id="rId5" Type="http://schemas.openxmlformats.org/officeDocument/2006/relationships/hyperlink" Target="http://download.oracle.com/javase/1.4.2/docs/api/javax/xml/parsers/package-summary.html" TargetMode="External"/><Relationship Id="rId4" Type="http://schemas.openxmlformats.org/officeDocument/2006/relationships/hyperlink" Target="http://download.oracle.com/javase/1.4.2/docs/api/javax/xml/parsers/SAXParser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hyperlink" Target="http://www.json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hyperlink" Target="http://code.google.com/intl/es-ES/android/maps-api-signup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hyperlink" Target="http://code.google.com/intl/es-ES/android/maps-api-signup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226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>
                <a:solidFill>
                  <a:schemeClr val="bg1"/>
                </a:solidFill>
                <a:latin typeface="Avenir LT Std 55 Roman" pitchFamily="34" charset="0"/>
              </a:rPr>
              <a:t>2011</a:t>
            </a: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Biblioteca </a:t>
            </a:r>
            <a:r>
              <a:rPr lang="es-ES" dirty="0" err="1" smtClean="0"/>
              <a:t>HTTPClient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HTTP DELETE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865732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URLConnection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Obtener </a:t>
            </a:r>
            <a:r>
              <a:rPr lang="es-ES" dirty="0" err="1" smtClean="0"/>
              <a:t>HtttpURLConnection</a:t>
            </a:r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err="1" smtClean="0"/>
              <a:t>URL.openconnection</a:t>
            </a:r>
            <a:r>
              <a:rPr lang="es-ES" dirty="0" smtClean="0"/>
              <a:t>()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Preparar la petición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s-ES" dirty="0" smtClean="0"/>
              <a:t>URI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s-ES" dirty="0" err="1" smtClean="0"/>
              <a:t>Headers</a:t>
            </a:r>
            <a:endParaRPr lang="es-ES" dirty="0" smtClean="0"/>
          </a:p>
          <a:p>
            <a:pPr lvl="2" eaLnBrk="1" hangingPunct="1">
              <a:buFont typeface="Arial" pitchFamily="34" charset="0"/>
              <a:buChar char="•"/>
            </a:pPr>
            <a:r>
              <a:rPr lang="es-ES" dirty="0" smtClean="0"/>
              <a:t>Cookies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Leer la respuesta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Desconectar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88493"/>
            <a:ext cx="7851899" cy="16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URLConnection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Petición POST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0928"/>
            <a:ext cx="8041826" cy="26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URLConnection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Gestionar redirecciones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" y="2862884"/>
            <a:ext cx="832642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URLConnection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Gestionar autenticación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Solo usar con HTTPS!!!!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73016"/>
            <a:ext cx="7805107" cy="11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URLConnection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Cookies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5" y="2857376"/>
            <a:ext cx="7128792" cy="59406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1" y="4005064"/>
            <a:ext cx="844375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XML Parser.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Sax</a:t>
            </a:r>
            <a:r>
              <a:rPr lang="es-ES" dirty="0" smtClean="0"/>
              <a:t> Parser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download.oracle.com/javase/1.4.2/docs/api/javax/xml/parsers/SAXParser.html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DOM Parser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>
                <a:hlinkClick r:id="rId5"/>
              </a:rPr>
              <a:t>http://</a:t>
            </a:r>
            <a:r>
              <a:rPr lang="es-ES" dirty="0" smtClean="0">
                <a:hlinkClick r:id="rId5"/>
              </a:rPr>
              <a:t>download.oracle.com/javase/1.4.2/docs/api/javax/xml/parsers/package-summary.html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PULL Parser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 el usado por Android para </a:t>
            </a:r>
            <a:r>
              <a:rPr lang="es-ES" dirty="0" err="1" smtClean="0"/>
              <a:t>parsear</a:t>
            </a:r>
            <a:r>
              <a:rPr lang="es-ES" dirty="0" smtClean="0"/>
              <a:t> el XML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>
                <a:hlinkClick r:id="rId6"/>
              </a:rPr>
              <a:t>http://developer.android.com/reference/org/xmlpull/v1/XmlPullParser.html</a:t>
            </a: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2922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SAX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77" y="2348880"/>
            <a:ext cx="670600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SAX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659593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20" y="1340253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SAX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11" y="1922846"/>
            <a:ext cx="6743277" cy="49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Permisos necesarios.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err="1" smtClean="0"/>
              <a:t>android.permission.INTERNET</a:t>
            </a:r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err="1" smtClean="0"/>
              <a:t>android.permission.ACCESS_WIFI_STATE</a:t>
            </a:r>
            <a:endParaRPr lang="es-ES" dirty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err="1" smtClean="0"/>
              <a:t>android.permission.ACCESS_NETWORK_STATE</a:t>
            </a:r>
            <a:endParaRPr lang="es-ES" dirty="0"/>
          </a:p>
          <a:p>
            <a:pPr lvl="1" eaLnBrk="1" hangingPunct="1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98" y="3020623"/>
            <a:ext cx="6699346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20" y="1340253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SAX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45" y="1916832"/>
            <a:ext cx="5616624" cy="145816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41" y="3933056"/>
            <a:ext cx="7070110" cy="17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SAX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05444"/>
            <a:ext cx="8081219" cy="75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DOM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09749"/>
            <a:ext cx="8162471" cy="76126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2" y="3645024"/>
            <a:ext cx="8079135" cy="13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DOM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19" y="2708920"/>
            <a:ext cx="6422638" cy="16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DOM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09749"/>
            <a:ext cx="8584456" cy="372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DOM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80928"/>
            <a:ext cx="8856984" cy="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PULL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2492896"/>
            <a:ext cx="5328593" cy="69833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47" y="3717032"/>
            <a:ext cx="557519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PULL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6554415" cy="168504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85" y="5157192"/>
            <a:ext cx="40684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PULL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84" y="2132855"/>
            <a:ext cx="6666761" cy="45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PULL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5" y="5028644"/>
            <a:ext cx="7449547" cy="57606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28" y="2266341"/>
            <a:ext cx="7319373" cy="23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Información de la conexión.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Servicio «</a:t>
            </a:r>
            <a:r>
              <a:rPr lang="es-ES" dirty="0" err="1" smtClean="0"/>
              <a:t>ConnectivityManager</a:t>
            </a:r>
            <a:r>
              <a:rPr lang="es-ES" dirty="0" smtClean="0"/>
              <a:t>»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err="1" smtClean="0"/>
              <a:t>getActiveNetworkInfo</a:t>
            </a:r>
            <a:r>
              <a:rPr lang="es-ES" dirty="0" smtClean="0"/>
              <a:t>()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Comprobar la conexión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1" y="2996952"/>
            <a:ext cx="7263256" cy="23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JSON Parser.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>
                <a:hlinkClick r:id="rId4"/>
              </a:rPr>
              <a:t>http://www.json.org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Parsear</a:t>
            </a:r>
            <a:r>
              <a:rPr lang="es-ES" dirty="0" smtClean="0"/>
              <a:t> objetos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81" y="3165349"/>
            <a:ext cx="6966068" cy="13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JSON Parser.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Parsear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37" y="2996952"/>
            <a:ext cx="6842155" cy="13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JSON Parser.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Parsear</a:t>
            </a:r>
            <a:r>
              <a:rPr lang="es-ES" dirty="0" smtClean="0"/>
              <a:t> valores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2996952"/>
            <a:ext cx="663823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JSON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47" y="2282518"/>
            <a:ext cx="6588692" cy="33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JSON Parser.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68" y="2492896"/>
            <a:ext cx="7332736" cy="26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Lanzar el navegador.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15" y="2852936"/>
            <a:ext cx="7065268" cy="9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Webview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Creamos su «Layout»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715420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Webview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Recuperamos el «</a:t>
            </a:r>
            <a:r>
              <a:rPr lang="es-ES" dirty="0" err="1" smtClean="0"/>
              <a:t>Webview</a:t>
            </a:r>
            <a:r>
              <a:rPr lang="es-ES" dirty="0" smtClean="0"/>
              <a:t>»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Activamos JS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Cargamos una URL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3501008"/>
            <a:ext cx="7003966" cy="217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Webview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Habilitamos la navegación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7445147" cy="14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Webview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Habilitamos la navegación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7445147" cy="148386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5" y="5085184"/>
            <a:ext cx="689676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Información de la conexión.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Comprobar tipo de red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85" y="2348880"/>
            <a:ext cx="5561951" cy="289684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91" y="5610020"/>
            <a:ext cx="5267027" cy="7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Webview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Controlamos los errores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5" y="2618115"/>
            <a:ext cx="6924397" cy="1641613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16766"/>
            <a:ext cx="153373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Añadir la librería de mapas al </a:t>
            </a:r>
            <a:r>
              <a:rPr lang="es-ES" dirty="0" err="1" smtClean="0"/>
              <a:t>Manifest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Añadir el permiso de internet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4" y="3070360"/>
            <a:ext cx="8624152" cy="479119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7" y="4213523"/>
            <a:ext cx="8719245" cy="3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11259" y="1275001"/>
            <a:ext cx="66457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Crear «Layout» con su «</a:t>
            </a:r>
            <a:r>
              <a:rPr lang="es-ES" dirty="0" err="1" smtClean="0"/>
              <a:t>MapVieew</a:t>
            </a:r>
            <a:r>
              <a:rPr lang="es-ES" dirty="0" smtClean="0"/>
              <a:t>»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Apikey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Clickable</a:t>
            </a:r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05894"/>
            <a:ext cx="7161826" cy="31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Obtener el «API KEY»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Obtener el «</a:t>
            </a:r>
            <a:r>
              <a:rPr lang="es-ES" dirty="0" err="1"/>
              <a:t>F</a:t>
            </a:r>
            <a:r>
              <a:rPr lang="es-ES" dirty="0" err="1" smtClean="0"/>
              <a:t>ingerprint</a:t>
            </a:r>
            <a:r>
              <a:rPr lang="es-ES" dirty="0" smtClean="0"/>
              <a:t>»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>
                <a:hlinkClick r:id="rId4"/>
              </a:rPr>
              <a:t>http://code.google.com/intl/es-ES/android/maps-api-signup.html</a:t>
            </a:r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" y="3573016"/>
            <a:ext cx="9078593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Obtener el «API KEY»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Obtener el «</a:t>
            </a:r>
            <a:r>
              <a:rPr lang="es-ES" dirty="0" err="1"/>
              <a:t>F</a:t>
            </a:r>
            <a:r>
              <a:rPr lang="es-ES" dirty="0" err="1" smtClean="0"/>
              <a:t>ingerprint</a:t>
            </a:r>
            <a:r>
              <a:rPr lang="es-ES" dirty="0" smtClean="0"/>
              <a:t>»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>
                <a:hlinkClick r:id="rId4"/>
              </a:rPr>
              <a:t>http://code.google.com/intl/es-ES/android/maps-api-signup.html</a:t>
            </a:r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95" y="3547084"/>
            <a:ext cx="7120840" cy="45797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4" y="4149080"/>
            <a:ext cx="7844152" cy="39361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15" y="4725144"/>
            <a:ext cx="749752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Crear «</a:t>
            </a:r>
            <a:r>
              <a:rPr lang="es-ES" dirty="0" err="1" smtClean="0"/>
              <a:t>Activity</a:t>
            </a:r>
            <a:r>
              <a:rPr lang="es-ES" dirty="0" smtClean="0"/>
              <a:t>» heredando de «</a:t>
            </a:r>
            <a:r>
              <a:rPr lang="es-ES" dirty="0" err="1" smtClean="0"/>
              <a:t>MapActivity</a:t>
            </a:r>
            <a:r>
              <a:rPr lang="es-ES" dirty="0" smtClean="0"/>
              <a:t>»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Soreescribir</a:t>
            </a:r>
            <a:r>
              <a:rPr lang="es-ES" dirty="0" smtClean="0"/>
              <a:t> </a:t>
            </a:r>
            <a:r>
              <a:rPr lang="es-ES" dirty="0" err="1" smtClean="0"/>
              <a:t>isRouteDisplayed</a:t>
            </a:r>
            <a:r>
              <a:rPr lang="es-ES" dirty="0" smtClean="0"/>
              <a:t>()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90" y="3244892"/>
            <a:ext cx="7169849" cy="38805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0" y="4077072"/>
            <a:ext cx="640973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Recuperar el «</a:t>
            </a:r>
            <a:r>
              <a:rPr lang="es-ES" dirty="0" err="1" smtClean="0"/>
              <a:t>MapView</a:t>
            </a:r>
            <a:r>
              <a:rPr lang="es-ES" dirty="0" smtClean="0"/>
              <a:t>»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Configurar el «</a:t>
            </a:r>
            <a:r>
              <a:rPr lang="es-ES" dirty="0" err="1" smtClean="0"/>
              <a:t>MapView</a:t>
            </a:r>
            <a:r>
              <a:rPr lang="es-ES" dirty="0" smtClean="0"/>
              <a:t>»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3356992"/>
            <a:ext cx="6773388" cy="140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 </a:t>
            </a:r>
            <a:r>
              <a:rPr lang="es-ES" dirty="0" err="1" smtClean="0"/>
              <a:t>Overlays</a:t>
            </a:r>
            <a:r>
              <a:rPr lang="es-ES" dirty="0" smtClean="0"/>
              <a:t>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Son las capas que contienen la información que queremos mostrar sobre un mapa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dirty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Heredamos de «</a:t>
            </a:r>
            <a:r>
              <a:rPr lang="es-ES" dirty="0" err="1" smtClean="0"/>
              <a:t>ItemizedOverlay</a:t>
            </a:r>
            <a:r>
              <a:rPr lang="es-ES" dirty="0" smtClean="0"/>
              <a:t>»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dirty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Necesitamos una </a:t>
            </a:r>
            <a:r>
              <a:rPr lang="es-ES" dirty="0" err="1" smtClean="0"/>
              <a:t>array</a:t>
            </a:r>
            <a:r>
              <a:rPr lang="es-ES" dirty="0" smtClean="0"/>
              <a:t> de «</a:t>
            </a:r>
            <a:r>
              <a:rPr lang="es-ES" dirty="0" err="1" smtClean="0"/>
              <a:t>OverlayItem</a:t>
            </a:r>
            <a:r>
              <a:rPr lang="es-ES" dirty="0" smtClean="0"/>
              <a:t>» que representen los elementos del mapa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7" y="4293096"/>
            <a:ext cx="8491965" cy="43204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7" y="5013176"/>
            <a:ext cx="8023746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 </a:t>
            </a:r>
            <a:r>
              <a:rPr lang="es-ES" dirty="0" err="1" smtClean="0"/>
              <a:t>Overlays</a:t>
            </a:r>
            <a:r>
              <a:rPr lang="es-ES" dirty="0" smtClean="0"/>
              <a:t>.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Definimos el icono que representará a cada elemento en el mapa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Centramos los iconos</a:t>
            </a: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Creamos un método para insertar el </a:t>
            </a:r>
            <a:r>
              <a:rPr lang="es-ES" dirty="0" err="1" smtClean="0"/>
              <a:t>array</a:t>
            </a:r>
            <a:r>
              <a:rPr lang="es-ES" dirty="0" smtClean="0"/>
              <a:t> de elementos</a:t>
            </a: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Rellenamos la capa con los elementos del </a:t>
            </a:r>
            <a:r>
              <a:rPr lang="es-ES" dirty="0" err="1" smtClean="0"/>
              <a:t>array</a:t>
            </a:r>
            <a:r>
              <a:rPr lang="es-ES" dirty="0" smtClean="0"/>
              <a:t> </a:t>
            </a:r>
          </a:p>
          <a:p>
            <a:pPr eaLnBrk="1" hangingPunct="1"/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11" y="4161975"/>
            <a:ext cx="5668475" cy="43204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10" y="4797152"/>
            <a:ext cx="588586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051719" y="1663418"/>
            <a:ext cx="66457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 </a:t>
            </a:r>
            <a:r>
              <a:rPr lang="es-ES" dirty="0" err="1" smtClean="0"/>
              <a:t>Overlays</a:t>
            </a:r>
            <a:r>
              <a:rPr lang="es-ES" dirty="0" smtClean="0"/>
              <a:t>.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El método </a:t>
            </a:r>
            <a:r>
              <a:rPr lang="es-ES" dirty="0" err="1" smtClean="0"/>
              <a:t>populate</a:t>
            </a:r>
            <a:r>
              <a:rPr lang="es-ES" dirty="0" smtClean="0"/>
              <a:t>() ejecuta </a:t>
            </a:r>
            <a:r>
              <a:rPr lang="es-ES" dirty="0" err="1" smtClean="0"/>
              <a:t>createItem</a:t>
            </a:r>
            <a:r>
              <a:rPr lang="es-ES" dirty="0" smtClean="0"/>
              <a:t>() una vez por cada elemento del </a:t>
            </a:r>
            <a:r>
              <a:rPr lang="es-ES" dirty="0" err="1" smtClean="0"/>
              <a:t>array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Se ayuda del método </a:t>
            </a:r>
            <a:r>
              <a:rPr lang="es-ES" dirty="0" err="1" smtClean="0"/>
              <a:t>size</a:t>
            </a:r>
            <a:r>
              <a:rPr lang="es-ES" dirty="0" smtClean="0"/>
              <a:t>()</a:t>
            </a:r>
          </a:p>
          <a:p>
            <a:pPr eaLnBrk="1" hangingPunct="1"/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10" y="3363156"/>
            <a:ext cx="6137691" cy="128381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87" y="4941168"/>
            <a:ext cx="403245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Gestionar «WIFI».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WIFI_SERVICE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Listado de redes visibles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Conexión activa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Escaneado de redes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Controla el estado de la red WIFI</a:t>
            </a:r>
          </a:p>
          <a:p>
            <a:pPr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815046"/>
            <a:ext cx="665092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2" y="1663418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 </a:t>
            </a:r>
            <a:r>
              <a:rPr lang="es-ES" dirty="0" err="1" smtClean="0"/>
              <a:t>Overlays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Añadir capas al Mapa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Preparamos la capa y sus recursos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3579112"/>
            <a:ext cx="8676456" cy="7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2" y="1663418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 </a:t>
            </a:r>
            <a:r>
              <a:rPr lang="es-ES" dirty="0" err="1" smtClean="0"/>
              <a:t>Overlays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Añadir capas al Mapa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Añadimos la capa al mapa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561255"/>
            <a:ext cx="6355453" cy="731841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81128"/>
            <a:ext cx="1505160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Mapas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2" y="1663418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r>
              <a:rPr lang="es-ES" dirty="0" smtClean="0"/>
              <a:t> </a:t>
            </a:r>
            <a:r>
              <a:rPr lang="es-ES" dirty="0" err="1" smtClean="0"/>
              <a:t>Overlays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Añadir capa con la posición del teléfono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780928"/>
            <a:ext cx="8381479" cy="224586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34" y="5381318"/>
            <a:ext cx="494454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2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Obtener el servicio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52439"/>
            <a:ext cx="8625505" cy="530474"/>
          </a:xfrm>
          <a:prstGeom prst="rect">
            <a:avLst/>
          </a:prstGeom>
        </p:spPr>
      </p:pic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1979712" y="3356992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Escuchar cambios de posición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33056"/>
            <a:ext cx="8171006" cy="27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2" y="166341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Registrar el servicio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1979712" y="4456137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Permisos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013176"/>
            <a:ext cx="7964708" cy="864096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4" y="2596750"/>
            <a:ext cx="8874431" cy="11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2" y="1663418"/>
            <a:ext cx="664579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Flujo de datos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Iniciar la aplicación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Escuchar actualizaciones de posición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Estimar la mejor actualización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Dejar de escuchar actualizaciones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7" y="3795406"/>
            <a:ext cx="798306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2" y="1663418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Obtener última posición conocida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0928"/>
            <a:ext cx="8731241" cy="864096"/>
          </a:xfrm>
          <a:prstGeom prst="rect">
            <a:avLst/>
          </a:prstGeom>
        </p:spPr>
      </p:pic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1982771" y="3899184"/>
            <a:ext cx="664579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Estimar la mejor posición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Posición mas reciente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Mayor precisión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Fuente de mayor precisión</a:t>
            </a:r>
          </a:p>
        </p:txBody>
      </p:sp>
    </p:spTree>
    <p:extLst>
      <p:ext uri="{BB962C8B-B14F-4D97-AF65-F5344CB8AC3E}">
        <p14:creationId xmlns:p14="http://schemas.microsoft.com/office/powerpoint/2010/main" val="35694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2" y="1663418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Detener actualizaciones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29" y="2820556"/>
            <a:ext cx="7022957" cy="752460"/>
          </a:xfrm>
          <a:prstGeom prst="rect">
            <a:avLst/>
          </a:prstGeom>
        </p:spPr>
      </p:pic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143485" y="3717032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Activar GPS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10591"/>
            <a:ext cx="815130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2" y="1663418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Posicionamiento.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Geocoder</a:t>
            </a: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" y="2780928"/>
            <a:ext cx="8935698" cy="142895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6" y="4437112"/>
            <a:ext cx="666209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1" y="1467119"/>
            <a:ext cx="664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Tipos de sensores.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060848"/>
            <a:ext cx="2736304" cy="44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Biblioteca </a:t>
            </a:r>
            <a:r>
              <a:rPr lang="es-ES" dirty="0" err="1" smtClean="0"/>
              <a:t>HTTPClient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HTTP GET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76708"/>
            <a:ext cx="7308429" cy="30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1" y="1467119"/>
            <a:ext cx="664579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Gestor de sensores.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Recuperar un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Registrar un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lvl="1" indent="0"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Eliminar un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Escuchar un sensor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8016459" cy="45474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9" y="3636619"/>
            <a:ext cx="7345561" cy="16300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28" y="4329441"/>
            <a:ext cx="5710041" cy="26273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229200"/>
            <a:ext cx="7230946" cy="13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1" y="1467119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Gestor de sensores.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Refresco de un sensor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708920"/>
            <a:ext cx="2831685" cy="16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1" y="1467119"/>
            <a:ext cx="664579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Eventos del sensor.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Tipo de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Huella de tiempo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Datos del sensor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Coordenadas relativas a la pantalla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Los ejes no cambian con la orientación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350924"/>
            <a:ext cx="2736304" cy="32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Eventos del sensor.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Accuracy</a:t>
            </a: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Precisión del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Sensor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Tipo de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Timestamp</a:t>
            </a: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Huella de tiempo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Valores emitidos por el sensor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499867"/>
            <a:ext cx="3013490" cy="19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TYPE_ACCELEROMETER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m/s^2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Aceleración en el eje X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[1]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Aceleración en el eje </a:t>
            </a:r>
            <a:r>
              <a:rPr lang="es-ES" dirty="0" smtClean="0"/>
              <a:t>Y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[2]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Aceleración en el eje </a:t>
            </a:r>
            <a:r>
              <a:rPr lang="es-ES" dirty="0" smtClean="0"/>
              <a:t>Z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4492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TYPE_MAGNETIC_FILED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uT</a:t>
            </a:r>
            <a:r>
              <a:rPr lang="es-ES" dirty="0" smtClean="0"/>
              <a:t> (Micro Tesla)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Campo magnético en el eje X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[1]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Campo </a:t>
            </a:r>
            <a:r>
              <a:rPr lang="es-ES" dirty="0" smtClean="0"/>
              <a:t>magnético en </a:t>
            </a:r>
            <a:r>
              <a:rPr lang="es-ES" dirty="0"/>
              <a:t>el eje </a:t>
            </a:r>
            <a:r>
              <a:rPr lang="es-ES" dirty="0" smtClean="0"/>
              <a:t>Y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[2]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Campo </a:t>
            </a:r>
            <a:r>
              <a:rPr lang="es-ES" dirty="0" smtClean="0"/>
              <a:t>magnético en </a:t>
            </a:r>
            <a:r>
              <a:rPr lang="es-ES" dirty="0"/>
              <a:t>el eje </a:t>
            </a:r>
            <a:r>
              <a:rPr lang="es-ES" dirty="0" smtClean="0"/>
              <a:t>Z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601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TYPE_GYROSCOPE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Radianes/segundo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Velocidad angular en el eje X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[1]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Velocidad angular </a:t>
            </a:r>
            <a:r>
              <a:rPr lang="es-ES" dirty="0" smtClean="0"/>
              <a:t>en </a:t>
            </a:r>
            <a:r>
              <a:rPr lang="es-ES" dirty="0"/>
              <a:t>el eje </a:t>
            </a:r>
            <a:r>
              <a:rPr lang="es-ES" dirty="0" smtClean="0"/>
              <a:t>Y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[2]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/>
              <a:t>Velocidad angular </a:t>
            </a:r>
            <a:r>
              <a:rPr lang="es-ES" dirty="0" smtClean="0"/>
              <a:t>en </a:t>
            </a:r>
            <a:r>
              <a:rPr lang="es-ES" dirty="0"/>
              <a:t>el eje </a:t>
            </a:r>
            <a:r>
              <a:rPr lang="es-ES" dirty="0" smtClean="0"/>
              <a:t>Z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994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TYPE_LIGHT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Lux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Intensidad de la luz</a:t>
            </a: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TYPE_PROXIMITY</a:t>
            </a: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Centimetros</a:t>
            </a: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/>
              <a:t>Values</a:t>
            </a:r>
            <a:r>
              <a:rPr lang="es-ES" dirty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Distancia registrada por el sensor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Algunos sensores solo admiten 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cerca (0) y lejos (1)</a:t>
            </a:r>
            <a:endParaRPr lang="es-ES" dirty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6823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TYPE_GRAVITY</a:t>
            </a:r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m/s^2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Vector tridimensional que representa la gravedad</a:t>
            </a: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TYPE_LINEAR_ACCELERATION</a:t>
            </a: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m/s^2</a:t>
            </a: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Vector tridimensional que representa la aceleración del dispositivo</a:t>
            </a:r>
            <a:endParaRPr lang="es-ES" dirty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769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Sensores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Datos del sensor.</a:t>
            </a:r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s-ES" dirty="0" smtClean="0"/>
              <a:t>TYPE_ORIENTATION</a:t>
            </a:r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smtClean="0"/>
              <a:t>Grados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[0]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err="1" smtClean="0"/>
              <a:t>Azimuth</a:t>
            </a:r>
            <a:r>
              <a:rPr lang="es-ES" dirty="0" smtClean="0"/>
              <a:t>, 0 a 359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Angulo eje Y </a:t>
            </a:r>
            <a:r>
              <a:rPr lang="es-ES" dirty="0" err="1" smtClean="0"/>
              <a:t>y</a:t>
            </a:r>
            <a:r>
              <a:rPr lang="es-ES" dirty="0" smtClean="0"/>
              <a:t> Norte </a:t>
            </a:r>
            <a:r>
              <a:rPr lang="es-ES" dirty="0" err="1" smtClean="0"/>
              <a:t>magnetico</a:t>
            </a:r>
            <a:endParaRPr lang="es-ES" dirty="0" smtClean="0"/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 smtClean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[1]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Pitch, -180 a 180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Rotación alrededor del eje X</a:t>
            </a:r>
          </a:p>
          <a:p>
            <a:pPr marL="1885950" lvl="3" eaLnBrk="1" hangingPunct="1">
              <a:buFont typeface="Arial" pitchFamily="34" charset="0"/>
              <a:buChar char="•"/>
            </a:pPr>
            <a:endParaRPr lang="es-ES" dirty="0"/>
          </a:p>
          <a:p>
            <a:pPr marL="1428750" lvl="2" eaLnBrk="1" hangingPunct="1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r>
              <a:rPr lang="es-ES" dirty="0" smtClean="0"/>
              <a:t>[2]</a:t>
            </a:r>
            <a:endParaRPr lang="es-ES" dirty="0"/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Roll, -90 a 90</a:t>
            </a:r>
          </a:p>
          <a:p>
            <a:pPr marL="1885950" lvl="3" eaLnBrk="1" hangingPunct="1">
              <a:buFont typeface="Arial" pitchFamily="34" charset="0"/>
              <a:buChar char="•"/>
            </a:pPr>
            <a:r>
              <a:rPr lang="es-ES" dirty="0" smtClean="0"/>
              <a:t>Rotación alrededor del eje Y</a:t>
            </a:r>
          </a:p>
          <a:p>
            <a:pPr marL="1428750" lvl="2" eaLnBrk="1" hangingPunct="1">
              <a:buFont typeface="Arial" pitchFamily="34" charset="0"/>
              <a:buChar char="•"/>
            </a:pPr>
            <a:endParaRPr lang="es-ES" dirty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5986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Biblioteca </a:t>
            </a:r>
            <a:r>
              <a:rPr lang="es-ES" dirty="0" err="1" smtClean="0"/>
              <a:t>HTTPClient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HTTP POST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9" y="2634156"/>
            <a:ext cx="7264679" cy="37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908720"/>
            <a:ext cx="3817938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Audio y Video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VideoView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45" y="2329752"/>
            <a:ext cx="4206339" cy="136815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36" y="4221088"/>
            <a:ext cx="673654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908720"/>
            <a:ext cx="3817938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Audio y Video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MediaPlayer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51" y="2564904"/>
            <a:ext cx="5832648" cy="29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908720"/>
            <a:ext cx="3817938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Audio y Video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MediaPlayer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924944"/>
            <a:ext cx="6700323" cy="12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908720"/>
            <a:ext cx="3817938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Audio y Video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MediaPlayer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04" y="2780928"/>
            <a:ext cx="5564203" cy="17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908720"/>
            <a:ext cx="3817938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Audio y Video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MediaRecorder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2" y="2204864"/>
            <a:ext cx="5853225" cy="165267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99" y="4437112"/>
            <a:ext cx="683561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908720"/>
            <a:ext cx="3817938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Audio y Video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MediaRecorder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94" y="2276872"/>
            <a:ext cx="5860020" cy="122911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17032"/>
            <a:ext cx="7905213" cy="28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908720"/>
            <a:ext cx="3817938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Audio y Video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MediaRecorder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69" y="2276872"/>
            <a:ext cx="6960236" cy="34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908720"/>
            <a:ext cx="3817938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Audio y Video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err="1" smtClean="0"/>
              <a:t>MediaRecorder</a:t>
            </a:r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21" y="2636912"/>
            <a:ext cx="577057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75856" y="908720"/>
            <a:ext cx="3817938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Ejercicios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1979710" y="1700808"/>
            <a:ext cx="66457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dirty="0" smtClean="0"/>
          </a:p>
          <a:p>
            <a:pPr marL="1028700" lvl="1" eaLnBrk="1" hangingPunct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8910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Biblioteca </a:t>
            </a:r>
            <a:r>
              <a:rPr lang="es-ES" dirty="0" err="1" smtClean="0"/>
              <a:t>HTTPClient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HTTP POST (FILE)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3" y="2803465"/>
            <a:ext cx="8098494" cy="28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067175" y="855663"/>
            <a:ext cx="2663825" cy="269875"/>
          </a:xfrm>
        </p:spPr>
        <p:txBody>
          <a:bodyPr/>
          <a:lstStyle/>
          <a:p>
            <a:pPr algn="r" eaLnBrk="1" hangingPunct="1"/>
            <a:r>
              <a:rPr lang="es-ES" sz="3200" dirty="0" smtClean="0">
                <a:solidFill>
                  <a:schemeClr val="tx1"/>
                </a:solidFill>
                <a:latin typeface="Helvetica" pitchFamily="2" charset="0"/>
              </a:rPr>
              <a:t>Internet</a:t>
            </a:r>
            <a:endParaRPr lang="es-ES" sz="32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1 CuadroTexto"/>
          <p:cNvSpPr txBox="1">
            <a:spLocks noChangeArrowheads="1"/>
          </p:cNvSpPr>
          <p:nvPr/>
        </p:nvSpPr>
        <p:spPr bwMode="auto">
          <a:xfrm>
            <a:off x="2174679" y="1628775"/>
            <a:ext cx="66457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dirty="0" smtClean="0"/>
              <a:t>Biblioteca </a:t>
            </a:r>
            <a:r>
              <a:rPr lang="es-ES" dirty="0" err="1" smtClean="0"/>
              <a:t>HTTPClient</a:t>
            </a:r>
            <a:r>
              <a:rPr lang="es-ES" dirty="0" smtClean="0"/>
              <a:t>.</a:t>
            </a:r>
          </a:p>
          <a:p>
            <a:pPr eaLnBrk="1" hangingPunct="1"/>
            <a:endParaRPr lang="es-ES" dirty="0" smtClean="0"/>
          </a:p>
          <a:p>
            <a:pPr lvl="1" eaLnBrk="1" hangingPunct="1">
              <a:buFont typeface="Arial" pitchFamily="34" charset="0"/>
              <a:buChar char="•"/>
            </a:pPr>
            <a:r>
              <a:rPr lang="es-ES" dirty="0" smtClean="0"/>
              <a:t>HTTP PUT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660425" y="13753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Tema 6</a:t>
            </a:r>
            <a:endParaRPr lang="es-ES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7678123" cy="21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1055</Words>
  <Application>Microsoft Office PowerPoint</Application>
  <PresentationFormat>Presentación en pantalla (4:3)</PresentationFormat>
  <Paragraphs>485</Paragraphs>
  <Slides>78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79" baseType="lpstr">
      <vt:lpstr>Diseño predeterminado</vt:lpstr>
      <vt:lpstr>Presentación de PowerPoint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Internet</vt:lpstr>
      <vt:lpstr>Mapas</vt:lpstr>
      <vt:lpstr>Mapas</vt:lpstr>
      <vt:lpstr>Mapas</vt:lpstr>
      <vt:lpstr>Mapas</vt:lpstr>
      <vt:lpstr>Mapas</vt:lpstr>
      <vt:lpstr>Mapas</vt:lpstr>
      <vt:lpstr>Mapas</vt:lpstr>
      <vt:lpstr>Mapas</vt:lpstr>
      <vt:lpstr>Mapas</vt:lpstr>
      <vt:lpstr>Mapas</vt:lpstr>
      <vt:lpstr>Mapas</vt:lpstr>
      <vt:lpstr>Mapas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Audio y Video</vt:lpstr>
      <vt:lpstr>Audio y Video</vt:lpstr>
      <vt:lpstr>Audio y Video</vt:lpstr>
      <vt:lpstr>Audio y Video</vt:lpstr>
      <vt:lpstr>Audio y Video</vt:lpstr>
      <vt:lpstr>Audio y Video</vt:lpstr>
      <vt:lpstr>Audio y Video</vt:lpstr>
      <vt:lpstr>Audio y Video</vt:lpstr>
      <vt:lpstr>Ejercicios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jfranco</cp:lastModifiedBy>
  <cp:revision>88</cp:revision>
  <dcterms:created xsi:type="dcterms:W3CDTF">2006-09-07T08:52:47Z</dcterms:created>
  <dcterms:modified xsi:type="dcterms:W3CDTF">2011-06-08T15:06:45Z</dcterms:modified>
</cp:coreProperties>
</file>