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8" autoAdjust="0"/>
  </p:normalViewPr>
  <p:slideViewPr>
    <p:cSldViewPr>
      <p:cViewPr>
        <p:scale>
          <a:sx n="118" d="100"/>
          <a:sy n="118" d="100"/>
        </p:scale>
        <p:origin x="-143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F0A8-0FD0-4432-9785-C2D113138D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0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FF5E2-A498-40AB-AAF9-A4DCBA69E3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5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975D-AEA5-4B48-A96F-6A9DBB1B5C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7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AFAB-B9CC-43E6-86B9-2EECE56A316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2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7803-71EF-41B9-925F-535D3678A6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FF3B-0A27-4B2D-87BA-410C882943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1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11D-6893-41BD-B629-E97A935755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7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FFD8D-2E75-47FE-8077-4FEC5095B0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6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22E9-E81E-4944-A154-5FB74E3872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778EE-E86C-4A90-8F73-A09D3D2F55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4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E953-A835-47ED-BF02-DC9CF33BE4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0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AEAD2D-4F22-49D7-A227-1690561A5F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PAGIN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788"/>
            <a:ext cx="9251950" cy="697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442753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b="1">
              <a:latin typeface="Helvetica" pitchFamily="2" charset="0"/>
            </a:endParaRPr>
          </a:p>
        </p:txBody>
      </p:sp>
      <p:sp>
        <p:nvSpPr>
          <p:cNvPr id="2052" name="Rectangle 15"/>
          <p:cNvSpPr>
            <a:spLocks noChangeArrowheads="1"/>
          </p:cNvSpPr>
          <p:nvPr/>
        </p:nvSpPr>
        <p:spPr bwMode="auto">
          <a:xfrm>
            <a:off x="5003800" y="1989138"/>
            <a:ext cx="32369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C9DB03"/>
                </a:solidFill>
                <a:latin typeface="Avenir LT Std 55 Roman" pitchFamily="34" charset="0"/>
              </a:rPr>
              <a:t>Curso Android</a:t>
            </a:r>
            <a:r>
              <a:rPr lang="es-ES" sz="3600">
                <a:latin typeface="Avenir LT Std 55 Roman" pitchFamily="34" charset="0"/>
              </a:rPr>
              <a:t> 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5580063" y="2420938"/>
            <a:ext cx="31226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000">
                <a:solidFill>
                  <a:srgbClr val="C9DB03"/>
                </a:solidFill>
                <a:latin typeface="Avenir LT Std 55 Roman" pitchFamily="34" charset="0"/>
              </a:rPr>
              <a:t>Edición </a:t>
            </a:r>
            <a:r>
              <a:rPr lang="es-ES" sz="4000" b="1">
                <a:solidFill>
                  <a:schemeClr val="bg1"/>
                </a:solidFill>
                <a:latin typeface="Avenir LT Std 55 Roman" pitchFamily="34" charset="0"/>
              </a:rPr>
              <a:t>2011</a:t>
            </a:r>
          </a:p>
        </p:txBody>
      </p:sp>
      <p:pic>
        <p:nvPicPr>
          <p:cNvPr id="2054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6021388"/>
            <a:ext cx="647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AsyncTask</a:t>
            </a:r>
            <a:r>
              <a:rPr lang="es-ES" dirty="0" smtClean="0"/>
              <a:t>&lt;A,B,C&gt;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7165"/>
            <a:ext cx="6697489" cy="64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realizar procesos “Pesados” en segundo plano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tiene interfaz gráfica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Puede ser iniciado por cualquier componente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Broadcast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Otro Servicio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Continua en funcionamiento aunque finalice el componente que lo inició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mecanismos IPC para comunicarse con otros componentes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95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startService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Queda en </a:t>
            </a:r>
            <a:r>
              <a:rPr lang="es-ES" dirty="0" err="1" smtClean="0"/>
              <a:t>background</a:t>
            </a:r>
            <a:r>
              <a:rPr lang="es-ES" dirty="0" smtClean="0"/>
              <a:t> de forma indefinida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Solo se cierra al finalizar su trabajo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Debe cerrarse así mismo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“</a:t>
            </a:r>
            <a:r>
              <a:rPr lang="es-ES" dirty="0" err="1" smtClean="0"/>
              <a:t>Bound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bindService</a:t>
            </a:r>
            <a:r>
              <a:rPr lang="es-ES" dirty="0" smtClean="0"/>
              <a:t>() Usa mecanismos IPC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Solo funciona mientras tiene una aplicación “unida”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Puse ser unido a mas de una aplicación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60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Heredamos de la clase “</a:t>
            </a:r>
            <a:r>
              <a:rPr lang="es-ES" dirty="0" err="1" smtClean="0"/>
              <a:t>Service</a:t>
            </a:r>
            <a:r>
              <a:rPr lang="es-ES" dirty="0" smtClean="0"/>
              <a:t>”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onStartCommand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llama cuando una aplicación quiere iniciar el servicio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startService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responsabilidad del programador detenerlo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stopService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stopSelf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Onbind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cuando una aplicación quiere unirse a un servicio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bindService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 comunicación se realiza mediante </a:t>
            </a:r>
            <a:r>
              <a:rPr lang="es-ES" dirty="0" err="1" smtClean="0"/>
              <a:t>IBinder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7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onCreate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la primera vez que creamos un servicio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Si el servicio ya está en marcha es llamado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onDestroy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al destruir el servicio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Android fuerza la parada de un servicio sólo si necesita memoria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servicios “</a:t>
            </a:r>
            <a:r>
              <a:rPr lang="es-ES" dirty="0" err="1" smtClean="0"/>
              <a:t>started</a:t>
            </a:r>
            <a:r>
              <a:rPr lang="es-ES" dirty="0" smtClean="0"/>
              <a:t>” tienen preferencia para ser detenidos sobre los “</a:t>
            </a:r>
            <a:r>
              <a:rPr lang="es-ES" dirty="0" err="1"/>
              <a:t>b</a:t>
            </a:r>
            <a:r>
              <a:rPr lang="es-ES" dirty="0" err="1" smtClean="0"/>
              <a:t>ound</a:t>
            </a:r>
            <a:r>
              <a:rPr lang="es-ES" dirty="0" smtClean="0"/>
              <a:t>” si alguna de las aplicaciones que tiene unidas esta en primer plano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Debemos implementar mecanismos “elegantes” para relanzar servicios “</a:t>
            </a:r>
            <a:r>
              <a:rPr lang="es-ES" dirty="0" err="1" smtClean="0"/>
              <a:t>started</a:t>
            </a:r>
            <a:r>
              <a:rPr lang="es-ES" dirty="0" smtClean="0"/>
              <a:t>” finalizados por el sistema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71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907704" y="1844824"/>
            <a:ext cx="676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60647"/>
            <a:ext cx="5256584" cy="63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Declarar el servicio en el “</a:t>
            </a:r>
            <a:r>
              <a:rPr lang="es-ES" dirty="0" err="1" smtClean="0"/>
              <a:t>Manifest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Android:exported</a:t>
            </a:r>
            <a:r>
              <a:rPr lang="es-ES" dirty="0" smtClean="0"/>
              <a:t>=“</a:t>
            </a:r>
            <a:r>
              <a:rPr lang="es-ES" dirty="0" err="1" smtClean="0"/>
              <a:t>true|false</a:t>
            </a:r>
            <a:r>
              <a:rPr lang="es-ES" dirty="0" smtClean="0"/>
              <a:t>”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Servicio </a:t>
            </a:r>
            <a:r>
              <a:rPr lang="es-ES" dirty="0" err="1" smtClean="0"/>
              <a:t>publico|privado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71" y="2852936"/>
            <a:ext cx="5511549" cy="1570721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2" y="4797152"/>
            <a:ext cx="8640960" cy="3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lanza con </a:t>
            </a:r>
            <a:r>
              <a:rPr lang="es-ES" dirty="0" err="1" smtClean="0"/>
              <a:t>startService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Ejecuta </a:t>
            </a:r>
            <a:r>
              <a:rPr lang="es-ES" dirty="0" err="1" smtClean="0"/>
              <a:t>onStartCommand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Debemos detenerlo manualmente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stopService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stopSelf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procesos pesados del servicio debemos instanciarlos en un hilo nuevo</a:t>
            </a:r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6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Heredamos de “</a:t>
            </a:r>
            <a:r>
              <a:rPr lang="es-ES" dirty="0" err="1" smtClean="0"/>
              <a:t>IntentService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basa en el paso de “</a:t>
            </a:r>
            <a:r>
              <a:rPr lang="es-ES" dirty="0" err="1" smtClean="0"/>
              <a:t>Intents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Crea su propio hilo de ejecución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Gestiona los temas de </a:t>
            </a:r>
            <a:r>
              <a:rPr lang="es-ES" dirty="0" err="1" smtClean="0"/>
              <a:t>threading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Gestiona la finalización del servicio una vez que ha procesado todos los “</a:t>
            </a:r>
            <a:r>
              <a:rPr lang="es-ES" dirty="0" err="1" smtClean="0"/>
              <a:t>Intents</a:t>
            </a:r>
            <a:r>
              <a:rPr lang="es-ES" dirty="0" smtClean="0"/>
              <a:t>” recibidos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onHandleIntent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Proceso en un hilo independiente que gestiona cada “</a:t>
            </a:r>
            <a:r>
              <a:rPr lang="es-ES" dirty="0" err="1" smtClean="0"/>
              <a:t>Intent</a:t>
            </a:r>
            <a:r>
              <a:rPr lang="es-ES" dirty="0" smtClean="0"/>
              <a:t>” recibido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Solo necesitamos implementar el método </a:t>
            </a:r>
            <a:r>
              <a:rPr lang="es-ES" dirty="0" err="1" smtClean="0"/>
              <a:t>onHandleIntent</a:t>
            </a:r>
            <a:r>
              <a:rPr lang="es-ES" dirty="0" smtClean="0"/>
              <a:t>()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42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5" y="452372"/>
            <a:ext cx="8786879" cy="64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916832"/>
            <a:ext cx="6764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UI </a:t>
            </a:r>
            <a:r>
              <a:rPr lang="es-ES" dirty="0" err="1" smtClean="0"/>
              <a:t>thread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Encargado de procesar los eventos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Encargado de actualizar las vistas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ANR Android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Responding</a:t>
            </a:r>
            <a:r>
              <a:rPr lang="es-ES" dirty="0" smtClean="0"/>
              <a:t> (~5s)</a:t>
            </a:r>
          </a:p>
          <a:p>
            <a:endParaRPr lang="es-ES" dirty="0"/>
          </a:p>
          <a:p>
            <a:r>
              <a:rPr lang="es-ES" sz="3600" dirty="0" smtClean="0">
                <a:solidFill>
                  <a:srgbClr val="FF0000"/>
                </a:solidFill>
              </a:rPr>
              <a:t>!! Evitar bloquear el UI </a:t>
            </a:r>
            <a:r>
              <a:rPr lang="es-ES" sz="3600" dirty="0" err="1" smtClean="0">
                <a:solidFill>
                  <a:srgbClr val="FF0000"/>
                </a:solidFill>
              </a:rPr>
              <a:t>Thread</a:t>
            </a:r>
            <a:r>
              <a:rPr lang="es-ES" sz="3600" dirty="0" smtClean="0">
                <a:solidFill>
                  <a:srgbClr val="FF0000"/>
                </a:solidFill>
              </a:rPr>
              <a:t> !! </a:t>
            </a:r>
            <a:endParaRPr lang="es-E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Heredar de “</a:t>
            </a:r>
            <a:r>
              <a:rPr lang="es-ES" dirty="0" err="1" smtClean="0"/>
              <a:t>Service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onCreate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onStartCommand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START_STICKY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Vuelve a levantar el servicio mandando un “</a:t>
            </a:r>
            <a:r>
              <a:rPr lang="es-ES" dirty="0" err="1" smtClean="0"/>
              <a:t>Intent</a:t>
            </a:r>
            <a:r>
              <a:rPr lang="es-ES" dirty="0" smtClean="0"/>
              <a:t>” nulo a </a:t>
            </a:r>
            <a:r>
              <a:rPr lang="es-ES" dirty="0" err="1" smtClean="0"/>
              <a:t>stratCommand</a:t>
            </a:r>
            <a:r>
              <a:rPr lang="es-ES" dirty="0" smtClean="0"/>
              <a:t>()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START_NO_STICKY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No vuelve a levantar el servicio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START_REDELIVERED_INTENT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Vuelve a levantar el servicio mandando el ultimo “</a:t>
            </a:r>
            <a:r>
              <a:rPr lang="es-ES" dirty="0" err="1" smtClean="0"/>
              <a:t>Intent</a:t>
            </a:r>
            <a:r>
              <a:rPr lang="es-ES" dirty="0" smtClean="0"/>
              <a:t>” recibido a </a:t>
            </a:r>
            <a:r>
              <a:rPr lang="es-ES" dirty="0" err="1" smtClean="0"/>
              <a:t>startCommand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onDestroy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3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039301"/>
            <a:ext cx="5343719" cy="39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59" y="1196752"/>
            <a:ext cx="7234029" cy="567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Started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Lanzar el servicio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75" y="2852242"/>
            <a:ext cx="6246906" cy="53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un servicio que actúa como servidor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a otros componentes unirse a él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Dispone de un sistema de comunicación con otros componentes IPC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se ejecuta de forma indefinida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Suelen alimentar a otras aplicaciones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DownloadManager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UploadManager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4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Creamos la instancia de </a:t>
            </a:r>
            <a:r>
              <a:rPr lang="es-ES" dirty="0" err="1" smtClean="0"/>
              <a:t>Binder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Contiene los métodos que puede ejecutar el cliente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Devuelve una instancia del servicio al que se une el componente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99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83" y="1312922"/>
            <a:ext cx="5451774" cy="528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Creamos la conexión entre el componente y el servicio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53" y="2109300"/>
            <a:ext cx="7109227" cy="35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Vincular y desvincular el servicio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95901"/>
            <a:ext cx="6986545" cy="36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Servicios “</a:t>
            </a:r>
            <a:r>
              <a:rPr lang="es-ES" dirty="0" err="1" smtClean="0"/>
              <a:t>Bounded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Obtener información del servicio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56045"/>
            <a:ext cx="7246371" cy="55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916832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Modelo Single-</a:t>
            </a:r>
            <a:r>
              <a:rPr lang="es-ES" dirty="0" err="1" smtClean="0"/>
              <a:t>Threaded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3" y="3361400"/>
            <a:ext cx="6186032" cy="24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el sistema para propagar los mensajes del sistema operativo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Registrarlos en el </a:t>
            </a:r>
            <a:r>
              <a:rPr lang="es-ES" dirty="0" err="1" smtClean="0"/>
              <a:t>Manifest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Recibimos los mensajes aunque tengamos la </a:t>
            </a:r>
            <a:r>
              <a:rPr lang="es-ES" dirty="0" err="1" smtClean="0"/>
              <a:t>plicación</a:t>
            </a:r>
            <a:r>
              <a:rPr lang="es-ES" dirty="0" smtClean="0"/>
              <a:t> cerrada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Registrarlo en código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Registrar en el </a:t>
            </a:r>
            <a:r>
              <a:rPr lang="es-ES" dirty="0" err="1" smtClean="0"/>
              <a:t>onResume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Desregistrar</a:t>
            </a:r>
            <a:r>
              <a:rPr lang="es-ES" dirty="0" smtClean="0"/>
              <a:t> en el </a:t>
            </a:r>
            <a:r>
              <a:rPr lang="es-ES" dirty="0" err="1" smtClean="0"/>
              <a:t>onPause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podemos mostrar </a:t>
            </a:r>
            <a:r>
              <a:rPr lang="es-ES" dirty="0" err="1" smtClean="0"/>
              <a:t>dialogos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podemos unirnos a servicios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iniciar un servicio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levantar una aplicación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se recomienda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Solo llamadas entrantes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lanzar una notificación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lo más recomendado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86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 en el “</a:t>
            </a:r>
            <a:r>
              <a:rPr lang="es-ES" dirty="0" err="1" smtClean="0"/>
              <a:t>Manifest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07" y="2474710"/>
            <a:ext cx="6694812" cy="108628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3717032"/>
            <a:ext cx="8597333" cy="22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 desde código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35484"/>
            <a:ext cx="8568952" cy="168175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4149080"/>
            <a:ext cx="874169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Lanzar el mensaje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91" y="2996952"/>
            <a:ext cx="7850821" cy="10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Broadcast</a:t>
            </a:r>
            <a:r>
              <a:rPr lang="es-ES" dirty="0" smtClean="0"/>
              <a:t> del sistema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58774"/>
            <a:ext cx="9078711" cy="225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AlarmManager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Context.getsystemService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Proporciona acceso al sistema de alarmas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programar eventos que será ejecutados en un futuro de forma automática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Las alarmas continúan ejecutándose aunque el dispositivo esté “dormido”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Opcionalmente, pueden despertar al dispositivo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Las alarmas se eliminan al reiniciar el teléfono</a:t>
            </a:r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90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AlarmManager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Context.getsystemService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Proporciona acceso al sistema de alarmas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lanzar </a:t>
            </a:r>
            <a:r>
              <a:rPr lang="es-ES" dirty="0" err="1" smtClean="0"/>
              <a:t>Broadcast</a:t>
            </a:r>
            <a:r>
              <a:rPr lang="es-ES" dirty="0" smtClean="0"/>
              <a:t> y </a:t>
            </a:r>
            <a:r>
              <a:rPr lang="es-ES" dirty="0" err="1" smtClean="0"/>
              <a:t>Services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Las alarmas continúan ejecutándose aunque el dispositivo esté “dormido”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u="sng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Opcionalmente, pueden despertar al dispositivo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Las alarmas se eliminan al reiniciar el teléfono</a:t>
            </a:r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598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Cancel()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Elimina todas las alarmas asociadas a un “</a:t>
            </a:r>
            <a:r>
              <a:rPr lang="es-ES" dirty="0" err="1" smtClean="0"/>
              <a:t>Intent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s</a:t>
            </a:r>
            <a:r>
              <a:rPr lang="es-ES" dirty="0" smtClean="0"/>
              <a:t>et()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Permite programar una alarma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Si la hora ya ha pasado se activa de forma inmediata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Lanza un “</a:t>
            </a:r>
            <a:r>
              <a:rPr lang="es-ES" dirty="0" err="1" smtClean="0"/>
              <a:t>Broadcast</a:t>
            </a:r>
            <a:r>
              <a:rPr lang="es-ES" dirty="0" smtClean="0"/>
              <a:t>”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Debemos reconfigurar la alarma si se reinicia el teléfono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“</a:t>
            </a:r>
            <a:r>
              <a:rPr lang="es-ES" i="1" dirty="0" err="1" smtClean="0"/>
              <a:t>android.intent.action.BOOT_COMPLETED</a:t>
            </a:r>
            <a:r>
              <a:rPr lang="es-ES" i="1" dirty="0" smtClean="0"/>
              <a:t>”</a:t>
            </a:r>
            <a:r>
              <a:rPr lang="es-ES" dirty="0" smtClean="0"/>
              <a:t>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ejecuta una sola vez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setRepeating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Igual que set, pero se repite de forma periódica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89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 smtClean="0"/>
              <a:t>ELAPSED_REALTIME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Cuenta el tiempo desde que registramos la alarma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No despierta al teléfono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sz="1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/>
              <a:t>ELAPSED_REALTIME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Despierta al teléfono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sz="1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 smtClean="0"/>
              <a:t>RTC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Usa sistema de tiempo UTC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No despierta </a:t>
            </a:r>
            <a:r>
              <a:rPr lang="es-ES" sz="1400" dirty="0"/>
              <a:t>a</a:t>
            </a:r>
            <a:r>
              <a:rPr lang="es-ES" sz="1400" dirty="0" smtClean="0"/>
              <a:t>l teléfono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sz="14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 smtClean="0"/>
              <a:t>RTC_WAKE_UP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sz="1400" dirty="0" smtClean="0"/>
              <a:t>Despierta al teléfono</a:t>
            </a:r>
            <a:endParaRPr lang="es-ES" sz="1400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08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sz="1400" dirty="0" smtClean="0"/>
              <a:t>Intervalos de repetición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INTERVAL_FIFTEEN_MINUTES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15 </a:t>
            </a:r>
            <a:r>
              <a:rPr lang="en-US" sz="1400" dirty="0" err="1" smtClean="0"/>
              <a:t>minutos</a:t>
            </a:r>
            <a:endParaRPr lang="en-US" sz="1400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n-US" sz="1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INTERVAL_HALF_HOUR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30 </a:t>
            </a:r>
            <a:r>
              <a:rPr lang="en-US" sz="1400" dirty="0" err="1" smtClean="0"/>
              <a:t>minutos</a:t>
            </a:r>
            <a:endParaRPr lang="en-US" sz="1400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n-US" sz="1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INTERVAL_HOUR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</a:t>
            </a:r>
            <a:r>
              <a:rPr lang="en-US" sz="1400" dirty="0" err="1" smtClean="0"/>
              <a:t>hora</a:t>
            </a:r>
            <a:endParaRPr lang="en-US" sz="1400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n-US" sz="1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INTERVAL_HALF_DAY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12 </a:t>
            </a:r>
            <a:r>
              <a:rPr lang="en-US" sz="1400" dirty="0" err="1" smtClean="0"/>
              <a:t>horas</a:t>
            </a:r>
            <a:endParaRPr lang="en-US" sz="1400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n-US" sz="1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US" sz="1400" dirty="0" smtClean="0"/>
              <a:t>INTERVAL_DAY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1400" dirty="0" err="1" smtClean="0"/>
              <a:t>Cada</a:t>
            </a:r>
            <a:r>
              <a:rPr lang="en-US" sz="1400" dirty="0" smtClean="0"/>
              <a:t> 24 </a:t>
            </a:r>
            <a:r>
              <a:rPr lang="en-US" sz="1400" dirty="0" err="1" smtClean="0"/>
              <a:t>horas</a:t>
            </a:r>
            <a:endParaRPr lang="es-ES" sz="1400" dirty="0" smtClean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70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916832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View.Post</a:t>
            </a:r>
            <a:r>
              <a:rPr lang="es-ES" dirty="0" smtClean="0"/>
              <a:t>()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867697"/>
            <a:ext cx="695953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 un </a:t>
            </a:r>
            <a:r>
              <a:rPr lang="es-ES" dirty="0" err="1" smtClean="0"/>
              <a:t>broadcast</a:t>
            </a:r>
            <a:r>
              <a:rPr lang="es-ES" dirty="0" smtClean="0"/>
              <a:t> para </a:t>
            </a:r>
            <a:r>
              <a:rPr lang="es-ES" dirty="0" err="1" smtClean="0"/>
              <a:t>recepcionar</a:t>
            </a:r>
            <a:r>
              <a:rPr lang="es-ES" dirty="0" smtClean="0"/>
              <a:t> la alarma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8960"/>
            <a:ext cx="7833497" cy="15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Implementar un </a:t>
            </a:r>
            <a:r>
              <a:rPr lang="es-ES" dirty="0" err="1" smtClean="0"/>
              <a:t>broadcast</a:t>
            </a:r>
            <a:r>
              <a:rPr lang="es-ES" dirty="0" smtClean="0"/>
              <a:t> para </a:t>
            </a:r>
            <a:r>
              <a:rPr lang="es-ES" dirty="0" err="1" smtClean="0"/>
              <a:t>recepcionar</a:t>
            </a:r>
            <a:r>
              <a:rPr lang="es-ES" dirty="0" smtClean="0"/>
              <a:t> la alarma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7633010" cy="27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 la alarma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7" y="2636912"/>
            <a:ext cx="8920059" cy="22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Alarmas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Cancelar la alarma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830696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Crear un servicio que actualice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4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916832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Activity.runOnUiThread</a:t>
            </a:r>
            <a:r>
              <a:rPr lang="es-ES" dirty="0" smtClean="0"/>
              <a:t>()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71" y="3021140"/>
            <a:ext cx="7128243" cy="35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00485" y="1916832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View.postDelayed</a:t>
            </a:r>
            <a:r>
              <a:rPr lang="es-ES" dirty="0" smtClean="0"/>
              <a:t>()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3021"/>
            <a:ext cx="5488222" cy="36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Handler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2270151"/>
            <a:ext cx="6799357" cy="45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AsyncTask</a:t>
            </a:r>
            <a:r>
              <a:rPr lang="es-ES" dirty="0" smtClean="0"/>
              <a:t>&lt;A,B,C&gt;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e</a:t>
            </a:r>
            <a:r>
              <a:rPr lang="es-ES" dirty="0" err="1" smtClean="0"/>
              <a:t>xecute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onPreExecuted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UI </a:t>
            </a:r>
            <a:r>
              <a:rPr lang="es-ES" dirty="0" err="1" smtClean="0"/>
              <a:t>Thread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doInBackground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Thread</a:t>
            </a:r>
            <a:r>
              <a:rPr lang="es-ES" dirty="0" smtClean="0"/>
              <a:t> propio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publishProgress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onProgressUpdate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UI </a:t>
            </a:r>
            <a:r>
              <a:rPr lang="es-ES" dirty="0" err="1" smtClean="0"/>
              <a:t>Thread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onPostExecuted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UI </a:t>
            </a:r>
            <a:r>
              <a:rPr lang="es-ES" dirty="0" err="1"/>
              <a:t>Thread</a:t>
            </a: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83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err="1" smtClean="0">
                <a:solidFill>
                  <a:schemeClr val="tx1"/>
                </a:solidFill>
                <a:latin typeface="Helvetica" pitchFamily="2" charset="0"/>
              </a:rPr>
              <a:t>Multitasking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8</a:t>
            </a:r>
            <a:endParaRPr lang="es-ES" sz="1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76209" y="1312922"/>
            <a:ext cx="6764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Hilo Principal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AsyncTask</a:t>
            </a:r>
            <a:r>
              <a:rPr lang="es-ES" dirty="0" smtClean="0"/>
              <a:t>&lt;A,B,C&gt;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924944"/>
            <a:ext cx="8424935" cy="5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5393</TotalTime>
  <Words>1041</Words>
  <Application>Microsoft Office PowerPoint</Application>
  <PresentationFormat>Presentación en pantalla (4:3)</PresentationFormat>
  <Paragraphs>402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Diseño predeterminado</vt:lpstr>
      <vt:lpstr>Presentación de PowerPoint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Presentación de PowerPoint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  <vt:lpstr>Multitasking</vt:lpstr>
    </vt:vector>
  </TitlesOfParts>
  <Company>comunica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ivan garceran</dc:creator>
  <cp:lastModifiedBy>jfranco</cp:lastModifiedBy>
  <cp:revision>152</cp:revision>
  <dcterms:created xsi:type="dcterms:W3CDTF">2006-09-07T08:52:47Z</dcterms:created>
  <dcterms:modified xsi:type="dcterms:W3CDTF">2011-06-17T09:04:27Z</dcterms:modified>
</cp:coreProperties>
</file>