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2" r:id="rId4"/>
    <p:sldId id="263" r:id="rId5"/>
    <p:sldId id="271" r:id="rId6"/>
    <p:sldId id="265" r:id="rId7"/>
    <p:sldId id="266" r:id="rId8"/>
    <p:sldId id="267" r:id="rId9"/>
    <p:sldId id="268" r:id="rId10"/>
    <p:sldId id="269" r:id="rId11"/>
    <p:sldId id="257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530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5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50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226470"/>
            <a:ext cx="9601200" cy="10276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26291"/>
            <a:ext cx="9601200" cy="4541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77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235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113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149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8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242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2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916354-4228-432F-A9BD-41946CE7EFDE}" type="datetimeFigureOut">
              <a:rPr lang="es-ES" smtClean="0"/>
              <a:t>15/12/2019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9EAB93-4C30-4DDC-8DA5-4A8D58EB02E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8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EFC3-CABA-4BB0-9051-EF07397C6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1490"/>
            <a:ext cx="9144000" cy="2387600"/>
          </a:xfrm>
        </p:spPr>
        <p:txBody>
          <a:bodyPr>
            <a:noAutofit/>
          </a:bodyPr>
          <a:lstStyle/>
          <a:p>
            <a:r>
              <a:rPr lang="es-ES" sz="4800" dirty="0"/>
              <a:t>Programación e interacción. Lenguaje C# en Unity</a:t>
            </a:r>
            <a:br>
              <a:rPr lang="es-ES" sz="4800" dirty="0"/>
            </a:br>
            <a:r>
              <a:rPr lang="es-ES" sz="4800" dirty="0"/>
              <a:t>3D, control de elementos multimedia y 3D.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EB166-2FF2-464A-AD12-0B8014B65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3667"/>
            <a:ext cx="9144000" cy="941970"/>
          </a:xfrm>
        </p:spPr>
        <p:txBody>
          <a:bodyPr/>
          <a:lstStyle/>
          <a:p>
            <a:r>
              <a:rPr lang="es-ES" dirty="0"/>
              <a:t>Javier Córdoba Romero</a:t>
            </a:r>
          </a:p>
          <a:p>
            <a:r>
              <a:rPr lang="es-ES" dirty="0"/>
              <a:t>Juan José </a:t>
            </a:r>
            <a:r>
              <a:rPr lang="es-ES" dirty="0" err="1"/>
              <a:t>Corroto</a:t>
            </a:r>
            <a:r>
              <a:rPr lang="es-ES" dirty="0"/>
              <a:t> Martín</a:t>
            </a:r>
          </a:p>
        </p:txBody>
      </p:sp>
    </p:spTree>
    <p:extLst>
      <p:ext uri="{BB962C8B-B14F-4D97-AF65-F5344CB8AC3E}">
        <p14:creationId xmlns:p14="http://schemas.microsoft.com/office/powerpoint/2010/main" val="200335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FE6D-2D0E-4BB2-97FC-99D9E32E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1.4.1. Eventos en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616F-D65F-4A1C-8334-112E57E51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basado en componentes</a:t>
            </a:r>
          </a:p>
          <a:p>
            <a:r>
              <a:rPr lang="es-ES" dirty="0"/>
              <a:t>Eventos más importantes:</a:t>
            </a:r>
          </a:p>
          <a:p>
            <a:pPr lvl="1"/>
            <a:r>
              <a:rPr lang="es-ES" dirty="0" err="1"/>
              <a:t>Awake</a:t>
            </a:r>
            <a:endParaRPr lang="es-ES" dirty="0"/>
          </a:p>
          <a:p>
            <a:pPr lvl="1"/>
            <a:r>
              <a:rPr lang="es-ES" dirty="0" err="1"/>
              <a:t>OnEnable</a:t>
            </a:r>
            <a:endParaRPr lang="es-ES" dirty="0"/>
          </a:p>
          <a:p>
            <a:pPr lvl="1"/>
            <a:r>
              <a:rPr lang="es-ES" dirty="0" err="1"/>
              <a:t>Start</a:t>
            </a:r>
            <a:endParaRPr lang="es-ES" dirty="0"/>
          </a:p>
          <a:p>
            <a:pPr lvl="1"/>
            <a:r>
              <a:rPr lang="es-ES" dirty="0" err="1"/>
              <a:t>FixedUpdate</a:t>
            </a:r>
            <a:endParaRPr lang="es-ES" dirty="0"/>
          </a:p>
          <a:p>
            <a:pPr lvl="1"/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LateUpdate</a:t>
            </a:r>
            <a:endParaRPr lang="es-ES" dirty="0"/>
          </a:p>
          <a:p>
            <a:pPr lvl="1"/>
            <a:r>
              <a:rPr lang="es-ES" dirty="0" err="1"/>
              <a:t>OnApplicationPause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83257B-504F-4ABB-A085-8ECFBD91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86" y="1125141"/>
            <a:ext cx="4188437" cy="49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5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AC1A-332D-4809-B89C-F1FA7D04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Manejo de objetos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7AEF-90C5-4ABE-8DA7-464F5380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Dos pasos:</a:t>
            </a:r>
          </a:p>
          <a:p>
            <a:pPr lvl="1"/>
            <a:r>
              <a:rPr lang="es-ES" dirty="0"/>
              <a:t>Obtener la referencia al objeto</a:t>
            </a:r>
          </a:p>
          <a:p>
            <a:pPr lvl="1"/>
            <a:r>
              <a:rPr lang="es-ES" dirty="0"/>
              <a:t>Obtener la referencia al componente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D20D7-EB74-46D1-82E3-47C18975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36" y="3703454"/>
            <a:ext cx="8044780" cy="10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0AEF-DC07-4CDA-9153-54C238CF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Manejo de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BAEE-F778-4F50-894E-63F307C7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GetComponentInChildren</a:t>
            </a:r>
            <a:r>
              <a:rPr lang="es-ES" dirty="0"/>
              <a:t>&lt;Tipo&gt;();</a:t>
            </a:r>
          </a:p>
          <a:p>
            <a:r>
              <a:rPr lang="es-ES" dirty="0" err="1"/>
              <a:t>GameObject.Find</a:t>
            </a:r>
            <a:r>
              <a:rPr lang="es-ES" dirty="0"/>
              <a:t>()</a:t>
            </a:r>
          </a:p>
          <a:p>
            <a:r>
              <a:rPr lang="es-ES" dirty="0" err="1"/>
              <a:t>GameObject.FindObjectOfType</a:t>
            </a:r>
            <a:r>
              <a:rPr lang="es-ES" dirty="0"/>
              <a:t>(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)</a:t>
            </a:r>
          </a:p>
          <a:p>
            <a:r>
              <a:rPr lang="es-ES" dirty="0" err="1"/>
              <a:t>GameObject.FindGameObjectWithTag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tag)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13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DAB41C7C-5C16-40E2-92F1-0E7D660F6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A22AD-512E-4D16-84E3-A107E74A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2"/>
                </a:solidFill>
              </a:rPr>
              <a:t>3. Ejemplos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A2C2-A554-4EF1-AE92-5274E45F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s-ES" sz="3200" dirty="0">
                <a:solidFill>
                  <a:schemeClr val="bg2"/>
                </a:solidFill>
              </a:rPr>
              <a:t>Ejecución del juego</a:t>
            </a:r>
          </a:p>
        </p:txBody>
      </p:sp>
    </p:spTree>
    <p:extLst>
      <p:ext uri="{BB962C8B-B14F-4D97-AF65-F5344CB8AC3E}">
        <p14:creationId xmlns:p14="http://schemas.microsoft.com/office/powerpoint/2010/main" val="195333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06C6-BFF4-4C6C-9812-47F09A2B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EEF7-4B4E-49D9-AEB6-D30E69A8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13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616F-450A-447A-B524-CD014C8F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7841-47A1-40B8-8A70-97387E0B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4361"/>
            <a:ext cx="9601200" cy="3886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s-ES" dirty="0"/>
              <a:t>C#</a:t>
            </a:r>
          </a:p>
          <a:p>
            <a:pPr marL="530352" lvl="1" indent="0">
              <a:buNone/>
            </a:pPr>
            <a:r>
              <a:rPr lang="es-ES" dirty="0"/>
              <a:t>1.1. Tipos de variable</a:t>
            </a:r>
          </a:p>
          <a:p>
            <a:pPr marL="530352" lvl="1" indent="0">
              <a:buNone/>
            </a:pPr>
            <a:r>
              <a:rPr lang="es-ES" dirty="0"/>
              <a:t>	1.1.1 </a:t>
            </a:r>
            <a:r>
              <a:rPr lang="es-ES" dirty="0" err="1"/>
              <a:t>Arrays</a:t>
            </a:r>
            <a:endParaRPr lang="es-ES" dirty="0"/>
          </a:p>
          <a:p>
            <a:pPr marL="530352" lvl="1" indent="0">
              <a:buNone/>
            </a:pPr>
            <a:r>
              <a:rPr lang="es-ES" dirty="0"/>
              <a:t>1.2. Clases</a:t>
            </a:r>
          </a:p>
          <a:p>
            <a:pPr marL="530352" lvl="1" indent="0">
              <a:buNone/>
            </a:pPr>
            <a:r>
              <a:rPr lang="es-ES" dirty="0"/>
              <a:t>	1.2.1. Herencia</a:t>
            </a:r>
          </a:p>
          <a:p>
            <a:pPr marL="530352" lvl="1" indent="0">
              <a:buNone/>
            </a:pPr>
            <a:r>
              <a:rPr lang="es-ES" dirty="0"/>
              <a:t>1.3. Modificadores</a:t>
            </a:r>
          </a:p>
          <a:p>
            <a:pPr marL="530352" lvl="1" indent="0">
              <a:buNone/>
            </a:pPr>
            <a:r>
              <a:rPr lang="es-ES" dirty="0"/>
              <a:t>1.4. Delegados – Programación basada en eventos</a:t>
            </a:r>
          </a:p>
          <a:p>
            <a:pPr marL="530352" lvl="1" indent="0">
              <a:buNone/>
            </a:pPr>
            <a:r>
              <a:rPr lang="es-ES" dirty="0"/>
              <a:t>	1.4.1. Eventos en Unity</a:t>
            </a:r>
          </a:p>
          <a:p>
            <a:pPr marL="0" indent="0">
              <a:buNone/>
            </a:pPr>
            <a:r>
              <a:rPr lang="es-ES" dirty="0"/>
              <a:t>2. Uso de C# en Unity</a:t>
            </a:r>
          </a:p>
          <a:p>
            <a:pPr marL="530352" lvl="1" indent="0">
              <a:buNone/>
            </a:pPr>
            <a:r>
              <a:rPr lang="es-ES" dirty="0"/>
              <a:t>2.1. Manejo de objetos de Unity desde C#</a:t>
            </a:r>
          </a:p>
          <a:p>
            <a:pPr marL="0" indent="0">
              <a:buNone/>
            </a:pPr>
            <a:r>
              <a:rPr lang="es-ES" dirty="0"/>
              <a:t>3. Ejemplos</a:t>
            </a:r>
          </a:p>
          <a:p>
            <a:pPr marL="0" indent="0">
              <a:buNone/>
            </a:pPr>
            <a:r>
              <a:rPr lang="es-ES" dirty="0"/>
              <a:t>4. Conclusión</a:t>
            </a:r>
          </a:p>
        </p:txBody>
      </p:sp>
    </p:spTree>
    <p:extLst>
      <p:ext uri="{BB962C8B-B14F-4D97-AF65-F5344CB8AC3E}">
        <p14:creationId xmlns:p14="http://schemas.microsoft.com/office/powerpoint/2010/main" val="44343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ADAF-C609-42E7-A061-EF45C649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3B38-3DA9-4B86-8B7A-25B5BA59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Nacido en 2000</a:t>
            </a:r>
          </a:p>
          <a:p>
            <a:r>
              <a:rPr lang="es-ES" sz="2800" dirty="0"/>
              <a:t>Compila al .NET Framework</a:t>
            </a:r>
          </a:p>
          <a:p>
            <a:r>
              <a:rPr lang="es-ES" sz="2800" dirty="0"/>
              <a:t>Sintaxis parecida a C, C++ y Java</a:t>
            </a:r>
          </a:p>
          <a:p>
            <a:r>
              <a:rPr lang="es-ES" sz="2800" dirty="0"/>
              <a:t>Estandarizado en ISO 23270</a:t>
            </a:r>
          </a:p>
          <a:p>
            <a:r>
              <a:rPr lang="es-ES" sz="2800" dirty="0"/>
              <a:t>Última versión 8.0</a:t>
            </a:r>
          </a:p>
        </p:txBody>
      </p:sp>
    </p:spTree>
    <p:extLst>
      <p:ext uri="{BB962C8B-B14F-4D97-AF65-F5344CB8AC3E}">
        <p14:creationId xmlns:p14="http://schemas.microsoft.com/office/powerpoint/2010/main" val="93859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CA94-6721-4F57-B995-89D3A911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442"/>
            <a:ext cx="9601200" cy="823912"/>
          </a:xfrm>
        </p:spPr>
        <p:txBody>
          <a:bodyPr>
            <a:normAutofit fontScale="90000"/>
          </a:bodyPr>
          <a:lstStyle/>
          <a:p>
            <a:r>
              <a:rPr lang="es-ES" dirty="0"/>
              <a:t>1.1. Tipos de variable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36543FB-6F1B-45AD-A46A-7EC96654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45110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Valor</a:t>
            </a:r>
          </a:p>
        </p:txBody>
      </p:sp>
      <p:pic>
        <p:nvPicPr>
          <p:cNvPr id="5" name="Marcador de contenido 4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57DB6AE-6E83-433D-A61E-23A21E794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t="6737" r="33342" b="74546"/>
          <a:stretch/>
        </p:blipFill>
        <p:spPr>
          <a:xfrm>
            <a:off x="1479698" y="3531166"/>
            <a:ext cx="4215253" cy="2111386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9FB202-A50D-47E2-8AC5-9973B61B8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145110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Referencia</a:t>
            </a:r>
          </a:p>
        </p:txBody>
      </p:sp>
      <p:pic>
        <p:nvPicPr>
          <p:cNvPr id="10" name="Marcador de contenido 9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371DAE0-3AFA-43E2-B5D7-0893D6FB22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9" t="37553" r="26097" b="33830"/>
          <a:stretch/>
        </p:blipFill>
        <p:spPr>
          <a:xfrm>
            <a:off x="6497050" y="3024553"/>
            <a:ext cx="4652326" cy="3130062"/>
          </a:xfrm>
        </p:spPr>
      </p:pic>
    </p:spTree>
    <p:extLst>
      <p:ext uri="{BB962C8B-B14F-4D97-AF65-F5344CB8AC3E}">
        <p14:creationId xmlns:p14="http://schemas.microsoft.com/office/powerpoint/2010/main" val="174411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CA94-6721-4F57-B995-89D3A911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9442"/>
            <a:ext cx="9601200" cy="823912"/>
          </a:xfrm>
        </p:spPr>
        <p:txBody>
          <a:bodyPr>
            <a:normAutofit fontScale="90000"/>
          </a:bodyPr>
          <a:lstStyle/>
          <a:p>
            <a:r>
              <a:rPr lang="es-ES" dirty="0"/>
              <a:t>1.1.1 </a:t>
            </a:r>
            <a:r>
              <a:rPr lang="es-ES" dirty="0" err="1"/>
              <a:t>Arrays</a:t>
            </a:r>
            <a:br>
              <a:rPr lang="es-ES" dirty="0"/>
            </a:b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36543FB-6F1B-45AD-A46A-7EC96654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45110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Valor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7DB6AE-6E83-433D-A61E-23A21E794B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3" t="26561" r="12584" b="56371"/>
          <a:stretch/>
        </p:blipFill>
        <p:spPr>
          <a:xfrm>
            <a:off x="1371600" y="3691136"/>
            <a:ext cx="4507992" cy="1486418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E9FB202-A50D-47E2-8AC5-9973B61B8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145110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Referencia</a:t>
            </a:r>
          </a:p>
        </p:txBody>
      </p:sp>
      <p:pic>
        <p:nvPicPr>
          <p:cNvPr id="12" name="Marcador de contenido 11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42D0976-B687-4FE2-A57B-8AC012923B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1" t="12709" r="11340" b="61651"/>
          <a:stretch/>
        </p:blipFill>
        <p:spPr>
          <a:xfrm>
            <a:off x="6298347" y="3243468"/>
            <a:ext cx="4897317" cy="2381753"/>
          </a:xfr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BF7F08ED-F00A-4B3B-BDCB-019E74ED2128}"/>
              </a:ext>
            </a:extLst>
          </p:cNvPr>
          <p:cNvSpPr/>
          <p:nvPr/>
        </p:nvSpPr>
        <p:spPr>
          <a:xfrm>
            <a:off x="10968998" y="4434345"/>
            <a:ext cx="118102" cy="137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70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6D85-45AA-493F-9E67-1CBC42C6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1.2. Clases</a:t>
            </a:r>
          </a:p>
        </p:txBody>
      </p:sp>
      <p:pic>
        <p:nvPicPr>
          <p:cNvPr id="10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FDFFA46-1CAC-4851-B6C9-00670D5B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2" t="54666" r="13796" b="38165"/>
          <a:stretch/>
        </p:blipFill>
        <p:spPr>
          <a:xfrm>
            <a:off x="3067175" y="1392155"/>
            <a:ext cx="6057650" cy="854486"/>
          </a:xfrm>
        </p:spPr>
      </p:pic>
      <p:pic>
        <p:nvPicPr>
          <p:cNvPr id="11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C302D9DC-4418-4403-8504-3B0B67455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2" t="28697" r="9756" b="25618"/>
          <a:stretch/>
        </p:blipFill>
        <p:spPr>
          <a:xfrm>
            <a:off x="3749186" y="2463786"/>
            <a:ext cx="4693628" cy="39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AE9C-E94C-44FA-9255-659DF5D6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1.2.1. Herencia</a:t>
            </a:r>
          </a:p>
        </p:txBody>
      </p:sp>
      <p:pic>
        <p:nvPicPr>
          <p:cNvPr id="9" name="Marcador de contenido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81950ED-D45C-447B-82CD-7C119DBC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1" t="13209" r="15231" b="39556"/>
          <a:stretch/>
        </p:blipFill>
        <p:spPr>
          <a:xfrm>
            <a:off x="1509346" y="1430012"/>
            <a:ext cx="4243754" cy="3997976"/>
          </a:xfrm>
        </p:spPr>
      </p:pic>
      <p:pic>
        <p:nvPicPr>
          <p:cNvPr id="10" name="Marcador de contenido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266BCE7-0832-4378-A5DF-DF0D5DA85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5" t="61541" r="11215" b="16859"/>
          <a:stretch/>
        </p:blipFill>
        <p:spPr>
          <a:xfrm>
            <a:off x="6585438" y="2473597"/>
            <a:ext cx="4675261" cy="19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0C57-F8F0-4275-9F26-9EC46FE0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98" y="193065"/>
            <a:ext cx="9601200" cy="823912"/>
          </a:xfrm>
        </p:spPr>
        <p:txBody>
          <a:bodyPr/>
          <a:lstStyle/>
          <a:p>
            <a:r>
              <a:rPr lang="es-ES" dirty="0"/>
              <a:t>1.3. Modificadores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D7FE1-9E95-4E18-85B5-E5C0D0CB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79773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Acceso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3E3652F-1212-476B-BC82-24C85D9C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3279987"/>
            <a:ext cx="4443984" cy="2171699"/>
          </a:xfrm>
        </p:spPr>
        <p:txBody>
          <a:bodyPr/>
          <a:lstStyle/>
          <a:p>
            <a:r>
              <a:rPr lang="es-ES" dirty="0" err="1"/>
              <a:t>public</a:t>
            </a:r>
            <a:endParaRPr lang="es-ES" dirty="0"/>
          </a:p>
          <a:p>
            <a:r>
              <a:rPr lang="es-ES" dirty="0" err="1"/>
              <a:t>protected</a:t>
            </a:r>
            <a:endParaRPr lang="es-ES" dirty="0"/>
          </a:p>
          <a:p>
            <a:r>
              <a:rPr lang="es-ES" dirty="0" err="1"/>
              <a:t>internal</a:t>
            </a:r>
            <a:endParaRPr lang="es-ES" dirty="0"/>
          </a:p>
          <a:p>
            <a:r>
              <a:rPr lang="es-ES" dirty="0" err="1"/>
              <a:t>protected</a:t>
            </a:r>
            <a:r>
              <a:rPr lang="es-ES" dirty="0"/>
              <a:t> </a:t>
            </a:r>
            <a:r>
              <a:rPr lang="es-ES" dirty="0" err="1"/>
              <a:t>internal</a:t>
            </a:r>
            <a:endParaRPr lang="es-ES" dirty="0"/>
          </a:p>
          <a:p>
            <a:r>
              <a:rPr lang="es-ES" dirty="0" err="1"/>
              <a:t>private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CC94FF6-F870-4519-A3E8-36D6024DF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101149"/>
            <a:ext cx="4443984" cy="823912"/>
          </a:xfrm>
        </p:spPr>
        <p:txBody>
          <a:bodyPr/>
          <a:lstStyle/>
          <a:p>
            <a:pPr algn="ctr"/>
            <a:r>
              <a:rPr lang="es-ES" dirty="0"/>
              <a:t>Clases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A77A3DF-EE64-49EB-9222-6E1D11632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101363"/>
            <a:ext cx="4443984" cy="1327637"/>
          </a:xfrm>
        </p:spPr>
        <p:txBody>
          <a:bodyPr/>
          <a:lstStyle/>
          <a:p>
            <a:r>
              <a:rPr lang="es-ES" dirty="0" err="1"/>
              <a:t>abstract</a:t>
            </a:r>
            <a:endParaRPr lang="es-ES" dirty="0"/>
          </a:p>
          <a:p>
            <a:r>
              <a:rPr lang="es-ES" dirty="0" err="1"/>
              <a:t>sealed</a:t>
            </a:r>
            <a:endParaRPr lang="es-ES" dirty="0"/>
          </a:p>
          <a:p>
            <a:r>
              <a:rPr lang="es-ES" dirty="0" err="1"/>
              <a:t>partial</a:t>
            </a:r>
            <a:endParaRPr lang="es-ES" dirty="0"/>
          </a:p>
          <a:p>
            <a:endParaRPr lang="es-ES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BC5E878E-4198-4EAC-AA90-BB2A24D36AF9}"/>
              </a:ext>
            </a:extLst>
          </p:cNvPr>
          <p:cNvSpPr txBox="1">
            <a:spLocks/>
          </p:cNvSpPr>
          <p:nvPr/>
        </p:nvSpPr>
        <p:spPr>
          <a:xfrm>
            <a:off x="6376418" y="3517382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Métodos</a:t>
            </a:r>
          </a:p>
        </p:txBody>
      </p:sp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D22E734D-5304-4665-BA1E-1A2ECDE445CA}"/>
              </a:ext>
            </a:extLst>
          </p:cNvPr>
          <p:cNvSpPr txBox="1">
            <a:spLocks/>
          </p:cNvSpPr>
          <p:nvPr/>
        </p:nvSpPr>
        <p:spPr>
          <a:xfrm>
            <a:off x="6376418" y="4517596"/>
            <a:ext cx="4443984" cy="186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abstract</a:t>
            </a:r>
            <a:endParaRPr lang="es-ES" dirty="0"/>
          </a:p>
          <a:p>
            <a:r>
              <a:rPr lang="es-ES" dirty="0" err="1"/>
              <a:t>sealed</a:t>
            </a:r>
            <a:endParaRPr lang="es-ES" dirty="0"/>
          </a:p>
          <a:p>
            <a:r>
              <a:rPr lang="es-ES" dirty="0"/>
              <a:t>virtual</a:t>
            </a:r>
          </a:p>
          <a:p>
            <a:r>
              <a:rPr lang="es-ES" dirty="0" err="1"/>
              <a:t>override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52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E4CB-B743-4BA1-9FBC-6C226B77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1.4. Delegados – Programación basada en eventos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56504A-9A27-4163-9BC9-385834E94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delegate</a:t>
            </a:r>
            <a:r>
              <a:rPr lang="es-ES" dirty="0"/>
              <a:t> tipo-de-retorno nombre-del-delegado(lista-de-</a:t>
            </a:r>
            <a:r>
              <a:rPr lang="es-ES" dirty="0" err="1"/>
              <a:t>parametros</a:t>
            </a:r>
            <a:r>
              <a:rPr lang="es-ES" dirty="0"/>
              <a:t>);</a:t>
            </a:r>
          </a:p>
        </p:txBody>
      </p:sp>
      <p:pic>
        <p:nvPicPr>
          <p:cNvPr id="7" name="Marcador de contenido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58E7244-1EBA-4A83-8D32-BA5B9FDB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6906" r="11055" b="71556"/>
          <a:stretch/>
        </p:blipFill>
        <p:spPr>
          <a:xfrm>
            <a:off x="3481639" y="2804746"/>
            <a:ext cx="5983138" cy="2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239</Words>
  <Application>Microsoft Office PowerPoint</Application>
  <PresentationFormat>Panorámica</PresentationFormat>
  <Paragraphs>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Programación e interacción. Lenguaje C# en Unity 3D, control de elementos multimedia y 3D.</vt:lpstr>
      <vt:lpstr>Índice</vt:lpstr>
      <vt:lpstr>1. C#</vt:lpstr>
      <vt:lpstr>1.1. Tipos de variable </vt:lpstr>
      <vt:lpstr>1.1.1 Arrays </vt:lpstr>
      <vt:lpstr>1.2. Clases</vt:lpstr>
      <vt:lpstr>1.2.1. Herencia</vt:lpstr>
      <vt:lpstr>1.3. Modificadores</vt:lpstr>
      <vt:lpstr>1.4. Delegados – Programación basada en eventos</vt:lpstr>
      <vt:lpstr>1.4.1. Eventos en Unity</vt:lpstr>
      <vt:lpstr>2.1. Manejo de objetos </vt:lpstr>
      <vt:lpstr>2.1. Manejo de objetos</vt:lpstr>
      <vt:lpstr>3. Ejemplos</vt:lpstr>
      <vt:lpstr>4. 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 interacción. Lenguaje C# en Unity 3D, control de elementos multimedia y 3D.</dc:title>
  <dc:creator>JUAN JOSÉ CORROTO MARTÍN</dc:creator>
  <cp:lastModifiedBy>JAVIER CÓRDOBA ROMERO</cp:lastModifiedBy>
  <cp:revision>6</cp:revision>
  <dcterms:created xsi:type="dcterms:W3CDTF">2019-12-15T20:06:06Z</dcterms:created>
  <dcterms:modified xsi:type="dcterms:W3CDTF">2019-12-15T21:32:45Z</dcterms:modified>
</cp:coreProperties>
</file>