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39D7-FF7A-40D4-A2E8-B9515A41C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PharmaPedia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8BC81-3D2E-49F4-B5EF-B382536B8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informatic pill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552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A66E9-D867-445F-A8CD-2B030F86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/>
              <a:t>Login Page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DF5CD4-75B0-4169-8175-7A03BC25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528935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Input is tied to what is store in the database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F70076-1F69-4282-9E96-16222CAB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46" y="748145"/>
            <a:ext cx="5258540" cy="5344746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8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7F4D-212A-4C7F-88CA-289C14B8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US" sz="2400" dirty="0"/>
              <a:t>Main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A35165-2829-4969-B950-EA063E69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Before a selection has been made, all fields will be disabled.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“File” tab will host the options available to you: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* Add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* Modify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* Identify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*Report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Data Grid will be up to date with the lasted entries.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C5F7E-A9DC-4A27-B128-F0CA929A5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8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1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5E6A9-7800-452D-926E-93120E3C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/>
              <a:t>Report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95A193E-43A3-4176-B99B-CD11804F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Pill Report under the “File” tab will open a separate window with only the Data Grid detailing every pill.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90FE8-FBF8-4AD9-BB74-55430BC4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1182473"/>
            <a:ext cx="7491363" cy="44760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06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B9BE-A1FE-4621-B408-34034C2A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Add/Modify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pic>
        <p:nvPicPr>
          <p:cNvPr id="6" name="2020-05-17 14-45-57">
            <a:hlinkClick r:id="" action="ppaction://media"/>
            <a:extLst>
              <a:ext uri="{FF2B5EF4-FFF2-40B4-BE49-F238E27FC236}">
                <a16:creationId xmlns:a16="http://schemas.microsoft.com/office/drawing/2014/main" id="{6DAA6ECA-6A95-493E-8A15-72D09D65A17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8738" y="1366838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61317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4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4AB21-AFF2-4F70-AC55-519EFE7D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/>
              <a:t>Pill Identifier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0FB780-D2DF-4249-AC5B-FF4E086C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When the Pill Identifier is clicked under the “File”.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User will enter the pill’s imprint # to get a message box with its details.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DE759-85F7-440E-95AB-03E76396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30" y="748145"/>
            <a:ext cx="7397573" cy="53447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46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890C5-CAB9-4A9A-8F55-5DEAE618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/>
              <a:t>Pill Identifier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E4FE6C-166C-4791-9DA5-D06E866D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When the Pill Identifier is clicked under the “File”.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User will enter the pill’s imprint # to get a message box with its details.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E4D89E-AEF4-4CEC-B43C-225AAC45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55" y="748145"/>
            <a:ext cx="7449122" cy="53447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00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3C13-A3E5-4C67-B6F2-41BBA892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Contents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5455D3-7C5D-4B3D-9B0D-EC82C0CB7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109" y="863600"/>
            <a:ext cx="7116458" cy="5121275"/>
          </a:xfrm>
        </p:spPr>
      </p:pic>
    </p:spTree>
    <p:extLst>
      <p:ext uri="{BB962C8B-B14F-4D97-AF65-F5344CB8AC3E}">
        <p14:creationId xmlns:p14="http://schemas.microsoft.com/office/powerpoint/2010/main" val="423471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D88-AF8A-43DC-A94D-72AD99BE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E6BB-1BA2-4C47-A321-1DABB7F5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By: Juancarlos Moldes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39364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Office PowerPoint</Application>
  <PresentationFormat>Widescreen</PresentationFormat>
  <Paragraphs>23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PharmaPedia</vt:lpstr>
      <vt:lpstr>Login Page</vt:lpstr>
      <vt:lpstr>Main Page</vt:lpstr>
      <vt:lpstr>Report</vt:lpstr>
      <vt:lpstr>Add/Modify Demo</vt:lpstr>
      <vt:lpstr>Pill Identifier</vt:lpstr>
      <vt:lpstr>Pill Identifier</vt:lpstr>
      <vt:lpstr>Help Contents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PharmaPedia</dc:title>
  <dc:creator>juancarlos moldes</dc:creator>
  <cp:lastModifiedBy>juancarlos moldes</cp:lastModifiedBy>
  <cp:revision>1</cp:revision>
  <dcterms:created xsi:type="dcterms:W3CDTF">2020-05-17T18:49:41Z</dcterms:created>
  <dcterms:modified xsi:type="dcterms:W3CDTF">2020-05-17T18:55:36Z</dcterms:modified>
</cp:coreProperties>
</file>