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0" r:id="rId6"/>
    <p:sldId id="262" r:id="rId7"/>
    <p:sldId id="269" r:id="rId8"/>
    <p:sldId id="264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61E9"/>
    <a:srgbClr val="6757DF"/>
    <a:srgbClr val="4930E0"/>
    <a:srgbClr val="13CB73"/>
    <a:srgbClr val="27E165"/>
    <a:srgbClr val="00D0CB"/>
    <a:srgbClr val="38FF09"/>
    <a:srgbClr val="00A4A0"/>
    <a:srgbClr val="6651E5"/>
    <a:srgbClr val="007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E14F0-072E-4A4D-80C2-51F31986DC91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17EAA-C114-4868-8787-DA819C3FD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715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17EAA-C114-4868-8787-DA819C3FD54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815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AA3D5-0971-B426-A4D3-B6D52DCDE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5B425-38FF-BCD2-3E98-98F784386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3BF008-8E81-1043-E4D7-6E60D040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E612-FD88-497D-8B76-C1FA880AC223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DF66A1-41C0-0A96-D16B-838186A5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80F705-302F-D059-B755-DE0F5915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42F-4C38-43BC-B8EC-9A4BD0B19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76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8387C-A395-568B-D7F8-FE7A24ED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BB3946-81C0-1662-118E-B2F6DED0D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CDCC92-7B6D-4ED0-E367-ED83C677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E612-FD88-497D-8B76-C1FA880AC223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1936CB-C4CE-627F-4735-480F25DF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2CE04D-5324-0277-68A9-7AB30765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42F-4C38-43BC-B8EC-9A4BD0B19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6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DCF9C1-9150-38D6-BFC0-3916DA9DD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ECEF2B-852E-2FE4-0A47-CAEB092A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52ADEF-5AAD-CB30-FC55-D463E6ED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E612-FD88-497D-8B76-C1FA880AC223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079505-CAD6-1147-20B8-0C933CE4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A87995-FAC4-0BD1-AD09-992A72F5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42F-4C38-43BC-B8EC-9A4BD0B19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60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A2DE1-7937-9C16-0530-E62B58BB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D8BFA9-078E-79E6-5233-29AA848A1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C6E30A-83E4-3B27-DCBC-E3E0F9DF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E612-FD88-497D-8B76-C1FA880AC223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CAEF3D-3B93-B343-F679-ED51B7FA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08B73A-39A6-73FC-5189-15703C45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42F-4C38-43BC-B8EC-9A4BD0B19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4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9E344-020B-0352-2261-371573BC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4FAD2D-2E8F-3A29-D029-F73987D73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398808-5374-63C4-A832-DA736589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E612-FD88-497D-8B76-C1FA880AC223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FDC1E1-8EA7-A998-98B3-03475189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8B9D71-216F-8D74-D27F-1A3B97ED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42F-4C38-43BC-B8EC-9A4BD0B19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03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265CB-D8C1-CA25-E0CD-FCF9F5EC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018886-FEEE-BBE2-C94F-9C5B055FE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87AC6B-F4F0-F0C5-6599-46B1513D8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41A15C-A6FB-DA23-F224-2BEB9A85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E612-FD88-497D-8B76-C1FA880AC223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54024A-E429-992D-311A-7A767A70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86FAB8-F09D-A14F-08F9-1769FE7A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42F-4C38-43BC-B8EC-9A4BD0B19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08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B4012-5FDF-2D6F-9BF7-20C06E070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DC2DC9-CE93-09F2-33D4-D5A94784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C3315C-AF74-6878-8016-EA66414F8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2A5ED2-266A-352F-F48D-F36B258FD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87B199-10E8-C9CD-4109-6EE49C976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F34B29-FFE6-D376-9CDD-91A234A1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E612-FD88-497D-8B76-C1FA880AC223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8D5C90-FD55-0B38-735A-8F389A26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F5DABB-5F01-81D2-D713-F61F86CF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42F-4C38-43BC-B8EC-9A4BD0B19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77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F4E0F-21C4-B735-2C1F-5C1A1E31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3DA003-43E1-98B1-9759-A3DBD742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E612-FD88-497D-8B76-C1FA880AC223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EE296E8-A8A7-AEF2-B384-980C4997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A5A6EB-56DC-A630-81B4-00289741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42F-4C38-43BC-B8EC-9A4BD0B19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31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2E59629-1578-DF02-A1CC-ED621AC1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E612-FD88-497D-8B76-C1FA880AC223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98A3D4C-FDB0-6F10-26A9-0A6C071D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CEEC3D-C0EB-DA16-3723-8148FDE9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42F-4C38-43BC-B8EC-9A4BD0B19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30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C3701-719F-47DC-DFC3-D45E290F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23357A-843C-EB93-0982-6A2268648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F2710A-2203-A590-37DA-E3D07203F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CA7F41-DCB4-6C8B-3E9B-8803A3EE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E612-FD88-497D-8B76-C1FA880AC223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41E5E0-04F6-23B4-C709-22003FDF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580CF0-A5DA-1C87-72D9-5254B976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42F-4C38-43BC-B8EC-9A4BD0B19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3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E5FC0-A566-0750-BC22-7F601F50C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0286CAD-566D-DC9F-13B9-21A9D5260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A79EFE-C706-2B2A-CE9E-58B1F7B29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F5854E-180B-8CF7-60E9-814A9ACE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E612-FD88-497D-8B76-C1FA880AC223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FA60F2-0000-0C64-E966-6EFF31BB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507916-342E-5DA7-3335-BC7BD29F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42F-4C38-43BC-B8EC-9A4BD0B19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72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B1A040-24FD-0B42-EA7D-43616E32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076813-EB47-7554-76D1-B499A9DB3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590F68-74F6-5E32-2662-983CA0E87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6E612-FD88-497D-8B76-C1FA880AC223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F90FF7-0D61-78A5-B12E-E0E42BD4F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6FC75D-593B-AEE9-83A7-CCD964041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042F-4C38-43BC-B8EC-9A4BD0B19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33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qD0fHup8DnWxfoAJkwN7NN/JustBOOKin?type=design&amp;node-id=0%3A1&amp;mode=design&amp;t=coD1sUxRG1lfMwCh-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ustbookin.kesug.com/" TargetMode="External"/><Relationship Id="rId7" Type="http://schemas.openxmlformats.org/officeDocument/2006/relationships/image" Target="../media/image11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0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31">
            <a:extLst>
              <a:ext uri="{FF2B5EF4-FFF2-40B4-BE49-F238E27FC236}">
                <a16:creationId xmlns:a16="http://schemas.microsoft.com/office/drawing/2014/main" id="{75EDB2F7-DD6D-74B9-CE6A-CC2CF50AF105}"/>
              </a:ext>
            </a:extLst>
          </p:cNvPr>
          <p:cNvSpPr/>
          <p:nvPr/>
        </p:nvSpPr>
        <p:spPr>
          <a:xfrm>
            <a:off x="7152000" y="6132563"/>
            <a:ext cx="720000" cy="720000"/>
          </a:xfrm>
          <a:prstGeom prst="rect">
            <a:avLst/>
          </a:prstGeom>
          <a:pattFill prst="pct5">
            <a:fgClr>
              <a:srgbClr val="1F4152"/>
            </a:fgClr>
            <a:bgClr>
              <a:srgbClr val="E7E0D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28FCB1B-581D-D197-3AF2-9EB30938297C}"/>
              </a:ext>
            </a:extLst>
          </p:cNvPr>
          <p:cNvSpPr/>
          <p:nvPr/>
        </p:nvSpPr>
        <p:spPr>
          <a:xfrm>
            <a:off x="3774221" y="6132563"/>
            <a:ext cx="720000" cy="720000"/>
          </a:xfrm>
          <a:prstGeom prst="rect">
            <a:avLst/>
          </a:prstGeom>
          <a:pattFill prst="pct5">
            <a:fgClr>
              <a:srgbClr val="1F4152"/>
            </a:fgClr>
            <a:bgClr>
              <a:srgbClr val="E7E0D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690902C-CCDE-89A5-27CC-E71600D31460}"/>
              </a:ext>
            </a:extLst>
          </p:cNvPr>
          <p:cNvSpPr/>
          <p:nvPr/>
        </p:nvSpPr>
        <p:spPr>
          <a:xfrm>
            <a:off x="3054221" y="6142973"/>
            <a:ext cx="720000" cy="720000"/>
          </a:xfrm>
          <a:prstGeom prst="rect">
            <a:avLst/>
          </a:prstGeom>
          <a:pattFill prst="pct20">
            <a:fgClr>
              <a:srgbClr val="1F4152"/>
            </a:fgClr>
            <a:bgClr>
              <a:srgbClr val="E7E0D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EE095E8-D933-40A3-A5C4-E37D21888E21}"/>
              </a:ext>
            </a:extLst>
          </p:cNvPr>
          <p:cNvSpPr/>
          <p:nvPr/>
        </p:nvSpPr>
        <p:spPr>
          <a:xfrm>
            <a:off x="0" y="6140408"/>
            <a:ext cx="720000" cy="720000"/>
          </a:xfrm>
          <a:prstGeom prst="rect">
            <a:avLst/>
          </a:prstGeom>
          <a:pattFill prst="pct10">
            <a:fgClr>
              <a:srgbClr val="1F4152"/>
            </a:fgClr>
            <a:bgClr>
              <a:srgbClr val="E7E0D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BC7E706-55FC-3BF0-0093-CCDFCD09CD77}"/>
              </a:ext>
            </a:extLst>
          </p:cNvPr>
          <p:cNvSpPr/>
          <p:nvPr/>
        </p:nvSpPr>
        <p:spPr>
          <a:xfrm>
            <a:off x="720000" y="6140408"/>
            <a:ext cx="720000" cy="720000"/>
          </a:xfrm>
          <a:prstGeom prst="rect">
            <a:avLst/>
          </a:prstGeom>
          <a:pattFill prst="pct5">
            <a:fgClr>
              <a:srgbClr val="1F4152"/>
            </a:fgClr>
            <a:bgClr>
              <a:srgbClr val="E7E0D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189803B-2596-A4F9-5F2F-25D911AEB783}"/>
              </a:ext>
            </a:extLst>
          </p:cNvPr>
          <p:cNvSpPr/>
          <p:nvPr/>
        </p:nvSpPr>
        <p:spPr>
          <a:xfrm>
            <a:off x="7872000" y="0"/>
            <a:ext cx="720000" cy="6858000"/>
          </a:xfrm>
          <a:prstGeom prst="rect">
            <a:avLst/>
          </a:prstGeom>
          <a:pattFill prst="pct5">
            <a:fgClr>
              <a:srgbClr val="1F4152"/>
            </a:fgClr>
            <a:bgClr>
              <a:srgbClr val="E7E0D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09930A0-6815-6D13-FDBD-E57987A25E0D}"/>
              </a:ext>
            </a:extLst>
          </p:cNvPr>
          <p:cNvSpPr/>
          <p:nvPr/>
        </p:nvSpPr>
        <p:spPr>
          <a:xfrm>
            <a:off x="8592000" y="0"/>
            <a:ext cx="720000" cy="6858000"/>
          </a:xfrm>
          <a:prstGeom prst="rect">
            <a:avLst/>
          </a:prstGeom>
          <a:pattFill prst="pct10">
            <a:fgClr>
              <a:srgbClr val="1F4152"/>
            </a:fgClr>
            <a:bgClr>
              <a:srgbClr val="E7E0D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15EC1EF-2F9C-18A0-BB2A-086375B9D87F}"/>
              </a:ext>
            </a:extLst>
          </p:cNvPr>
          <p:cNvSpPr/>
          <p:nvPr/>
        </p:nvSpPr>
        <p:spPr>
          <a:xfrm>
            <a:off x="9312000" y="0"/>
            <a:ext cx="720000" cy="6858000"/>
          </a:xfrm>
          <a:prstGeom prst="rect">
            <a:avLst/>
          </a:prstGeom>
          <a:pattFill prst="pct20">
            <a:fgClr>
              <a:srgbClr val="1F4152"/>
            </a:fgClr>
            <a:bgClr>
              <a:srgbClr val="E7E0D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5576D73-F24C-C721-E78F-69368BCDE044}"/>
              </a:ext>
            </a:extLst>
          </p:cNvPr>
          <p:cNvSpPr/>
          <p:nvPr/>
        </p:nvSpPr>
        <p:spPr>
          <a:xfrm>
            <a:off x="10032000" y="0"/>
            <a:ext cx="720000" cy="6858000"/>
          </a:xfrm>
          <a:prstGeom prst="rect">
            <a:avLst/>
          </a:prstGeom>
          <a:pattFill prst="pct25">
            <a:fgClr>
              <a:srgbClr val="1F4152"/>
            </a:fgClr>
            <a:bgClr>
              <a:srgbClr val="E7E0D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06EBA71-1615-0C1B-6A28-736D3CF6AB61}"/>
              </a:ext>
            </a:extLst>
          </p:cNvPr>
          <p:cNvSpPr/>
          <p:nvPr/>
        </p:nvSpPr>
        <p:spPr>
          <a:xfrm>
            <a:off x="10752000" y="0"/>
            <a:ext cx="720000" cy="6858000"/>
          </a:xfrm>
          <a:prstGeom prst="rect">
            <a:avLst/>
          </a:prstGeom>
          <a:pattFill prst="pct30">
            <a:fgClr>
              <a:srgbClr val="1F4152"/>
            </a:fgClr>
            <a:bgClr>
              <a:srgbClr val="E7E0D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A15A35C-C325-6716-B16F-3EBE9B3E7302}"/>
              </a:ext>
            </a:extLst>
          </p:cNvPr>
          <p:cNvSpPr/>
          <p:nvPr/>
        </p:nvSpPr>
        <p:spPr>
          <a:xfrm>
            <a:off x="11472000" y="0"/>
            <a:ext cx="720000" cy="6858000"/>
          </a:xfrm>
          <a:prstGeom prst="rect">
            <a:avLst/>
          </a:prstGeom>
          <a:pattFill prst="pct40">
            <a:fgClr>
              <a:srgbClr val="1F4152"/>
            </a:fgClr>
            <a:bgClr>
              <a:srgbClr val="E7E0D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291D75-DAE6-B1B0-5B75-38A9CC24B752}"/>
              </a:ext>
            </a:extLst>
          </p:cNvPr>
          <p:cNvSpPr txBox="1"/>
          <p:nvPr/>
        </p:nvSpPr>
        <p:spPr>
          <a:xfrm>
            <a:off x="5197151" y="5580093"/>
            <a:ext cx="2674849" cy="1021237"/>
          </a:xfrm>
          <a:prstGeom prst="rect">
            <a:avLst/>
          </a:prstGeom>
          <a:noFill/>
        </p:spPr>
        <p:txBody>
          <a:bodyPr wrap="square" lIns="180000" tIns="0" rIns="180000" bIns="0" rtlCol="0" anchor="t">
            <a:spAutoFit/>
          </a:bodyPr>
          <a:lstStyle/>
          <a:p>
            <a:pPr algn="r"/>
            <a:r>
              <a:rPr lang="pt-BR" sz="1600" dirty="0">
                <a:solidFill>
                  <a:srgbClr val="1F4152"/>
                </a:solidFill>
                <a:latin typeface="Cambria"/>
                <a:ea typeface="Cambria"/>
              </a:rPr>
              <a:t>Felipe </a:t>
            </a:r>
            <a:r>
              <a:rPr lang="pt-BR" sz="1600" dirty="0" err="1">
                <a:solidFill>
                  <a:srgbClr val="1F4152"/>
                </a:solidFill>
                <a:latin typeface="Cambria"/>
                <a:ea typeface="Cambria"/>
              </a:rPr>
              <a:t>Chellton</a:t>
            </a:r>
            <a:endParaRPr lang="pt-BR" sz="1600" dirty="0">
              <a:solidFill>
                <a:srgbClr val="1F4152"/>
              </a:solidFill>
              <a:latin typeface="Cambria"/>
              <a:ea typeface="Cambria"/>
            </a:endParaRPr>
          </a:p>
          <a:p>
            <a:pPr algn="r"/>
            <a:r>
              <a:rPr lang="pt-BR" sz="1600" dirty="0">
                <a:solidFill>
                  <a:srgbClr val="1F415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João</a:t>
            </a:r>
            <a:r>
              <a:rPr lang="pt-BR" sz="1600" dirty="0">
                <a:solidFill>
                  <a:srgbClr val="1F4152"/>
                </a:solidFill>
                <a:latin typeface="Cambria"/>
                <a:ea typeface="Cambria"/>
              </a:rPr>
              <a:t> Arruda</a:t>
            </a:r>
          </a:p>
          <a:p>
            <a:pPr algn="r"/>
            <a:r>
              <a:rPr lang="pt-BR" sz="1600" dirty="0">
                <a:solidFill>
                  <a:srgbClr val="1F4152"/>
                </a:solidFill>
                <a:latin typeface="Cambria"/>
                <a:ea typeface="Cambria"/>
              </a:rPr>
              <a:t>Juan Cardoso</a:t>
            </a:r>
          </a:p>
          <a:p>
            <a:pPr algn="r"/>
            <a:r>
              <a:rPr lang="pt-BR" sz="1600" dirty="0">
                <a:solidFill>
                  <a:srgbClr val="1F4152"/>
                </a:solidFill>
                <a:latin typeface="Cambria"/>
                <a:ea typeface="Cambria"/>
              </a:rPr>
              <a:t>Vinícius Leite</a:t>
            </a:r>
          </a:p>
        </p:txBody>
      </p:sp>
      <p:pic>
        <p:nvPicPr>
          <p:cNvPr id="7" name="Imagem 6" descr="Forma, Seta&#10;&#10;Descrição gerada automaticamente">
            <a:extLst>
              <a:ext uri="{FF2B5EF4-FFF2-40B4-BE49-F238E27FC236}">
                <a16:creationId xmlns:a16="http://schemas.microsoft.com/office/drawing/2014/main" id="{FCAF6EEB-EFC2-4E9C-FDCC-DE9FFA352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3" y="5577914"/>
            <a:ext cx="1572167" cy="1021237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5BD630CC-617F-4F52-2B5E-227DCE773D07}"/>
              </a:ext>
            </a:extLst>
          </p:cNvPr>
          <p:cNvSpPr/>
          <p:nvPr/>
        </p:nvSpPr>
        <p:spPr>
          <a:xfrm>
            <a:off x="720000" y="3844988"/>
            <a:ext cx="720000" cy="720000"/>
          </a:xfrm>
          <a:prstGeom prst="rect">
            <a:avLst/>
          </a:prstGeom>
          <a:pattFill prst="pct5">
            <a:fgClr>
              <a:srgbClr val="1F4152"/>
            </a:fgClr>
            <a:bgClr>
              <a:srgbClr val="E7E0D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898D364-68C3-7748-66FC-E91BD01EF35A}"/>
              </a:ext>
            </a:extLst>
          </p:cNvPr>
          <p:cNvSpPr/>
          <p:nvPr/>
        </p:nvSpPr>
        <p:spPr>
          <a:xfrm>
            <a:off x="720000" y="4564988"/>
            <a:ext cx="720000" cy="720000"/>
          </a:xfrm>
          <a:prstGeom prst="rect">
            <a:avLst/>
          </a:prstGeom>
          <a:pattFill prst="pct20">
            <a:fgClr>
              <a:srgbClr val="1F4152"/>
            </a:fgClr>
            <a:bgClr>
              <a:srgbClr val="E7E0D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E2FADA8-70C5-6A33-0821-8CD6D374EDEB}"/>
              </a:ext>
            </a:extLst>
          </p:cNvPr>
          <p:cNvSpPr/>
          <p:nvPr/>
        </p:nvSpPr>
        <p:spPr>
          <a:xfrm>
            <a:off x="0" y="4564988"/>
            <a:ext cx="720000" cy="720000"/>
          </a:xfrm>
          <a:prstGeom prst="rect">
            <a:avLst/>
          </a:prstGeom>
          <a:pattFill prst="pct10">
            <a:fgClr>
              <a:srgbClr val="1F4152"/>
            </a:fgClr>
            <a:bgClr>
              <a:srgbClr val="E7E0D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E731915-FA01-6F0B-2286-3486191FB38F}"/>
              </a:ext>
            </a:extLst>
          </p:cNvPr>
          <p:cNvSpPr/>
          <p:nvPr/>
        </p:nvSpPr>
        <p:spPr>
          <a:xfrm>
            <a:off x="10032000" y="1457894"/>
            <a:ext cx="720000" cy="720000"/>
          </a:xfrm>
          <a:prstGeom prst="rect">
            <a:avLst/>
          </a:prstGeom>
          <a:pattFill prst="pct20">
            <a:fgClr>
              <a:srgbClr val="1F4152"/>
            </a:fgClr>
            <a:bgClr>
              <a:srgbClr val="E7E0D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8AAF4DD-4F70-5919-FB1E-9F52A508FDB7}"/>
              </a:ext>
            </a:extLst>
          </p:cNvPr>
          <p:cNvSpPr/>
          <p:nvPr/>
        </p:nvSpPr>
        <p:spPr>
          <a:xfrm>
            <a:off x="10032000" y="4700408"/>
            <a:ext cx="720000" cy="2160000"/>
          </a:xfrm>
          <a:prstGeom prst="rect">
            <a:avLst/>
          </a:prstGeom>
          <a:pattFill prst="pct30">
            <a:fgClr>
              <a:srgbClr val="1F4152"/>
            </a:fgClr>
            <a:bgClr>
              <a:srgbClr val="E7E0D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7C6E8BE-845A-78C2-E50B-06F63BCCFC41}"/>
              </a:ext>
            </a:extLst>
          </p:cNvPr>
          <p:cNvSpPr/>
          <p:nvPr/>
        </p:nvSpPr>
        <p:spPr>
          <a:xfrm>
            <a:off x="10752000" y="6132563"/>
            <a:ext cx="720000" cy="720000"/>
          </a:xfrm>
          <a:prstGeom prst="rect">
            <a:avLst/>
          </a:prstGeom>
          <a:pattFill prst="pct40">
            <a:fgClr>
              <a:srgbClr val="1F4152"/>
            </a:fgClr>
            <a:bgClr>
              <a:srgbClr val="E7E0D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01465BC-203C-BC8F-C3FA-410D996E24D5}"/>
              </a:ext>
            </a:extLst>
          </p:cNvPr>
          <p:cNvSpPr/>
          <p:nvPr/>
        </p:nvSpPr>
        <p:spPr>
          <a:xfrm>
            <a:off x="9312000" y="4137914"/>
            <a:ext cx="720000" cy="1440000"/>
          </a:xfrm>
          <a:prstGeom prst="rect">
            <a:avLst/>
          </a:prstGeom>
          <a:pattFill prst="pct25">
            <a:fgClr>
              <a:srgbClr val="1F4152"/>
            </a:fgClr>
            <a:bgClr>
              <a:srgbClr val="E7E0D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53852BB5-A4FC-F207-3C9C-E47E8D9D688E}"/>
              </a:ext>
            </a:extLst>
          </p:cNvPr>
          <p:cNvSpPr/>
          <p:nvPr/>
        </p:nvSpPr>
        <p:spPr>
          <a:xfrm>
            <a:off x="8592000" y="3622816"/>
            <a:ext cx="720000" cy="720000"/>
          </a:xfrm>
          <a:prstGeom prst="rect">
            <a:avLst/>
          </a:prstGeom>
          <a:pattFill prst="pct20">
            <a:fgClr>
              <a:srgbClr val="1F4152"/>
            </a:fgClr>
            <a:bgClr>
              <a:srgbClr val="E7E0D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4FB8D33-A143-DEA4-F562-CF62E7069166}"/>
              </a:ext>
            </a:extLst>
          </p:cNvPr>
          <p:cNvSpPr/>
          <p:nvPr/>
        </p:nvSpPr>
        <p:spPr>
          <a:xfrm>
            <a:off x="9312000" y="12612"/>
            <a:ext cx="720000" cy="720000"/>
          </a:xfrm>
          <a:prstGeom prst="rect">
            <a:avLst/>
          </a:prstGeom>
          <a:pattFill prst="pct10">
            <a:fgClr>
              <a:srgbClr val="1F4152"/>
            </a:fgClr>
            <a:bgClr>
              <a:srgbClr val="E7E0D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81C88BD0-CA2C-CEE5-36A1-01D592AAAA9C}"/>
              </a:ext>
            </a:extLst>
          </p:cNvPr>
          <p:cNvSpPr/>
          <p:nvPr/>
        </p:nvSpPr>
        <p:spPr>
          <a:xfrm>
            <a:off x="10752000" y="-2408"/>
            <a:ext cx="720000" cy="720000"/>
          </a:xfrm>
          <a:prstGeom prst="rect">
            <a:avLst/>
          </a:prstGeom>
          <a:pattFill prst="pct25">
            <a:fgClr>
              <a:srgbClr val="1F4152"/>
            </a:fgClr>
            <a:bgClr>
              <a:srgbClr val="E7E0D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1475669-9DFD-3E01-E790-04637442CC46}"/>
              </a:ext>
            </a:extLst>
          </p:cNvPr>
          <p:cNvSpPr/>
          <p:nvPr/>
        </p:nvSpPr>
        <p:spPr>
          <a:xfrm>
            <a:off x="7872000" y="3968719"/>
            <a:ext cx="720000" cy="1440000"/>
          </a:xfrm>
          <a:prstGeom prst="rect">
            <a:avLst/>
          </a:prstGeom>
          <a:pattFill prst="pct10">
            <a:fgClr>
              <a:srgbClr val="1F4152"/>
            </a:fgClr>
            <a:bgClr>
              <a:srgbClr val="E7E0D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Uma imagem contendo Código QR&#10;&#10;Descrição gerada automaticamente">
            <a:extLst>
              <a:ext uri="{FF2B5EF4-FFF2-40B4-BE49-F238E27FC236}">
                <a16:creationId xmlns:a16="http://schemas.microsoft.com/office/drawing/2014/main" id="{10977CC8-36A7-7E6C-DC6A-7767A749B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72" y="1528942"/>
            <a:ext cx="7471656" cy="138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8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9" grpId="0" animBg="1"/>
      <p:bldP spid="22" grpId="0" animBg="1"/>
      <p:bldP spid="20" grpId="0" animBg="1"/>
      <p:bldP spid="21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5" grpId="0"/>
      <p:bldP spid="14" grpId="0" animBg="1"/>
      <p:bldP spid="15" grpId="0" animBg="1"/>
      <p:bldP spid="16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0C84C16-7F62-76EB-630F-20A47BC2662C}"/>
              </a:ext>
            </a:extLst>
          </p:cNvPr>
          <p:cNvSpPr txBox="1"/>
          <p:nvPr/>
        </p:nvSpPr>
        <p:spPr>
          <a:xfrm>
            <a:off x="1123887" y="2490167"/>
            <a:ext cx="3937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3F4862"/>
                </a:solidFill>
                <a:latin typeface="Trebuchet MS" panose="020B0603020202020204" pitchFamily="34" charset="0"/>
              </a:rPr>
              <a:t>Objetivos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4D64421-2DCF-A428-45DD-C536BF063840}"/>
              </a:ext>
            </a:extLst>
          </p:cNvPr>
          <p:cNvSpPr txBox="1"/>
          <p:nvPr/>
        </p:nvSpPr>
        <p:spPr>
          <a:xfrm>
            <a:off x="1123887" y="3637020"/>
            <a:ext cx="6896101" cy="9848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3F4862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Objetivo </a:t>
            </a:r>
            <a:r>
              <a:rPr lang="pt-BR" sz="2400" b="1" dirty="0">
                <a:solidFill>
                  <a:srgbClr val="3F4862"/>
                </a:solidFill>
                <a:latin typeface="Trebuchet MS" panose="020B0603020202020204" pitchFamily="34" charset="0"/>
                <a:ea typeface="Cambria" panose="02040503050406030204" pitchFamily="18" charset="0"/>
                <a:cs typeface="+mn-lt"/>
              </a:rPr>
              <a:t>geral</a:t>
            </a:r>
            <a:r>
              <a:rPr lang="pt-BR" sz="24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 e </a:t>
            </a:r>
            <a:r>
              <a:rPr lang="pt-BR" sz="2400" b="1" dirty="0">
                <a:solidFill>
                  <a:srgbClr val="3F4862"/>
                </a:solidFill>
                <a:latin typeface="Trebuchet MS" panose="020B0603020202020204" pitchFamily="34" charset="0"/>
                <a:ea typeface="Cambria" panose="02040503050406030204" pitchFamily="18" charset="0"/>
                <a:cs typeface="+mn-lt"/>
              </a:rPr>
              <a:t>específico</a:t>
            </a:r>
            <a:r>
              <a:rPr lang="pt-BR" sz="24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.</a:t>
            </a:r>
            <a:endParaRPr lang="pt-B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3F4862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Benefícios esperados para escritores e leitores.</a:t>
            </a:r>
            <a:endParaRPr lang="pt-B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" name="Imagem 10" descr="Logotipo, Ícone&#10;&#10;Descrição gerada automaticamente">
            <a:extLst>
              <a:ext uri="{FF2B5EF4-FFF2-40B4-BE49-F238E27FC236}">
                <a16:creationId xmlns:a16="http://schemas.microsoft.com/office/drawing/2014/main" id="{666375B1-906F-75CF-4810-35C5F7F71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8202107" y="2078999"/>
            <a:ext cx="2700000" cy="2700000"/>
          </a:xfrm>
          <a:prstGeom prst="rect">
            <a:avLst/>
          </a:prstGeom>
        </p:spPr>
      </p:pic>
      <p:sp>
        <p:nvSpPr>
          <p:cNvPr id="13" name="Círculo Parcial 12">
            <a:extLst>
              <a:ext uri="{FF2B5EF4-FFF2-40B4-BE49-F238E27FC236}">
                <a16:creationId xmlns:a16="http://schemas.microsoft.com/office/drawing/2014/main" id="{12DB8AE1-B1B6-8A9E-E522-92F4C7D6E30F}"/>
              </a:ext>
            </a:extLst>
          </p:cNvPr>
          <p:cNvSpPr/>
          <p:nvPr/>
        </p:nvSpPr>
        <p:spPr>
          <a:xfrm rot="19800000">
            <a:off x="8202106" y="2079000"/>
            <a:ext cx="2700000" cy="2700000"/>
          </a:xfrm>
          <a:prstGeom prst="pie">
            <a:avLst>
              <a:gd name="adj1" fmla="val 21308791"/>
              <a:gd name="adj2" fmla="val 2978066"/>
            </a:avLst>
          </a:prstGeom>
          <a:gradFill flip="none" rotWithShape="1">
            <a:gsLst>
              <a:gs pos="0">
                <a:srgbClr val="3F4862">
                  <a:alpha val="50000"/>
                </a:srgbClr>
              </a:gs>
              <a:gs pos="100000">
                <a:srgbClr val="3F4862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3B37E746-41C0-AC83-92E8-6115A874D8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317" r="-81317"/>
          <a:stretch/>
        </p:blipFill>
        <p:spPr>
          <a:xfrm rot="11404028">
            <a:off x="8235990" y="2029464"/>
            <a:ext cx="2710094" cy="2710094"/>
          </a:xfrm>
          <a:prstGeom prst="rect">
            <a:avLst/>
          </a:prstGeom>
        </p:spPr>
      </p:pic>
      <p:grpSp>
        <p:nvGrpSpPr>
          <p:cNvPr id="57" name="Agrupar 56">
            <a:extLst>
              <a:ext uri="{FF2B5EF4-FFF2-40B4-BE49-F238E27FC236}">
                <a16:creationId xmlns:a16="http://schemas.microsoft.com/office/drawing/2014/main" id="{AFAB2659-65EC-9104-C86D-FC40E65B56BE}"/>
              </a:ext>
            </a:extLst>
          </p:cNvPr>
          <p:cNvGrpSpPr/>
          <p:nvPr/>
        </p:nvGrpSpPr>
        <p:grpSpPr>
          <a:xfrm>
            <a:off x="1" y="5727701"/>
            <a:ext cx="12192000" cy="1130300"/>
            <a:chOff x="0" y="5867399"/>
            <a:chExt cx="12268195" cy="990601"/>
          </a:xfrm>
        </p:grpSpPr>
        <p:sp>
          <p:nvSpPr>
            <p:cNvPr id="19" name="Seta: Pentágono 18">
              <a:extLst>
                <a:ext uri="{FF2B5EF4-FFF2-40B4-BE49-F238E27FC236}">
                  <a16:creationId xmlns:a16="http://schemas.microsoft.com/office/drawing/2014/main" id="{EC9A8E5D-F686-BAF2-6F63-BBB74DBB8149}"/>
                </a:ext>
              </a:extLst>
            </p:cNvPr>
            <p:cNvSpPr/>
            <p:nvPr/>
          </p:nvSpPr>
          <p:spPr>
            <a:xfrm rot="16200000">
              <a:off x="-203200" y="6070600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Seta: Pentágono 19">
              <a:extLst>
                <a:ext uri="{FF2B5EF4-FFF2-40B4-BE49-F238E27FC236}">
                  <a16:creationId xmlns:a16="http://schemas.microsoft.com/office/drawing/2014/main" id="{BF9D846F-E178-6D5A-0542-4D522148FAC1}"/>
                </a:ext>
              </a:extLst>
            </p:cNvPr>
            <p:cNvSpPr/>
            <p:nvPr/>
          </p:nvSpPr>
          <p:spPr>
            <a:xfrm rot="16200000">
              <a:off x="381000" y="6070600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: Pentágono 20">
              <a:extLst>
                <a:ext uri="{FF2B5EF4-FFF2-40B4-BE49-F238E27FC236}">
                  <a16:creationId xmlns:a16="http://schemas.microsoft.com/office/drawing/2014/main" id="{5F430D5F-B440-E1CD-9194-E22E3219FF8F}"/>
                </a:ext>
              </a:extLst>
            </p:cNvPr>
            <p:cNvSpPr/>
            <p:nvPr/>
          </p:nvSpPr>
          <p:spPr>
            <a:xfrm rot="16200000">
              <a:off x="965200" y="6070600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Seta: Pentágono 21">
              <a:extLst>
                <a:ext uri="{FF2B5EF4-FFF2-40B4-BE49-F238E27FC236}">
                  <a16:creationId xmlns:a16="http://schemas.microsoft.com/office/drawing/2014/main" id="{D332D4CA-1F44-426E-4B00-A4739D7324C9}"/>
                </a:ext>
              </a:extLst>
            </p:cNvPr>
            <p:cNvSpPr/>
            <p:nvPr/>
          </p:nvSpPr>
          <p:spPr>
            <a:xfrm rot="16200000">
              <a:off x="1549400" y="6070600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Seta: Pentágono 22">
              <a:extLst>
                <a:ext uri="{FF2B5EF4-FFF2-40B4-BE49-F238E27FC236}">
                  <a16:creationId xmlns:a16="http://schemas.microsoft.com/office/drawing/2014/main" id="{79B227D8-292E-55BF-6FCC-4BB145331D74}"/>
                </a:ext>
              </a:extLst>
            </p:cNvPr>
            <p:cNvSpPr/>
            <p:nvPr/>
          </p:nvSpPr>
          <p:spPr>
            <a:xfrm rot="16200000">
              <a:off x="2133599" y="6070600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Seta: Pentágono 23">
              <a:extLst>
                <a:ext uri="{FF2B5EF4-FFF2-40B4-BE49-F238E27FC236}">
                  <a16:creationId xmlns:a16="http://schemas.microsoft.com/office/drawing/2014/main" id="{C0873B22-B687-4E3A-495D-4CAA12B702A6}"/>
                </a:ext>
              </a:extLst>
            </p:cNvPr>
            <p:cNvSpPr/>
            <p:nvPr/>
          </p:nvSpPr>
          <p:spPr>
            <a:xfrm rot="16200000">
              <a:off x="2717799" y="6070600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: Pentágono 24">
              <a:extLst>
                <a:ext uri="{FF2B5EF4-FFF2-40B4-BE49-F238E27FC236}">
                  <a16:creationId xmlns:a16="http://schemas.microsoft.com/office/drawing/2014/main" id="{09DA5A7A-6AC0-BC0C-C90F-559541044E70}"/>
                </a:ext>
              </a:extLst>
            </p:cNvPr>
            <p:cNvSpPr/>
            <p:nvPr/>
          </p:nvSpPr>
          <p:spPr>
            <a:xfrm rot="16200000">
              <a:off x="3301999" y="6070600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: Pentágono 25">
              <a:extLst>
                <a:ext uri="{FF2B5EF4-FFF2-40B4-BE49-F238E27FC236}">
                  <a16:creationId xmlns:a16="http://schemas.microsoft.com/office/drawing/2014/main" id="{2605930A-5BE7-B445-8A13-307ECCC011D3}"/>
                </a:ext>
              </a:extLst>
            </p:cNvPr>
            <p:cNvSpPr/>
            <p:nvPr/>
          </p:nvSpPr>
          <p:spPr>
            <a:xfrm rot="16200000">
              <a:off x="3886199" y="6070600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Seta: Pentágono 26">
              <a:extLst>
                <a:ext uri="{FF2B5EF4-FFF2-40B4-BE49-F238E27FC236}">
                  <a16:creationId xmlns:a16="http://schemas.microsoft.com/office/drawing/2014/main" id="{98796D3E-2633-2491-23AA-4817541C6DA7}"/>
                </a:ext>
              </a:extLst>
            </p:cNvPr>
            <p:cNvSpPr/>
            <p:nvPr/>
          </p:nvSpPr>
          <p:spPr>
            <a:xfrm rot="16200000">
              <a:off x="4470398" y="6070600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: Pentágono 27">
              <a:extLst>
                <a:ext uri="{FF2B5EF4-FFF2-40B4-BE49-F238E27FC236}">
                  <a16:creationId xmlns:a16="http://schemas.microsoft.com/office/drawing/2014/main" id="{4C80CCDA-5129-89FE-60D7-9CA4617EEC8D}"/>
                </a:ext>
              </a:extLst>
            </p:cNvPr>
            <p:cNvSpPr/>
            <p:nvPr/>
          </p:nvSpPr>
          <p:spPr>
            <a:xfrm rot="16200000">
              <a:off x="5054598" y="6070600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Seta: Pentágono 28">
              <a:extLst>
                <a:ext uri="{FF2B5EF4-FFF2-40B4-BE49-F238E27FC236}">
                  <a16:creationId xmlns:a16="http://schemas.microsoft.com/office/drawing/2014/main" id="{A88E41D1-EB29-2ECF-68A8-9A63FF809B83}"/>
                </a:ext>
              </a:extLst>
            </p:cNvPr>
            <p:cNvSpPr/>
            <p:nvPr/>
          </p:nvSpPr>
          <p:spPr>
            <a:xfrm rot="16200000">
              <a:off x="5638798" y="6070600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Seta: Pentágono 29">
              <a:extLst>
                <a:ext uri="{FF2B5EF4-FFF2-40B4-BE49-F238E27FC236}">
                  <a16:creationId xmlns:a16="http://schemas.microsoft.com/office/drawing/2014/main" id="{CCC9F539-3898-EDF0-E4E2-1C5A712AE3C7}"/>
                </a:ext>
              </a:extLst>
            </p:cNvPr>
            <p:cNvSpPr/>
            <p:nvPr/>
          </p:nvSpPr>
          <p:spPr>
            <a:xfrm rot="16200000">
              <a:off x="6222998" y="6070600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Seta: Pentágono 30">
              <a:extLst>
                <a:ext uri="{FF2B5EF4-FFF2-40B4-BE49-F238E27FC236}">
                  <a16:creationId xmlns:a16="http://schemas.microsoft.com/office/drawing/2014/main" id="{9CC4A300-45CD-80DE-4A88-2474891B2F4E}"/>
                </a:ext>
              </a:extLst>
            </p:cNvPr>
            <p:cNvSpPr/>
            <p:nvPr/>
          </p:nvSpPr>
          <p:spPr>
            <a:xfrm rot="16200000">
              <a:off x="6807197" y="6070600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Seta: Pentágono 31">
              <a:extLst>
                <a:ext uri="{FF2B5EF4-FFF2-40B4-BE49-F238E27FC236}">
                  <a16:creationId xmlns:a16="http://schemas.microsoft.com/office/drawing/2014/main" id="{1F222050-8949-03E9-3C98-78248E0323B7}"/>
                </a:ext>
              </a:extLst>
            </p:cNvPr>
            <p:cNvSpPr/>
            <p:nvPr/>
          </p:nvSpPr>
          <p:spPr>
            <a:xfrm rot="16200000">
              <a:off x="7391397" y="6070600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Seta: Pentágono 32">
              <a:extLst>
                <a:ext uri="{FF2B5EF4-FFF2-40B4-BE49-F238E27FC236}">
                  <a16:creationId xmlns:a16="http://schemas.microsoft.com/office/drawing/2014/main" id="{84925176-C11E-9CC6-2465-7C921C57CA8D}"/>
                </a:ext>
              </a:extLst>
            </p:cNvPr>
            <p:cNvSpPr/>
            <p:nvPr/>
          </p:nvSpPr>
          <p:spPr>
            <a:xfrm rot="16200000">
              <a:off x="7975597" y="6070600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Seta: Pentágono 33">
              <a:extLst>
                <a:ext uri="{FF2B5EF4-FFF2-40B4-BE49-F238E27FC236}">
                  <a16:creationId xmlns:a16="http://schemas.microsoft.com/office/drawing/2014/main" id="{D0BD6212-DCDD-1C63-337E-98FF6C6928B0}"/>
                </a:ext>
              </a:extLst>
            </p:cNvPr>
            <p:cNvSpPr/>
            <p:nvPr/>
          </p:nvSpPr>
          <p:spPr>
            <a:xfrm rot="16200000">
              <a:off x="8559797" y="6070600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Seta: Pentágono 50">
              <a:extLst>
                <a:ext uri="{FF2B5EF4-FFF2-40B4-BE49-F238E27FC236}">
                  <a16:creationId xmlns:a16="http://schemas.microsoft.com/office/drawing/2014/main" id="{6013B1C0-F811-89E0-42EA-66EC58B962B9}"/>
                </a:ext>
              </a:extLst>
            </p:cNvPr>
            <p:cNvSpPr/>
            <p:nvPr/>
          </p:nvSpPr>
          <p:spPr>
            <a:xfrm rot="16200000">
              <a:off x="9143996" y="6070599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Seta: Pentágono 51">
              <a:extLst>
                <a:ext uri="{FF2B5EF4-FFF2-40B4-BE49-F238E27FC236}">
                  <a16:creationId xmlns:a16="http://schemas.microsoft.com/office/drawing/2014/main" id="{DC21D6F6-6671-BF63-8C97-5D4FD5F20E6E}"/>
                </a:ext>
              </a:extLst>
            </p:cNvPr>
            <p:cNvSpPr/>
            <p:nvPr/>
          </p:nvSpPr>
          <p:spPr>
            <a:xfrm rot="16200000">
              <a:off x="9728196" y="6070599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Seta: Pentágono 52">
              <a:extLst>
                <a:ext uri="{FF2B5EF4-FFF2-40B4-BE49-F238E27FC236}">
                  <a16:creationId xmlns:a16="http://schemas.microsoft.com/office/drawing/2014/main" id="{4843C23C-6EE7-8912-B941-9952F9FE993A}"/>
                </a:ext>
              </a:extLst>
            </p:cNvPr>
            <p:cNvSpPr/>
            <p:nvPr/>
          </p:nvSpPr>
          <p:spPr>
            <a:xfrm rot="16200000">
              <a:off x="10312395" y="6070599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Seta: Pentágono 53">
              <a:extLst>
                <a:ext uri="{FF2B5EF4-FFF2-40B4-BE49-F238E27FC236}">
                  <a16:creationId xmlns:a16="http://schemas.microsoft.com/office/drawing/2014/main" id="{FB5AF2E6-F436-2BA7-0AE4-3C20CB928D3D}"/>
                </a:ext>
              </a:extLst>
            </p:cNvPr>
            <p:cNvSpPr/>
            <p:nvPr/>
          </p:nvSpPr>
          <p:spPr>
            <a:xfrm rot="16200000">
              <a:off x="10896595" y="6070599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Seta: Pentágono 54">
              <a:extLst>
                <a:ext uri="{FF2B5EF4-FFF2-40B4-BE49-F238E27FC236}">
                  <a16:creationId xmlns:a16="http://schemas.microsoft.com/office/drawing/2014/main" id="{B30FBB93-6FBC-0DF6-108D-09F176892EAE}"/>
                </a:ext>
              </a:extLst>
            </p:cNvPr>
            <p:cNvSpPr/>
            <p:nvPr/>
          </p:nvSpPr>
          <p:spPr>
            <a:xfrm rot="16200000">
              <a:off x="11480795" y="6070599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C5CA7BB5-4FCE-1A0C-30F7-C1AE8B27494E}"/>
              </a:ext>
            </a:extLst>
          </p:cNvPr>
          <p:cNvGrpSpPr/>
          <p:nvPr/>
        </p:nvGrpSpPr>
        <p:grpSpPr>
          <a:xfrm rot="10800000">
            <a:off x="0" y="0"/>
            <a:ext cx="12192000" cy="1130300"/>
            <a:chOff x="0" y="5867399"/>
            <a:chExt cx="12268195" cy="990601"/>
          </a:xfrm>
        </p:grpSpPr>
        <p:sp>
          <p:nvSpPr>
            <p:cNvPr id="59" name="Seta: Pentágono 58">
              <a:extLst>
                <a:ext uri="{FF2B5EF4-FFF2-40B4-BE49-F238E27FC236}">
                  <a16:creationId xmlns:a16="http://schemas.microsoft.com/office/drawing/2014/main" id="{D4EED4D9-C3DA-8630-1897-42C0631DEC47}"/>
                </a:ext>
              </a:extLst>
            </p:cNvPr>
            <p:cNvSpPr/>
            <p:nvPr/>
          </p:nvSpPr>
          <p:spPr>
            <a:xfrm rot="16200000">
              <a:off x="-203200" y="6070600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Seta: Pentágono 59">
              <a:extLst>
                <a:ext uri="{FF2B5EF4-FFF2-40B4-BE49-F238E27FC236}">
                  <a16:creationId xmlns:a16="http://schemas.microsoft.com/office/drawing/2014/main" id="{16AF9D10-0399-ACDE-6513-747EDC7D1B62}"/>
                </a:ext>
              </a:extLst>
            </p:cNvPr>
            <p:cNvSpPr/>
            <p:nvPr/>
          </p:nvSpPr>
          <p:spPr>
            <a:xfrm rot="16200000">
              <a:off x="381000" y="6070600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Seta: Pentágono 60">
              <a:extLst>
                <a:ext uri="{FF2B5EF4-FFF2-40B4-BE49-F238E27FC236}">
                  <a16:creationId xmlns:a16="http://schemas.microsoft.com/office/drawing/2014/main" id="{5E754E2D-E27C-F0F8-20FD-C0CAE31FE164}"/>
                </a:ext>
              </a:extLst>
            </p:cNvPr>
            <p:cNvSpPr/>
            <p:nvPr/>
          </p:nvSpPr>
          <p:spPr>
            <a:xfrm rot="16200000">
              <a:off x="965200" y="6070600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Seta: Pentágono 61">
              <a:extLst>
                <a:ext uri="{FF2B5EF4-FFF2-40B4-BE49-F238E27FC236}">
                  <a16:creationId xmlns:a16="http://schemas.microsoft.com/office/drawing/2014/main" id="{321B87CA-9288-F946-7999-C39F2FCDC442}"/>
                </a:ext>
              </a:extLst>
            </p:cNvPr>
            <p:cNvSpPr/>
            <p:nvPr/>
          </p:nvSpPr>
          <p:spPr>
            <a:xfrm rot="16200000">
              <a:off x="1549400" y="6070600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Seta: Pentágono 62">
              <a:extLst>
                <a:ext uri="{FF2B5EF4-FFF2-40B4-BE49-F238E27FC236}">
                  <a16:creationId xmlns:a16="http://schemas.microsoft.com/office/drawing/2014/main" id="{9476B4DF-2C81-9D09-59A3-97C997B658CF}"/>
                </a:ext>
              </a:extLst>
            </p:cNvPr>
            <p:cNvSpPr/>
            <p:nvPr/>
          </p:nvSpPr>
          <p:spPr>
            <a:xfrm rot="16200000">
              <a:off x="2133599" y="6070600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Seta: Pentágono 63">
              <a:extLst>
                <a:ext uri="{FF2B5EF4-FFF2-40B4-BE49-F238E27FC236}">
                  <a16:creationId xmlns:a16="http://schemas.microsoft.com/office/drawing/2014/main" id="{DE18F38C-8E86-54D6-87FD-482AC54EC23B}"/>
                </a:ext>
              </a:extLst>
            </p:cNvPr>
            <p:cNvSpPr/>
            <p:nvPr/>
          </p:nvSpPr>
          <p:spPr>
            <a:xfrm rot="16200000">
              <a:off x="2717799" y="6070600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Seta: Pentágono 64">
              <a:extLst>
                <a:ext uri="{FF2B5EF4-FFF2-40B4-BE49-F238E27FC236}">
                  <a16:creationId xmlns:a16="http://schemas.microsoft.com/office/drawing/2014/main" id="{8207174B-B89C-424F-3D09-A94B705C5C5C}"/>
                </a:ext>
              </a:extLst>
            </p:cNvPr>
            <p:cNvSpPr/>
            <p:nvPr/>
          </p:nvSpPr>
          <p:spPr>
            <a:xfrm rot="16200000">
              <a:off x="3301999" y="6070600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Seta: Pentágono 65">
              <a:extLst>
                <a:ext uri="{FF2B5EF4-FFF2-40B4-BE49-F238E27FC236}">
                  <a16:creationId xmlns:a16="http://schemas.microsoft.com/office/drawing/2014/main" id="{C6E68DA2-EB2B-46E7-4220-A49A716AC6B9}"/>
                </a:ext>
              </a:extLst>
            </p:cNvPr>
            <p:cNvSpPr/>
            <p:nvPr/>
          </p:nvSpPr>
          <p:spPr>
            <a:xfrm rot="16200000">
              <a:off x="3886199" y="6070600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Seta: Pentágono 66">
              <a:extLst>
                <a:ext uri="{FF2B5EF4-FFF2-40B4-BE49-F238E27FC236}">
                  <a16:creationId xmlns:a16="http://schemas.microsoft.com/office/drawing/2014/main" id="{C3B2ED02-D6B6-5DAB-DA82-6136D821905D}"/>
                </a:ext>
              </a:extLst>
            </p:cNvPr>
            <p:cNvSpPr/>
            <p:nvPr/>
          </p:nvSpPr>
          <p:spPr>
            <a:xfrm rot="16200000">
              <a:off x="4470398" y="6070600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Seta: Pentágono 67">
              <a:extLst>
                <a:ext uri="{FF2B5EF4-FFF2-40B4-BE49-F238E27FC236}">
                  <a16:creationId xmlns:a16="http://schemas.microsoft.com/office/drawing/2014/main" id="{BAA08080-0E9A-22B7-4C85-7FF4767C5BCA}"/>
                </a:ext>
              </a:extLst>
            </p:cNvPr>
            <p:cNvSpPr/>
            <p:nvPr/>
          </p:nvSpPr>
          <p:spPr>
            <a:xfrm rot="16200000">
              <a:off x="5054598" y="6070600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Seta: Pentágono 68">
              <a:extLst>
                <a:ext uri="{FF2B5EF4-FFF2-40B4-BE49-F238E27FC236}">
                  <a16:creationId xmlns:a16="http://schemas.microsoft.com/office/drawing/2014/main" id="{CB7F0481-EF54-B955-4033-D9591D85F100}"/>
                </a:ext>
              </a:extLst>
            </p:cNvPr>
            <p:cNvSpPr/>
            <p:nvPr/>
          </p:nvSpPr>
          <p:spPr>
            <a:xfrm rot="16200000">
              <a:off x="5638798" y="6070600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Seta: Pentágono 69">
              <a:extLst>
                <a:ext uri="{FF2B5EF4-FFF2-40B4-BE49-F238E27FC236}">
                  <a16:creationId xmlns:a16="http://schemas.microsoft.com/office/drawing/2014/main" id="{27BE81F2-A28C-289D-C1C3-B47673D24921}"/>
                </a:ext>
              </a:extLst>
            </p:cNvPr>
            <p:cNvSpPr/>
            <p:nvPr/>
          </p:nvSpPr>
          <p:spPr>
            <a:xfrm rot="16200000">
              <a:off x="6222998" y="6070600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Seta: Pentágono 70">
              <a:extLst>
                <a:ext uri="{FF2B5EF4-FFF2-40B4-BE49-F238E27FC236}">
                  <a16:creationId xmlns:a16="http://schemas.microsoft.com/office/drawing/2014/main" id="{A4BBE923-BDC9-9C6E-3FE6-E9207666D0F0}"/>
                </a:ext>
              </a:extLst>
            </p:cNvPr>
            <p:cNvSpPr/>
            <p:nvPr/>
          </p:nvSpPr>
          <p:spPr>
            <a:xfrm rot="16200000">
              <a:off x="6807197" y="6070600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Seta: Pentágono 71">
              <a:extLst>
                <a:ext uri="{FF2B5EF4-FFF2-40B4-BE49-F238E27FC236}">
                  <a16:creationId xmlns:a16="http://schemas.microsoft.com/office/drawing/2014/main" id="{695E9DEA-CE38-ACC5-137D-E61766571C2D}"/>
                </a:ext>
              </a:extLst>
            </p:cNvPr>
            <p:cNvSpPr/>
            <p:nvPr/>
          </p:nvSpPr>
          <p:spPr>
            <a:xfrm rot="16200000">
              <a:off x="7391397" y="6070600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Seta: Pentágono 72">
              <a:extLst>
                <a:ext uri="{FF2B5EF4-FFF2-40B4-BE49-F238E27FC236}">
                  <a16:creationId xmlns:a16="http://schemas.microsoft.com/office/drawing/2014/main" id="{B4792B61-7BA3-AD8C-8A6E-0E952A3A8D05}"/>
                </a:ext>
              </a:extLst>
            </p:cNvPr>
            <p:cNvSpPr/>
            <p:nvPr/>
          </p:nvSpPr>
          <p:spPr>
            <a:xfrm rot="16200000">
              <a:off x="7975597" y="6070600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Seta: Pentágono 73">
              <a:extLst>
                <a:ext uri="{FF2B5EF4-FFF2-40B4-BE49-F238E27FC236}">
                  <a16:creationId xmlns:a16="http://schemas.microsoft.com/office/drawing/2014/main" id="{C8390594-362D-096F-B66F-D5DB001A511D}"/>
                </a:ext>
              </a:extLst>
            </p:cNvPr>
            <p:cNvSpPr/>
            <p:nvPr/>
          </p:nvSpPr>
          <p:spPr>
            <a:xfrm rot="16200000">
              <a:off x="8559797" y="6070600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Seta: Pentágono 74">
              <a:extLst>
                <a:ext uri="{FF2B5EF4-FFF2-40B4-BE49-F238E27FC236}">
                  <a16:creationId xmlns:a16="http://schemas.microsoft.com/office/drawing/2014/main" id="{96230B7F-3B20-69DB-4008-183BB421CBE5}"/>
                </a:ext>
              </a:extLst>
            </p:cNvPr>
            <p:cNvSpPr/>
            <p:nvPr/>
          </p:nvSpPr>
          <p:spPr>
            <a:xfrm rot="16200000">
              <a:off x="9143996" y="6070599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Seta: Pentágono 75">
              <a:extLst>
                <a:ext uri="{FF2B5EF4-FFF2-40B4-BE49-F238E27FC236}">
                  <a16:creationId xmlns:a16="http://schemas.microsoft.com/office/drawing/2014/main" id="{3407EC49-542B-BFF7-9DA4-95DA9766E884}"/>
                </a:ext>
              </a:extLst>
            </p:cNvPr>
            <p:cNvSpPr/>
            <p:nvPr/>
          </p:nvSpPr>
          <p:spPr>
            <a:xfrm rot="16200000">
              <a:off x="9728196" y="6070599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Seta: Pentágono 76">
              <a:extLst>
                <a:ext uri="{FF2B5EF4-FFF2-40B4-BE49-F238E27FC236}">
                  <a16:creationId xmlns:a16="http://schemas.microsoft.com/office/drawing/2014/main" id="{B2483B08-DB8E-2FAD-99E7-A7B473EBB966}"/>
                </a:ext>
              </a:extLst>
            </p:cNvPr>
            <p:cNvSpPr/>
            <p:nvPr/>
          </p:nvSpPr>
          <p:spPr>
            <a:xfrm rot="16200000">
              <a:off x="10312395" y="6070599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Seta: Pentágono 77">
              <a:extLst>
                <a:ext uri="{FF2B5EF4-FFF2-40B4-BE49-F238E27FC236}">
                  <a16:creationId xmlns:a16="http://schemas.microsoft.com/office/drawing/2014/main" id="{1CC6E50A-E3D2-677A-5B75-58D5A8ECC038}"/>
                </a:ext>
              </a:extLst>
            </p:cNvPr>
            <p:cNvSpPr/>
            <p:nvPr/>
          </p:nvSpPr>
          <p:spPr>
            <a:xfrm rot="16200000">
              <a:off x="10896595" y="6070599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Seta: Pentágono 78">
              <a:extLst>
                <a:ext uri="{FF2B5EF4-FFF2-40B4-BE49-F238E27FC236}">
                  <a16:creationId xmlns:a16="http://schemas.microsoft.com/office/drawing/2014/main" id="{E7919A3C-B8C0-40A8-9D30-7D80D467DC56}"/>
                </a:ext>
              </a:extLst>
            </p:cNvPr>
            <p:cNvSpPr/>
            <p:nvPr/>
          </p:nvSpPr>
          <p:spPr>
            <a:xfrm rot="16200000">
              <a:off x="11480795" y="6070599"/>
              <a:ext cx="990600" cy="584200"/>
            </a:xfrm>
            <a:prstGeom prst="homePlate">
              <a:avLst/>
            </a:prstGeom>
            <a:solidFill>
              <a:srgbClr val="4C72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12897682"/>
      </p:ext>
    </p:extLst>
  </p:cSld>
  <p:clrMapOvr>
    <a:masterClrMapping/>
  </p:clrMapOvr>
  <p:transition spd="slow">
    <p:fade thruBlk="1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2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1" dur="2" fill="hold">
                                              <p:stCondLst>
                                                <p:cond delay="5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2" dur="2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3" dur="2" fill="hold">
                                              <p:stCondLst>
                                                <p:cond delay="15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4" dur="2" fill="hold">
                                              <p:stCondLst>
                                                <p:cond delay="254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6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506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build="p"/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2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1" dur="2" fill="hold">
                                              <p:stCondLst>
                                                <p:cond delay="5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2" dur="2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3" dur="2" fill="hold">
                                              <p:stCondLst>
                                                <p:cond delay="15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4" dur="2" fill="hold">
                                              <p:stCondLst>
                                                <p:cond delay="254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6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506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build="p"/>
          <p:bldP spid="13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4D64421-2DCF-A428-45DD-C536BF063840}"/>
              </a:ext>
            </a:extLst>
          </p:cNvPr>
          <p:cNvSpPr txBox="1"/>
          <p:nvPr/>
        </p:nvSpPr>
        <p:spPr>
          <a:xfrm rot="20508964">
            <a:off x="6754572" y="2612260"/>
            <a:ext cx="5400000" cy="5400000"/>
          </a:xfrm>
          <a:prstGeom prst="rect">
            <a:avLst/>
          </a:prstGeom>
          <a:noFill/>
        </p:spPr>
        <p:txBody>
          <a:bodyPr wrap="square" numCol="1">
            <a:prstTxWarp prst="textArchUpPour">
              <a:avLst>
                <a:gd name="adj1" fmla="val 13519988"/>
                <a:gd name="adj2" fmla="val 78364"/>
              </a:avLst>
            </a:prstTxWarp>
            <a:spAutoFit/>
          </a:bodyPr>
          <a:lstStyle>
            <a:defPPr>
              <a:defRPr lang="pt-BR"/>
            </a:defPPr>
            <a:lvl1pPr algn="ctr">
              <a:defRPr sz="2400">
                <a:solidFill>
                  <a:srgbClr val="E7E0D5"/>
                </a:solidFill>
                <a:latin typeface="Cambria" panose="02040503050406030204" pitchFamily="18" charset="0"/>
                <a:ea typeface="Cambria" panose="02040503050406030204" pitchFamily="18" charset="0"/>
                <a:cs typeface="+mn-lt"/>
              </a:defRPr>
            </a:lvl1pPr>
          </a:lstStyle>
          <a:p>
            <a:r>
              <a:rPr lang="pt-BR"/>
              <a:t>Hipótese de uma solução para o</a:t>
            </a:r>
          </a:p>
          <a:p>
            <a:r>
              <a:rPr lang="pt-BR"/>
              <a:t>problema identificado.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8769645-2995-CB81-31A3-0A62BC4B846B}"/>
              </a:ext>
            </a:extLst>
          </p:cNvPr>
          <p:cNvSpPr txBox="1"/>
          <p:nvPr/>
        </p:nvSpPr>
        <p:spPr>
          <a:xfrm rot="1331321">
            <a:off x="-5373" y="1920622"/>
            <a:ext cx="5400000" cy="5400000"/>
          </a:xfrm>
          <a:prstGeom prst="rect">
            <a:avLst/>
          </a:prstGeom>
          <a:noFill/>
        </p:spPr>
        <p:txBody>
          <a:bodyPr wrap="square">
            <a:prstTxWarp prst="textArchUpPour">
              <a:avLst>
                <a:gd name="adj1" fmla="val 13519988"/>
                <a:gd name="adj2" fmla="val 78364"/>
              </a:avLst>
            </a:prstTxWarp>
            <a:spAutoFit/>
          </a:bodyPr>
          <a:lstStyle/>
          <a:p>
            <a:pPr algn="ctr"/>
            <a:r>
              <a:rPr lang="pt-BR" sz="2400" dirty="0">
                <a:solidFill>
                  <a:srgbClr val="E7E0D5"/>
                </a:solidFill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O problema enfrentado pelos</a:t>
            </a:r>
          </a:p>
          <a:p>
            <a:pPr algn="ctr"/>
            <a:r>
              <a:rPr lang="pt-BR" sz="2400" dirty="0">
                <a:solidFill>
                  <a:srgbClr val="E7E0D5"/>
                </a:solidFill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escritores iniciantes.</a:t>
            </a:r>
            <a:endParaRPr lang="pt-BR" sz="2400" dirty="0">
              <a:solidFill>
                <a:srgbClr val="E7E0D5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0C84C16-7F62-76EB-630F-20A47BC2662C}"/>
              </a:ext>
            </a:extLst>
          </p:cNvPr>
          <p:cNvSpPr txBox="1"/>
          <p:nvPr/>
        </p:nvSpPr>
        <p:spPr>
          <a:xfrm>
            <a:off x="2362899" y="521238"/>
            <a:ext cx="7466202" cy="646331"/>
          </a:xfrm>
          <a:prstGeom prst="rect">
            <a:avLst/>
          </a:prstGeom>
          <a:noFill/>
          <a:effectLst>
            <a:outerShdw dist="38100" dir="8100000" algn="ctr" rotWithShape="0">
              <a:srgbClr val="B5354C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600" b="1">
                <a:solidFill>
                  <a:srgbClr val="E7E0D5"/>
                </a:solidFill>
                <a:latin typeface="Trebuchet MS" panose="020B0603020202020204" pitchFamily="34" charset="0"/>
              </a:rPr>
              <a:t>Problematização e Hipótese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6959BEE-73AD-FA71-7A6E-DC30A6873FCA}"/>
              </a:ext>
            </a:extLst>
          </p:cNvPr>
          <p:cNvGrpSpPr/>
          <p:nvPr/>
        </p:nvGrpSpPr>
        <p:grpSpPr>
          <a:xfrm flipH="1">
            <a:off x="7999844" y="3606800"/>
            <a:ext cx="3350524" cy="2971504"/>
            <a:chOff x="486033" y="3619501"/>
            <a:chExt cx="3350524" cy="2971504"/>
          </a:xfrm>
        </p:grpSpPr>
        <p:sp>
          <p:nvSpPr>
            <p:cNvPr id="9" name="Balão de Fala: Oval 8">
              <a:extLst>
                <a:ext uri="{FF2B5EF4-FFF2-40B4-BE49-F238E27FC236}">
                  <a16:creationId xmlns:a16="http://schemas.microsoft.com/office/drawing/2014/main" id="{C6D38CB0-74AF-FDBE-B29A-50C9F33BEF90}"/>
                </a:ext>
              </a:extLst>
            </p:cNvPr>
            <p:cNvSpPr/>
            <p:nvPr/>
          </p:nvSpPr>
          <p:spPr>
            <a:xfrm>
              <a:off x="486033" y="3900913"/>
              <a:ext cx="2909456" cy="2690092"/>
            </a:xfrm>
            <a:prstGeom prst="wedgeEllipseCallout">
              <a:avLst>
                <a:gd name="adj1" fmla="val 48157"/>
                <a:gd name="adj2" fmla="val 58392"/>
              </a:avLst>
            </a:prstGeom>
            <a:pattFill prst="pct20">
              <a:fgClr>
                <a:srgbClr val="E7E0D5"/>
              </a:fgClr>
              <a:bgClr>
                <a:srgbClr val="1F4152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11500">
                <a:solidFill>
                  <a:srgbClr val="B5354C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4" name="Balão de Fala: Oval 3">
              <a:extLst>
                <a:ext uri="{FF2B5EF4-FFF2-40B4-BE49-F238E27FC236}">
                  <a16:creationId xmlns:a16="http://schemas.microsoft.com/office/drawing/2014/main" id="{D0C924A1-3488-79EF-EA3F-D1E3C214E6EC}"/>
                </a:ext>
              </a:extLst>
            </p:cNvPr>
            <p:cNvSpPr/>
            <p:nvPr/>
          </p:nvSpPr>
          <p:spPr>
            <a:xfrm>
              <a:off x="927101" y="3619501"/>
              <a:ext cx="2909456" cy="2690092"/>
            </a:xfrm>
            <a:prstGeom prst="wedgeEllipseCallout">
              <a:avLst>
                <a:gd name="adj1" fmla="val 48157"/>
                <a:gd name="adj2" fmla="val 58392"/>
              </a:avLst>
            </a:prstGeom>
            <a:solidFill>
              <a:srgbClr val="E7E0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1500" dirty="0">
                  <a:solidFill>
                    <a:srgbClr val="B5354C"/>
                  </a:solidFill>
                  <a:latin typeface="Arial Rounded MT Bold" panose="020F0704030504030204" pitchFamily="34" charset="0"/>
                </a:rPr>
                <a:t>?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5AB16156-582C-6F46-EF19-5DCB6567B658}"/>
              </a:ext>
            </a:extLst>
          </p:cNvPr>
          <p:cNvGrpSpPr/>
          <p:nvPr/>
        </p:nvGrpSpPr>
        <p:grpSpPr>
          <a:xfrm>
            <a:off x="546100" y="2912090"/>
            <a:ext cx="4225667" cy="4109008"/>
            <a:chOff x="546100" y="2912090"/>
            <a:chExt cx="4225667" cy="4109008"/>
          </a:xfrm>
        </p:grpSpPr>
        <p:sp>
          <p:nvSpPr>
            <p:cNvPr id="10" name="Estrela: 16 Pontas 7">
              <a:extLst>
                <a:ext uri="{FF2B5EF4-FFF2-40B4-BE49-F238E27FC236}">
                  <a16:creationId xmlns:a16="http://schemas.microsoft.com/office/drawing/2014/main" id="{A6CA3705-0353-A9D6-7EA8-881DF806DEB2}"/>
                </a:ext>
              </a:extLst>
            </p:cNvPr>
            <p:cNvSpPr/>
            <p:nvPr/>
          </p:nvSpPr>
          <p:spPr>
            <a:xfrm flipH="1">
              <a:off x="841632" y="3202126"/>
              <a:ext cx="3930135" cy="3818972"/>
            </a:xfrm>
            <a:custGeom>
              <a:avLst/>
              <a:gdLst>
                <a:gd name="connsiteX0" fmla="*/ 0 w 4051300"/>
                <a:gd name="connsiteY0" fmla="*/ 1454150 h 2908300"/>
                <a:gd name="connsiteX1" fmla="*/ 576802 w 4051300"/>
                <a:gd name="connsiteY1" fmla="*/ 1247266 h 2908300"/>
                <a:gd name="connsiteX2" fmla="*/ 154192 w 4051300"/>
                <a:gd name="connsiteY2" fmla="*/ 897676 h 2908300"/>
                <a:gd name="connsiteX3" fmla="*/ 797381 w 4051300"/>
                <a:gd name="connsiteY3" fmla="*/ 864994 h 2908300"/>
                <a:gd name="connsiteX4" fmla="*/ 593293 w 4051300"/>
                <a:gd name="connsiteY4" fmla="*/ 425906 h 2908300"/>
                <a:gd name="connsiteX5" fmla="*/ 1204948 w 4051300"/>
                <a:gd name="connsiteY5" fmla="*/ 572415 h 2908300"/>
                <a:gd name="connsiteX6" fmla="*/ 1250474 w 4051300"/>
                <a:gd name="connsiteY6" fmla="*/ 110690 h 2908300"/>
                <a:gd name="connsiteX7" fmla="*/ 1737458 w 4051300"/>
                <a:gd name="connsiteY7" fmla="*/ 414068 h 2908300"/>
                <a:gd name="connsiteX8" fmla="*/ 2025650 w 4051300"/>
                <a:gd name="connsiteY8" fmla="*/ 0 h 2908300"/>
                <a:gd name="connsiteX9" fmla="*/ 2313842 w 4051300"/>
                <a:gd name="connsiteY9" fmla="*/ 414068 h 2908300"/>
                <a:gd name="connsiteX10" fmla="*/ 2800826 w 4051300"/>
                <a:gd name="connsiteY10" fmla="*/ 110690 h 2908300"/>
                <a:gd name="connsiteX11" fmla="*/ 2846352 w 4051300"/>
                <a:gd name="connsiteY11" fmla="*/ 572415 h 2908300"/>
                <a:gd name="connsiteX12" fmla="*/ 3458007 w 4051300"/>
                <a:gd name="connsiteY12" fmla="*/ 425906 h 2908300"/>
                <a:gd name="connsiteX13" fmla="*/ 3253919 w 4051300"/>
                <a:gd name="connsiteY13" fmla="*/ 864994 h 2908300"/>
                <a:gd name="connsiteX14" fmla="*/ 3897108 w 4051300"/>
                <a:gd name="connsiteY14" fmla="*/ 897676 h 2908300"/>
                <a:gd name="connsiteX15" fmla="*/ 3474498 w 4051300"/>
                <a:gd name="connsiteY15" fmla="*/ 1247266 h 2908300"/>
                <a:gd name="connsiteX16" fmla="*/ 4051300 w 4051300"/>
                <a:gd name="connsiteY16" fmla="*/ 1454150 h 2908300"/>
                <a:gd name="connsiteX17" fmla="*/ 3474498 w 4051300"/>
                <a:gd name="connsiteY17" fmla="*/ 1661034 h 2908300"/>
                <a:gd name="connsiteX18" fmla="*/ 3897108 w 4051300"/>
                <a:gd name="connsiteY18" fmla="*/ 2010624 h 2908300"/>
                <a:gd name="connsiteX19" fmla="*/ 3253919 w 4051300"/>
                <a:gd name="connsiteY19" fmla="*/ 2043306 h 2908300"/>
                <a:gd name="connsiteX20" fmla="*/ 3458007 w 4051300"/>
                <a:gd name="connsiteY20" fmla="*/ 2482394 h 2908300"/>
                <a:gd name="connsiteX21" fmla="*/ 2846352 w 4051300"/>
                <a:gd name="connsiteY21" fmla="*/ 2335885 h 2908300"/>
                <a:gd name="connsiteX22" fmla="*/ 2800826 w 4051300"/>
                <a:gd name="connsiteY22" fmla="*/ 2797610 h 2908300"/>
                <a:gd name="connsiteX23" fmla="*/ 2313842 w 4051300"/>
                <a:gd name="connsiteY23" fmla="*/ 2494232 h 2908300"/>
                <a:gd name="connsiteX24" fmla="*/ 2025650 w 4051300"/>
                <a:gd name="connsiteY24" fmla="*/ 2908300 h 2908300"/>
                <a:gd name="connsiteX25" fmla="*/ 1737458 w 4051300"/>
                <a:gd name="connsiteY25" fmla="*/ 2494232 h 2908300"/>
                <a:gd name="connsiteX26" fmla="*/ 1250474 w 4051300"/>
                <a:gd name="connsiteY26" fmla="*/ 2797610 h 2908300"/>
                <a:gd name="connsiteX27" fmla="*/ 1204948 w 4051300"/>
                <a:gd name="connsiteY27" fmla="*/ 2335885 h 2908300"/>
                <a:gd name="connsiteX28" fmla="*/ 593293 w 4051300"/>
                <a:gd name="connsiteY28" fmla="*/ 2482394 h 2908300"/>
                <a:gd name="connsiteX29" fmla="*/ 797381 w 4051300"/>
                <a:gd name="connsiteY29" fmla="*/ 2043306 h 2908300"/>
                <a:gd name="connsiteX30" fmla="*/ 154192 w 4051300"/>
                <a:gd name="connsiteY30" fmla="*/ 2010624 h 2908300"/>
                <a:gd name="connsiteX31" fmla="*/ 576802 w 4051300"/>
                <a:gd name="connsiteY31" fmla="*/ 1661034 h 2908300"/>
                <a:gd name="connsiteX32" fmla="*/ 0 w 4051300"/>
                <a:gd name="connsiteY32" fmla="*/ 1454150 h 2908300"/>
                <a:gd name="connsiteX0" fmla="*/ 0 w 4051300"/>
                <a:gd name="connsiteY0" fmla="*/ 1454150 h 3229410"/>
                <a:gd name="connsiteX1" fmla="*/ 576802 w 4051300"/>
                <a:gd name="connsiteY1" fmla="*/ 1247266 h 3229410"/>
                <a:gd name="connsiteX2" fmla="*/ 154192 w 4051300"/>
                <a:gd name="connsiteY2" fmla="*/ 897676 h 3229410"/>
                <a:gd name="connsiteX3" fmla="*/ 797381 w 4051300"/>
                <a:gd name="connsiteY3" fmla="*/ 864994 h 3229410"/>
                <a:gd name="connsiteX4" fmla="*/ 593293 w 4051300"/>
                <a:gd name="connsiteY4" fmla="*/ 425906 h 3229410"/>
                <a:gd name="connsiteX5" fmla="*/ 1204948 w 4051300"/>
                <a:gd name="connsiteY5" fmla="*/ 572415 h 3229410"/>
                <a:gd name="connsiteX6" fmla="*/ 1250474 w 4051300"/>
                <a:gd name="connsiteY6" fmla="*/ 110690 h 3229410"/>
                <a:gd name="connsiteX7" fmla="*/ 1737458 w 4051300"/>
                <a:gd name="connsiteY7" fmla="*/ 414068 h 3229410"/>
                <a:gd name="connsiteX8" fmla="*/ 2025650 w 4051300"/>
                <a:gd name="connsiteY8" fmla="*/ 0 h 3229410"/>
                <a:gd name="connsiteX9" fmla="*/ 2313842 w 4051300"/>
                <a:gd name="connsiteY9" fmla="*/ 414068 h 3229410"/>
                <a:gd name="connsiteX10" fmla="*/ 2800826 w 4051300"/>
                <a:gd name="connsiteY10" fmla="*/ 110690 h 3229410"/>
                <a:gd name="connsiteX11" fmla="*/ 2846352 w 4051300"/>
                <a:gd name="connsiteY11" fmla="*/ 572415 h 3229410"/>
                <a:gd name="connsiteX12" fmla="*/ 3458007 w 4051300"/>
                <a:gd name="connsiteY12" fmla="*/ 425906 h 3229410"/>
                <a:gd name="connsiteX13" fmla="*/ 3253919 w 4051300"/>
                <a:gd name="connsiteY13" fmla="*/ 864994 h 3229410"/>
                <a:gd name="connsiteX14" fmla="*/ 3897108 w 4051300"/>
                <a:gd name="connsiteY14" fmla="*/ 897676 h 3229410"/>
                <a:gd name="connsiteX15" fmla="*/ 3474498 w 4051300"/>
                <a:gd name="connsiteY15" fmla="*/ 1247266 h 3229410"/>
                <a:gd name="connsiteX16" fmla="*/ 4051300 w 4051300"/>
                <a:gd name="connsiteY16" fmla="*/ 1454150 h 3229410"/>
                <a:gd name="connsiteX17" fmla="*/ 3474498 w 4051300"/>
                <a:gd name="connsiteY17" fmla="*/ 1661034 h 3229410"/>
                <a:gd name="connsiteX18" fmla="*/ 3897108 w 4051300"/>
                <a:gd name="connsiteY18" fmla="*/ 2010624 h 3229410"/>
                <a:gd name="connsiteX19" fmla="*/ 3253919 w 4051300"/>
                <a:gd name="connsiteY19" fmla="*/ 2043306 h 3229410"/>
                <a:gd name="connsiteX20" fmla="*/ 3458007 w 4051300"/>
                <a:gd name="connsiteY20" fmla="*/ 2482394 h 3229410"/>
                <a:gd name="connsiteX21" fmla="*/ 2846352 w 4051300"/>
                <a:gd name="connsiteY21" fmla="*/ 2335885 h 3229410"/>
                <a:gd name="connsiteX22" fmla="*/ 2800826 w 4051300"/>
                <a:gd name="connsiteY22" fmla="*/ 2797610 h 3229410"/>
                <a:gd name="connsiteX23" fmla="*/ 2313842 w 4051300"/>
                <a:gd name="connsiteY23" fmla="*/ 2494232 h 3229410"/>
                <a:gd name="connsiteX24" fmla="*/ 2025650 w 4051300"/>
                <a:gd name="connsiteY24" fmla="*/ 2908300 h 3229410"/>
                <a:gd name="connsiteX25" fmla="*/ 1737458 w 4051300"/>
                <a:gd name="connsiteY25" fmla="*/ 2494232 h 3229410"/>
                <a:gd name="connsiteX26" fmla="*/ 894874 w 4051300"/>
                <a:gd name="connsiteY26" fmla="*/ 3229410 h 3229410"/>
                <a:gd name="connsiteX27" fmla="*/ 1204948 w 4051300"/>
                <a:gd name="connsiteY27" fmla="*/ 2335885 h 3229410"/>
                <a:gd name="connsiteX28" fmla="*/ 593293 w 4051300"/>
                <a:gd name="connsiteY28" fmla="*/ 2482394 h 3229410"/>
                <a:gd name="connsiteX29" fmla="*/ 797381 w 4051300"/>
                <a:gd name="connsiteY29" fmla="*/ 2043306 h 3229410"/>
                <a:gd name="connsiteX30" fmla="*/ 154192 w 4051300"/>
                <a:gd name="connsiteY30" fmla="*/ 2010624 h 3229410"/>
                <a:gd name="connsiteX31" fmla="*/ 576802 w 4051300"/>
                <a:gd name="connsiteY31" fmla="*/ 1661034 h 3229410"/>
                <a:gd name="connsiteX32" fmla="*/ 0 w 4051300"/>
                <a:gd name="connsiteY32" fmla="*/ 1454150 h 322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051300" h="3229410">
                  <a:moveTo>
                    <a:pt x="0" y="1454150"/>
                  </a:moveTo>
                  <a:lnTo>
                    <a:pt x="576802" y="1247266"/>
                  </a:lnTo>
                  <a:lnTo>
                    <a:pt x="154192" y="897676"/>
                  </a:lnTo>
                  <a:lnTo>
                    <a:pt x="797381" y="864994"/>
                  </a:lnTo>
                  <a:lnTo>
                    <a:pt x="593293" y="425906"/>
                  </a:lnTo>
                  <a:lnTo>
                    <a:pt x="1204948" y="572415"/>
                  </a:lnTo>
                  <a:lnTo>
                    <a:pt x="1250474" y="110690"/>
                  </a:lnTo>
                  <a:lnTo>
                    <a:pt x="1737458" y="414068"/>
                  </a:lnTo>
                  <a:lnTo>
                    <a:pt x="2025650" y="0"/>
                  </a:lnTo>
                  <a:lnTo>
                    <a:pt x="2313842" y="414068"/>
                  </a:lnTo>
                  <a:lnTo>
                    <a:pt x="2800826" y="110690"/>
                  </a:lnTo>
                  <a:lnTo>
                    <a:pt x="2846352" y="572415"/>
                  </a:lnTo>
                  <a:lnTo>
                    <a:pt x="3458007" y="425906"/>
                  </a:lnTo>
                  <a:lnTo>
                    <a:pt x="3253919" y="864994"/>
                  </a:lnTo>
                  <a:lnTo>
                    <a:pt x="3897108" y="897676"/>
                  </a:lnTo>
                  <a:lnTo>
                    <a:pt x="3474498" y="1247266"/>
                  </a:lnTo>
                  <a:lnTo>
                    <a:pt x="4051300" y="1454150"/>
                  </a:lnTo>
                  <a:lnTo>
                    <a:pt x="3474498" y="1661034"/>
                  </a:lnTo>
                  <a:lnTo>
                    <a:pt x="3897108" y="2010624"/>
                  </a:lnTo>
                  <a:lnTo>
                    <a:pt x="3253919" y="2043306"/>
                  </a:lnTo>
                  <a:lnTo>
                    <a:pt x="3458007" y="2482394"/>
                  </a:lnTo>
                  <a:lnTo>
                    <a:pt x="2846352" y="2335885"/>
                  </a:lnTo>
                  <a:lnTo>
                    <a:pt x="2800826" y="2797610"/>
                  </a:lnTo>
                  <a:lnTo>
                    <a:pt x="2313842" y="2494232"/>
                  </a:lnTo>
                  <a:lnTo>
                    <a:pt x="2025650" y="2908300"/>
                  </a:lnTo>
                  <a:lnTo>
                    <a:pt x="1737458" y="2494232"/>
                  </a:lnTo>
                  <a:lnTo>
                    <a:pt x="894874" y="3229410"/>
                  </a:lnTo>
                  <a:lnTo>
                    <a:pt x="1204948" y="2335885"/>
                  </a:lnTo>
                  <a:lnTo>
                    <a:pt x="593293" y="2482394"/>
                  </a:lnTo>
                  <a:lnTo>
                    <a:pt x="797381" y="2043306"/>
                  </a:lnTo>
                  <a:lnTo>
                    <a:pt x="154192" y="2010624"/>
                  </a:lnTo>
                  <a:lnTo>
                    <a:pt x="576802" y="1661034"/>
                  </a:lnTo>
                  <a:lnTo>
                    <a:pt x="0" y="1454150"/>
                  </a:lnTo>
                  <a:close/>
                </a:path>
              </a:pathLst>
            </a:custGeom>
            <a:pattFill prst="pct20">
              <a:fgClr>
                <a:srgbClr val="B5354C"/>
              </a:fgClr>
              <a:bgClr>
                <a:srgbClr val="1F4152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0" rtlCol="0" anchor="ctr"/>
            <a:lstStyle/>
            <a:p>
              <a:pPr algn="ctr"/>
              <a:endParaRPr lang="pt-BR" sz="11500">
                <a:solidFill>
                  <a:srgbClr val="E7E0D5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Estrela: 16 Pontas 7">
              <a:extLst>
                <a:ext uri="{FF2B5EF4-FFF2-40B4-BE49-F238E27FC236}">
                  <a16:creationId xmlns:a16="http://schemas.microsoft.com/office/drawing/2014/main" id="{FF4A7A33-9B66-7040-D2C2-8BCBC34B580C}"/>
                </a:ext>
              </a:extLst>
            </p:cNvPr>
            <p:cNvSpPr/>
            <p:nvPr/>
          </p:nvSpPr>
          <p:spPr>
            <a:xfrm flipH="1">
              <a:off x="546100" y="2912090"/>
              <a:ext cx="3930135" cy="3818972"/>
            </a:xfrm>
            <a:custGeom>
              <a:avLst/>
              <a:gdLst>
                <a:gd name="connsiteX0" fmla="*/ 0 w 4051300"/>
                <a:gd name="connsiteY0" fmla="*/ 1454150 h 2908300"/>
                <a:gd name="connsiteX1" fmla="*/ 576802 w 4051300"/>
                <a:gd name="connsiteY1" fmla="*/ 1247266 h 2908300"/>
                <a:gd name="connsiteX2" fmla="*/ 154192 w 4051300"/>
                <a:gd name="connsiteY2" fmla="*/ 897676 h 2908300"/>
                <a:gd name="connsiteX3" fmla="*/ 797381 w 4051300"/>
                <a:gd name="connsiteY3" fmla="*/ 864994 h 2908300"/>
                <a:gd name="connsiteX4" fmla="*/ 593293 w 4051300"/>
                <a:gd name="connsiteY4" fmla="*/ 425906 h 2908300"/>
                <a:gd name="connsiteX5" fmla="*/ 1204948 w 4051300"/>
                <a:gd name="connsiteY5" fmla="*/ 572415 h 2908300"/>
                <a:gd name="connsiteX6" fmla="*/ 1250474 w 4051300"/>
                <a:gd name="connsiteY6" fmla="*/ 110690 h 2908300"/>
                <a:gd name="connsiteX7" fmla="*/ 1737458 w 4051300"/>
                <a:gd name="connsiteY7" fmla="*/ 414068 h 2908300"/>
                <a:gd name="connsiteX8" fmla="*/ 2025650 w 4051300"/>
                <a:gd name="connsiteY8" fmla="*/ 0 h 2908300"/>
                <a:gd name="connsiteX9" fmla="*/ 2313842 w 4051300"/>
                <a:gd name="connsiteY9" fmla="*/ 414068 h 2908300"/>
                <a:gd name="connsiteX10" fmla="*/ 2800826 w 4051300"/>
                <a:gd name="connsiteY10" fmla="*/ 110690 h 2908300"/>
                <a:gd name="connsiteX11" fmla="*/ 2846352 w 4051300"/>
                <a:gd name="connsiteY11" fmla="*/ 572415 h 2908300"/>
                <a:gd name="connsiteX12" fmla="*/ 3458007 w 4051300"/>
                <a:gd name="connsiteY12" fmla="*/ 425906 h 2908300"/>
                <a:gd name="connsiteX13" fmla="*/ 3253919 w 4051300"/>
                <a:gd name="connsiteY13" fmla="*/ 864994 h 2908300"/>
                <a:gd name="connsiteX14" fmla="*/ 3897108 w 4051300"/>
                <a:gd name="connsiteY14" fmla="*/ 897676 h 2908300"/>
                <a:gd name="connsiteX15" fmla="*/ 3474498 w 4051300"/>
                <a:gd name="connsiteY15" fmla="*/ 1247266 h 2908300"/>
                <a:gd name="connsiteX16" fmla="*/ 4051300 w 4051300"/>
                <a:gd name="connsiteY16" fmla="*/ 1454150 h 2908300"/>
                <a:gd name="connsiteX17" fmla="*/ 3474498 w 4051300"/>
                <a:gd name="connsiteY17" fmla="*/ 1661034 h 2908300"/>
                <a:gd name="connsiteX18" fmla="*/ 3897108 w 4051300"/>
                <a:gd name="connsiteY18" fmla="*/ 2010624 h 2908300"/>
                <a:gd name="connsiteX19" fmla="*/ 3253919 w 4051300"/>
                <a:gd name="connsiteY19" fmla="*/ 2043306 h 2908300"/>
                <a:gd name="connsiteX20" fmla="*/ 3458007 w 4051300"/>
                <a:gd name="connsiteY20" fmla="*/ 2482394 h 2908300"/>
                <a:gd name="connsiteX21" fmla="*/ 2846352 w 4051300"/>
                <a:gd name="connsiteY21" fmla="*/ 2335885 h 2908300"/>
                <a:gd name="connsiteX22" fmla="*/ 2800826 w 4051300"/>
                <a:gd name="connsiteY22" fmla="*/ 2797610 h 2908300"/>
                <a:gd name="connsiteX23" fmla="*/ 2313842 w 4051300"/>
                <a:gd name="connsiteY23" fmla="*/ 2494232 h 2908300"/>
                <a:gd name="connsiteX24" fmla="*/ 2025650 w 4051300"/>
                <a:gd name="connsiteY24" fmla="*/ 2908300 h 2908300"/>
                <a:gd name="connsiteX25" fmla="*/ 1737458 w 4051300"/>
                <a:gd name="connsiteY25" fmla="*/ 2494232 h 2908300"/>
                <a:gd name="connsiteX26" fmla="*/ 1250474 w 4051300"/>
                <a:gd name="connsiteY26" fmla="*/ 2797610 h 2908300"/>
                <a:gd name="connsiteX27" fmla="*/ 1204948 w 4051300"/>
                <a:gd name="connsiteY27" fmla="*/ 2335885 h 2908300"/>
                <a:gd name="connsiteX28" fmla="*/ 593293 w 4051300"/>
                <a:gd name="connsiteY28" fmla="*/ 2482394 h 2908300"/>
                <a:gd name="connsiteX29" fmla="*/ 797381 w 4051300"/>
                <a:gd name="connsiteY29" fmla="*/ 2043306 h 2908300"/>
                <a:gd name="connsiteX30" fmla="*/ 154192 w 4051300"/>
                <a:gd name="connsiteY30" fmla="*/ 2010624 h 2908300"/>
                <a:gd name="connsiteX31" fmla="*/ 576802 w 4051300"/>
                <a:gd name="connsiteY31" fmla="*/ 1661034 h 2908300"/>
                <a:gd name="connsiteX32" fmla="*/ 0 w 4051300"/>
                <a:gd name="connsiteY32" fmla="*/ 1454150 h 2908300"/>
                <a:gd name="connsiteX0" fmla="*/ 0 w 4051300"/>
                <a:gd name="connsiteY0" fmla="*/ 1454150 h 3229410"/>
                <a:gd name="connsiteX1" fmla="*/ 576802 w 4051300"/>
                <a:gd name="connsiteY1" fmla="*/ 1247266 h 3229410"/>
                <a:gd name="connsiteX2" fmla="*/ 154192 w 4051300"/>
                <a:gd name="connsiteY2" fmla="*/ 897676 h 3229410"/>
                <a:gd name="connsiteX3" fmla="*/ 797381 w 4051300"/>
                <a:gd name="connsiteY3" fmla="*/ 864994 h 3229410"/>
                <a:gd name="connsiteX4" fmla="*/ 593293 w 4051300"/>
                <a:gd name="connsiteY4" fmla="*/ 425906 h 3229410"/>
                <a:gd name="connsiteX5" fmla="*/ 1204948 w 4051300"/>
                <a:gd name="connsiteY5" fmla="*/ 572415 h 3229410"/>
                <a:gd name="connsiteX6" fmla="*/ 1250474 w 4051300"/>
                <a:gd name="connsiteY6" fmla="*/ 110690 h 3229410"/>
                <a:gd name="connsiteX7" fmla="*/ 1737458 w 4051300"/>
                <a:gd name="connsiteY7" fmla="*/ 414068 h 3229410"/>
                <a:gd name="connsiteX8" fmla="*/ 2025650 w 4051300"/>
                <a:gd name="connsiteY8" fmla="*/ 0 h 3229410"/>
                <a:gd name="connsiteX9" fmla="*/ 2313842 w 4051300"/>
                <a:gd name="connsiteY9" fmla="*/ 414068 h 3229410"/>
                <a:gd name="connsiteX10" fmla="*/ 2800826 w 4051300"/>
                <a:gd name="connsiteY10" fmla="*/ 110690 h 3229410"/>
                <a:gd name="connsiteX11" fmla="*/ 2846352 w 4051300"/>
                <a:gd name="connsiteY11" fmla="*/ 572415 h 3229410"/>
                <a:gd name="connsiteX12" fmla="*/ 3458007 w 4051300"/>
                <a:gd name="connsiteY12" fmla="*/ 425906 h 3229410"/>
                <a:gd name="connsiteX13" fmla="*/ 3253919 w 4051300"/>
                <a:gd name="connsiteY13" fmla="*/ 864994 h 3229410"/>
                <a:gd name="connsiteX14" fmla="*/ 3897108 w 4051300"/>
                <a:gd name="connsiteY14" fmla="*/ 897676 h 3229410"/>
                <a:gd name="connsiteX15" fmla="*/ 3474498 w 4051300"/>
                <a:gd name="connsiteY15" fmla="*/ 1247266 h 3229410"/>
                <a:gd name="connsiteX16" fmla="*/ 4051300 w 4051300"/>
                <a:gd name="connsiteY16" fmla="*/ 1454150 h 3229410"/>
                <a:gd name="connsiteX17" fmla="*/ 3474498 w 4051300"/>
                <a:gd name="connsiteY17" fmla="*/ 1661034 h 3229410"/>
                <a:gd name="connsiteX18" fmla="*/ 3897108 w 4051300"/>
                <a:gd name="connsiteY18" fmla="*/ 2010624 h 3229410"/>
                <a:gd name="connsiteX19" fmla="*/ 3253919 w 4051300"/>
                <a:gd name="connsiteY19" fmla="*/ 2043306 h 3229410"/>
                <a:gd name="connsiteX20" fmla="*/ 3458007 w 4051300"/>
                <a:gd name="connsiteY20" fmla="*/ 2482394 h 3229410"/>
                <a:gd name="connsiteX21" fmla="*/ 2846352 w 4051300"/>
                <a:gd name="connsiteY21" fmla="*/ 2335885 h 3229410"/>
                <a:gd name="connsiteX22" fmla="*/ 2800826 w 4051300"/>
                <a:gd name="connsiteY22" fmla="*/ 2797610 h 3229410"/>
                <a:gd name="connsiteX23" fmla="*/ 2313842 w 4051300"/>
                <a:gd name="connsiteY23" fmla="*/ 2494232 h 3229410"/>
                <a:gd name="connsiteX24" fmla="*/ 2025650 w 4051300"/>
                <a:gd name="connsiteY24" fmla="*/ 2908300 h 3229410"/>
                <a:gd name="connsiteX25" fmla="*/ 1737458 w 4051300"/>
                <a:gd name="connsiteY25" fmla="*/ 2494232 h 3229410"/>
                <a:gd name="connsiteX26" fmla="*/ 894874 w 4051300"/>
                <a:gd name="connsiteY26" fmla="*/ 3229410 h 3229410"/>
                <a:gd name="connsiteX27" fmla="*/ 1204948 w 4051300"/>
                <a:gd name="connsiteY27" fmla="*/ 2335885 h 3229410"/>
                <a:gd name="connsiteX28" fmla="*/ 593293 w 4051300"/>
                <a:gd name="connsiteY28" fmla="*/ 2482394 h 3229410"/>
                <a:gd name="connsiteX29" fmla="*/ 797381 w 4051300"/>
                <a:gd name="connsiteY29" fmla="*/ 2043306 h 3229410"/>
                <a:gd name="connsiteX30" fmla="*/ 154192 w 4051300"/>
                <a:gd name="connsiteY30" fmla="*/ 2010624 h 3229410"/>
                <a:gd name="connsiteX31" fmla="*/ 576802 w 4051300"/>
                <a:gd name="connsiteY31" fmla="*/ 1661034 h 3229410"/>
                <a:gd name="connsiteX32" fmla="*/ 0 w 4051300"/>
                <a:gd name="connsiteY32" fmla="*/ 1454150 h 322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051300" h="3229410">
                  <a:moveTo>
                    <a:pt x="0" y="1454150"/>
                  </a:moveTo>
                  <a:lnTo>
                    <a:pt x="576802" y="1247266"/>
                  </a:lnTo>
                  <a:lnTo>
                    <a:pt x="154192" y="897676"/>
                  </a:lnTo>
                  <a:lnTo>
                    <a:pt x="797381" y="864994"/>
                  </a:lnTo>
                  <a:lnTo>
                    <a:pt x="593293" y="425906"/>
                  </a:lnTo>
                  <a:lnTo>
                    <a:pt x="1204948" y="572415"/>
                  </a:lnTo>
                  <a:lnTo>
                    <a:pt x="1250474" y="110690"/>
                  </a:lnTo>
                  <a:lnTo>
                    <a:pt x="1737458" y="414068"/>
                  </a:lnTo>
                  <a:lnTo>
                    <a:pt x="2025650" y="0"/>
                  </a:lnTo>
                  <a:lnTo>
                    <a:pt x="2313842" y="414068"/>
                  </a:lnTo>
                  <a:lnTo>
                    <a:pt x="2800826" y="110690"/>
                  </a:lnTo>
                  <a:lnTo>
                    <a:pt x="2846352" y="572415"/>
                  </a:lnTo>
                  <a:lnTo>
                    <a:pt x="3458007" y="425906"/>
                  </a:lnTo>
                  <a:lnTo>
                    <a:pt x="3253919" y="864994"/>
                  </a:lnTo>
                  <a:lnTo>
                    <a:pt x="3897108" y="897676"/>
                  </a:lnTo>
                  <a:lnTo>
                    <a:pt x="3474498" y="1247266"/>
                  </a:lnTo>
                  <a:lnTo>
                    <a:pt x="4051300" y="1454150"/>
                  </a:lnTo>
                  <a:lnTo>
                    <a:pt x="3474498" y="1661034"/>
                  </a:lnTo>
                  <a:lnTo>
                    <a:pt x="3897108" y="2010624"/>
                  </a:lnTo>
                  <a:lnTo>
                    <a:pt x="3253919" y="2043306"/>
                  </a:lnTo>
                  <a:lnTo>
                    <a:pt x="3458007" y="2482394"/>
                  </a:lnTo>
                  <a:lnTo>
                    <a:pt x="2846352" y="2335885"/>
                  </a:lnTo>
                  <a:lnTo>
                    <a:pt x="2800826" y="2797610"/>
                  </a:lnTo>
                  <a:lnTo>
                    <a:pt x="2313842" y="2494232"/>
                  </a:lnTo>
                  <a:lnTo>
                    <a:pt x="2025650" y="2908300"/>
                  </a:lnTo>
                  <a:lnTo>
                    <a:pt x="1737458" y="2494232"/>
                  </a:lnTo>
                  <a:lnTo>
                    <a:pt x="894874" y="3229410"/>
                  </a:lnTo>
                  <a:lnTo>
                    <a:pt x="1204948" y="2335885"/>
                  </a:lnTo>
                  <a:lnTo>
                    <a:pt x="593293" y="2482394"/>
                  </a:lnTo>
                  <a:lnTo>
                    <a:pt x="797381" y="2043306"/>
                  </a:lnTo>
                  <a:lnTo>
                    <a:pt x="154192" y="2010624"/>
                  </a:lnTo>
                  <a:lnTo>
                    <a:pt x="576802" y="1661034"/>
                  </a:lnTo>
                  <a:lnTo>
                    <a:pt x="0" y="1454150"/>
                  </a:lnTo>
                  <a:close/>
                </a:path>
              </a:pathLst>
            </a:custGeom>
            <a:solidFill>
              <a:srgbClr val="B535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0" rtlCol="0" anchor="ctr"/>
            <a:lstStyle/>
            <a:p>
              <a:pPr algn="ctr"/>
              <a:r>
                <a:rPr lang="pt-BR" sz="11500">
                  <a:solidFill>
                    <a:srgbClr val="E7E0D5"/>
                  </a:solidFill>
                  <a:latin typeface="Arial Rounded MT Bold" panose="020F0704030504030204" pitchFamily="34" charset="0"/>
                </a:rPr>
                <a:t>!</a:t>
              </a:r>
            </a:p>
          </p:txBody>
        </p:sp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AF4C6AD1-A14D-8911-460F-3089F01F82CE}"/>
              </a:ext>
            </a:extLst>
          </p:cNvPr>
          <p:cNvSpPr/>
          <p:nvPr/>
        </p:nvSpPr>
        <p:spPr>
          <a:xfrm>
            <a:off x="1282899" y="252799"/>
            <a:ext cx="1080000" cy="1080000"/>
          </a:xfrm>
          <a:prstGeom prst="ellipse">
            <a:avLst/>
          </a:prstGeom>
          <a:pattFill prst="pct5">
            <a:fgClr>
              <a:srgbClr val="E7E0D5"/>
            </a:fgClr>
            <a:bgClr>
              <a:srgbClr val="1F4152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6E82E62-91B8-81E6-37AC-21B6FFA18C0A}"/>
              </a:ext>
            </a:extLst>
          </p:cNvPr>
          <p:cNvSpPr/>
          <p:nvPr/>
        </p:nvSpPr>
        <p:spPr>
          <a:xfrm>
            <a:off x="318579" y="447569"/>
            <a:ext cx="1440000" cy="1440000"/>
          </a:xfrm>
          <a:prstGeom prst="ellipse">
            <a:avLst/>
          </a:prstGeom>
          <a:pattFill prst="pct20">
            <a:fgClr>
              <a:srgbClr val="E7E0D5"/>
            </a:fgClr>
            <a:bgClr>
              <a:srgbClr val="1F4152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3E0F13C-C32F-BFD8-EEE6-4762DABB1F38}"/>
              </a:ext>
            </a:extLst>
          </p:cNvPr>
          <p:cNvSpPr/>
          <p:nvPr/>
        </p:nvSpPr>
        <p:spPr>
          <a:xfrm>
            <a:off x="10793421" y="1443563"/>
            <a:ext cx="1080000" cy="1080000"/>
          </a:xfrm>
          <a:prstGeom prst="ellipse">
            <a:avLst/>
          </a:prstGeom>
          <a:pattFill prst="pct5">
            <a:fgClr>
              <a:srgbClr val="E7E0D5"/>
            </a:fgClr>
            <a:bgClr>
              <a:srgbClr val="1F4152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FD729F6-F556-6583-63F4-8AB485096F88}"/>
              </a:ext>
            </a:extLst>
          </p:cNvPr>
          <p:cNvSpPr/>
          <p:nvPr/>
        </p:nvSpPr>
        <p:spPr>
          <a:xfrm>
            <a:off x="10189101" y="346618"/>
            <a:ext cx="1440000" cy="1440000"/>
          </a:xfrm>
          <a:prstGeom prst="ellipse">
            <a:avLst/>
          </a:prstGeom>
          <a:pattFill prst="pct20">
            <a:fgClr>
              <a:srgbClr val="E7E0D5"/>
            </a:fgClr>
            <a:bgClr>
              <a:srgbClr val="1F4152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767196"/>
      </p:ext>
    </p:extLst>
  </p:cSld>
  <p:clrMapOvr>
    <a:masterClrMapping/>
  </p:clrMapOvr>
  <p:transition spd="slow">
    <p:wipe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3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6" presetClass="emph" presetSubtype="0" repeatCount="indefinite" accel="50000" decel="50000" autoRev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1" dur="15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repeatCount="indefinite" accel="50000" decel="50000" autoRev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15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12" grpId="0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3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6" presetClass="emph" presetSubtype="0" repeatCount="indefinite" accel="50000" decel="50000" autoRev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1" dur="15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repeatCount="indefinite" accel="50000" decel="50000" autoRev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15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12" grpId="0"/>
          <p:bldP spid="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0C84C16-7F62-76EB-630F-20A47BC2662C}"/>
              </a:ext>
            </a:extLst>
          </p:cNvPr>
          <p:cNvSpPr txBox="1"/>
          <p:nvPr/>
        </p:nvSpPr>
        <p:spPr>
          <a:xfrm>
            <a:off x="755009" y="1863885"/>
            <a:ext cx="7466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E7E0D5"/>
                </a:solidFill>
                <a:latin typeface="Script MT Bold" panose="03040602040607080904" pitchFamily="66" charset="0"/>
              </a:rPr>
              <a:t>Reflexão Teórica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4D64421-2DCF-A428-45DD-C536BF063840}"/>
              </a:ext>
            </a:extLst>
          </p:cNvPr>
          <p:cNvSpPr txBox="1"/>
          <p:nvPr/>
        </p:nvSpPr>
        <p:spPr>
          <a:xfrm>
            <a:off x="755009" y="2828835"/>
            <a:ext cx="7466202" cy="13542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E7E0D5"/>
                </a:solidFill>
                <a:latin typeface="Script MT Bold" panose="03040602040607080904" pitchFamily="66" charset="0"/>
                <a:ea typeface="+mn-lt"/>
                <a:cs typeface="+mn-lt"/>
              </a:rPr>
              <a:t>Discussão sobre a base teórica que fundamenta o projeto.</a:t>
            </a:r>
            <a:endParaRPr lang="pt-BR" dirty="0">
              <a:solidFill>
                <a:srgbClr val="E7E0D5"/>
              </a:solidFill>
              <a:latin typeface="Script MT Bold" panose="03040602040607080904" pitchFamily="66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E7E0D5"/>
                </a:solidFill>
                <a:latin typeface="Script MT Bold" panose="03040602040607080904" pitchFamily="66" charset="0"/>
                <a:ea typeface="+mn-lt"/>
                <a:cs typeface="+mn-lt"/>
              </a:rPr>
              <a:t>Aplicações práticas das teorias na concepção do </a:t>
            </a:r>
            <a:r>
              <a:rPr lang="pt-BR" sz="2400" dirty="0" err="1">
                <a:solidFill>
                  <a:srgbClr val="E7E0D5"/>
                </a:solidFill>
                <a:latin typeface="Script MT Bold" panose="03040602040607080904" pitchFamily="66" charset="0"/>
                <a:ea typeface="+mn-lt"/>
                <a:cs typeface="+mn-lt"/>
              </a:rPr>
              <a:t>JustBookIn</a:t>
            </a:r>
            <a:r>
              <a:rPr lang="pt-BR" sz="2400" dirty="0">
                <a:solidFill>
                  <a:srgbClr val="E7E0D5"/>
                </a:solidFill>
                <a:latin typeface="Script MT Bold" panose="03040602040607080904" pitchFamily="66" charset="0"/>
                <a:ea typeface="+mn-lt"/>
                <a:cs typeface="+mn-lt"/>
              </a:rPr>
              <a:t>.</a:t>
            </a:r>
            <a:endParaRPr lang="pt-BR" dirty="0">
              <a:solidFill>
                <a:srgbClr val="E7E0D5"/>
              </a:solidFill>
              <a:latin typeface="Script MT Bold" panose="03040602040607080904" pitchFamily="66" charset="0"/>
            </a:endParaRPr>
          </a:p>
        </p:txBody>
      </p:sp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C54C185E-F7ED-23F9-74FD-7F3E1C62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5" y="1863885"/>
            <a:ext cx="3130230" cy="313023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50E1BC54-4AF4-A767-75D4-659FE3A0C4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E7E0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4898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0C84C16-7F62-76EB-630F-20A47BC2662C}"/>
              </a:ext>
            </a:extLst>
          </p:cNvPr>
          <p:cNvSpPr txBox="1"/>
          <p:nvPr/>
        </p:nvSpPr>
        <p:spPr>
          <a:xfrm>
            <a:off x="5233417" y="1681162"/>
            <a:ext cx="5763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Trebuchet MS" panose="020B0603020202020204" pitchFamily="34" charset="0"/>
              </a:rPr>
              <a:t>Metodologia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4D64421-2DCF-A428-45DD-C536BF063840}"/>
              </a:ext>
            </a:extLst>
          </p:cNvPr>
          <p:cNvSpPr txBox="1"/>
          <p:nvPr/>
        </p:nvSpPr>
        <p:spPr>
          <a:xfrm>
            <a:off x="5720589" y="2589222"/>
            <a:ext cx="5276595" cy="18774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Processo de desenvolvimento.</a:t>
            </a:r>
            <a:endParaRPr lang="pt-BR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Escolha de tecnologias específicas.</a:t>
            </a:r>
            <a:endParaRPr lang="pt-BR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Métodos utilizados para avaliação e teste do sistema.</a:t>
            </a:r>
            <a:endParaRPr lang="pt-BR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8AE8FA0-4A38-DBEC-3B61-8510E3C406C9}"/>
              </a:ext>
            </a:extLst>
          </p:cNvPr>
          <p:cNvSpPr/>
          <p:nvPr/>
        </p:nvSpPr>
        <p:spPr>
          <a:xfrm>
            <a:off x="0" y="1681162"/>
            <a:ext cx="3490341" cy="34956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09D67077-F307-0AF1-99A7-52FE96222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41" y="1681162"/>
            <a:ext cx="3495676" cy="349567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373E058-E931-ADF1-310C-0736D55CCF9F}"/>
              </a:ext>
            </a:extLst>
          </p:cNvPr>
          <p:cNvSpPr/>
          <p:nvPr/>
        </p:nvSpPr>
        <p:spPr>
          <a:xfrm>
            <a:off x="0" y="5418000"/>
            <a:ext cx="720000" cy="720000"/>
          </a:xfrm>
          <a:prstGeom prst="rect">
            <a:avLst/>
          </a:prstGeom>
          <a:pattFill prst="pct5">
            <a:fgClr>
              <a:schemeClr val="bg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10DC11D-48E3-4BEA-FED5-3910A7A6D0B5}"/>
              </a:ext>
            </a:extLst>
          </p:cNvPr>
          <p:cNvSpPr/>
          <p:nvPr/>
        </p:nvSpPr>
        <p:spPr>
          <a:xfrm>
            <a:off x="5881792" y="6138000"/>
            <a:ext cx="720000" cy="720000"/>
          </a:xfrm>
          <a:prstGeom prst="rect">
            <a:avLst/>
          </a:prstGeom>
          <a:pattFill prst="pct10">
            <a:fgClr>
              <a:schemeClr val="bg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8FB374F-ACB7-6014-87CB-0AEAE0A9EAC4}"/>
              </a:ext>
            </a:extLst>
          </p:cNvPr>
          <p:cNvSpPr/>
          <p:nvPr/>
        </p:nvSpPr>
        <p:spPr>
          <a:xfrm>
            <a:off x="6601792" y="6138000"/>
            <a:ext cx="720000" cy="720000"/>
          </a:xfrm>
          <a:prstGeom prst="rect">
            <a:avLst/>
          </a:prstGeom>
          <a:pattFill prst="pct5">
            <a:fgClr>
              <a:schemeClr val="bg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88B9132-E5D6-AB49-F528-91C8876C40EF}"/>
              </a:ext>
            </a:extLst>
          </p:cNvPr>
          <p:cNvSpPr/>
          <p:nvPr/>
        </p:nvSpPr>
        <p:spPr>
          <a:xfrm>
            <a:off x="3071241" y="0"/>
            <a:ext cx="720000" cy="720000"/>
          </a:xfrm>
          <a:prstGeom prst="rect">
            <a:avLst/>
          </a:prstGeom>
          <a:pattFill prst="pct10">
            <a:fgClr>
              <a:schemeClr val="bg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6782C79-3AA4-C169-CB6D-EB22B2AD3908}"/>
              </a:ext>
            </a:extLst>
          </p:cNvPr>
          <p:cNvSpPr/>
          <p:nvPr/>
        </p:nvSpPr>
        <p:spPr>
          <a:xfrm>
            <a:off x="2351241" y="0"/>
            <a:ext cx="720000" cy="720000"/>
          </a:xfrm>
          <a:prstGeom prst="rect">
            <a:avLst/>
          </a:prstGeom>
          <a:pattFill prst="pct5">
            <a:fgClr>
              <a:schemeClr val="bg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60AFCBA-FAE6-D4D8-7F4F-F14DDF2AC98C}"/>
              </a:ext>
            </a:extLst>
          </p:cNvPr>
          <p:cNvSpPr/>
          <p:nvPr/>
        </p:nvSpPr>
        <p:spPr>
          <a:xfrm>
            <a:off x="11472000" y="1419433"/>
            <a:ext cx="720000" cy="720000"/>
          </a:xfrm>
          <a:prstGeom prst="rect">
            <a:avLst/>
          </a:prstGeom>
          <a:pattFill prst="pct10">
            <a:fgClr>
              <a:schemeClr val="bg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29F097A-7A72-1CF1-9BBA-CFE0DCA88063}"/>
              </a:ext>
            </a:extLst>
          </p:cNvPr>
          <p:cNvSpPr/>
          <p:nvPr/>
        </p:nvSpPr>
        <p:spPr>
          <a:xfrm>
            <a:off x="11472000" y="2139433"/>
            <a:ext cx="720000" cy="720000"/>
          </a:xfrm>
          <a:prstGeom prst="rect">
            <a:avLst/>
          </a:prstGeom>
          <a:pattFill prst="pct5">
            <a:fgClr>
              <a:schemeClr val="bg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86970FF-2231-F2A7-4411-7DB0F074D22F}"/>
              </a:ext>
            </a:extLst>
          </p:cNvPr>
          <p:cNvSpPr/>
          <p:nvPr/>
        </p:nvSpPr>
        <p:spPr>
          <a:xfrm>
            <a:off x="9201150" y="726058"/>
            <a:ext cx="720000" cy="720000"/>
          </a:xfrm>
          <a:prstGeom prst="rect">
            <a:avLst/>
          </a:prstGeom>
          <a:pattFill prst="pct5">
            <a:fgClr>
              <a:schemeClr val="bg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3A3D56E-408C-D49C-7338-C5076A11DAEE}"/>
              </a:ext>
            </a:extLst>
          </p:cNvPr>
          <p:cNvSpPr/>
          <p:nvPr/>
        </p:nvSpPr>
        <p:spPr>
          <a:xfrm>
            <a:off x="11472000" y="6138000"/>
            <a:ext cx="720000" cy="720000"/>
          </a:xfrm>
          <a:prstGeom prst="rect">
            <a:avLst/>
          </a:prstGeom>
          <a:pattFill prst="pct5">
            <a:fgClr>
              <a:schemeClr val="bg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5782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32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72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EF8AE6F-43AE-84A6-A712-AF82D9244D20}"/>
              </a:ext>
            </a:extLst>
          </p:cNvPr>
          <p:cNvSpPr/>
          <p:nvPr/>
        </p:nvSpPr>
        <p:spPr>
          <a:xfrm>
            <a:off x="0" y="0"/>
            <a:ext cx="12192000" cy="1080000"/>
          </a:xfrm>
          <a:prstGeom prst="rect">
            <a:avLst/>
          </a:prstGeom>
          <a:pattFill prst="lgGrid">
            <a:fgClr>
              <a:schemeClr val="tx2">
                <a:lumMod val="20000"/>
                <a:lumOff val="80000"/>
              </a:schemeClr>
            </a:fgClr>
            <a:bgClr>
              <a:srgbClr val="4C7289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8A53DFF-72F3-3A76-E9F5-44FA89D4EF54}"/>
              </a:ext>
            </a:extLst>
          </p:cNvPr>
          <p:cNvSpPr/>
          <p:nvPr/>
        </p:nvSpPr>
        <p:spPr>
          <a:xfrm>
            <a:off x="0" y="5778000"/>
            <a:ext cx="12192000" cy="1080000"/>
          </a:xfrm>
          <a:prstGeom prst="rect">
            <a:avLst/>
          </a:prstGeom>
          <a:pattFill prst="lgGrid">
            <a:fgClr>
              <a:schemeClr val="tx2">
                <a:lumMod val="20000"/>
                <a:lumOff val="80000"/>
              </a:schemeClr>
            </a:fgClr>
            <a:bgClr>
              <a:srgbClr val="4C7289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0C84C16-7F62-76EB-630F-20A47BC2662C}"/>
              </a:ext>
            </a:extLst>
          </p:cNvPr>
          <p:cNvSpPr txBox="1"/>
          <p:nvPr/>
        </p:nvSpPr>
        <p:spPr>
          <a:xfrm>
            <a:off x="755006" y="2229868"/>
            <a:ext cx="6017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Trebuchet MS" panose="020B0603020202020204" pitchFamily="34" charset="0"/>
              </a:rPr>
              <a:t>Desenvolvimento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4D64421-2DCF-A428-45DD-C536BF063840}"/>
              </a:ext>
            </a:extLst>
          </p:cNvPr>
          <p:cNvSpPr txBox="1"/>
          <p:nvPr/>
        </p:nvSpPr>
        <p:spPr>
          <a:xfrm>
            <a:off x="755005" y="3120027"/>
            <a:ext cx="6017267" cy="9848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Explicação da arquitetura do sistema.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Destaque para as funcionalidades chave.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D892036-22AA-5B09-0FAC-F938933D3A5D}"/>
              </a:ext>
            </a:extLst>
          </p:cNvPr>
          <p:cNvSpPr/>
          <p:nvPr/>
        </p:nvSpPr>
        <p:spPr>
          <a:xfrm>
            <a:off x="10706101" y="1485899"/>
            <a:ext cx="1485900" cy="3886201"/>
          </a:xfrm>
          <a:prstGeom prst="rect">
            <a:avLst/>
          </a:prstGeom>
          <a:solidFill>
            <a:srgbClr val="4C72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Interface gráfica do usuário, Aplicativo, Ícone&#10;&#10;Descrição gerada automaticamente">
            <a:extLst>
              <a:ext uri="{FF2B5EF4-FFF2-40B4-BE49-F238E27FC236}">
                <a16:creationId xmlns:a16="http://schemas.microsoft.com/office/drawing/2014/main" id="{5E06BA89-89E7-974A-AB58-B34722E4C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099" y="1485900"/>
            <a:ext cx="3886201" cy="3886201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230218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3CB73"/>
            </a:gs>
            <a:gs pos="25000">
              <a:srgbClr val="00D0CB"/>
            </a:gs>
            <a:gs pos="100000">
              <a:srgbClr val="13CB7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Operação Manual 3">
            <a:extLst>
              <a:ext uri="{FF2B5EF4-FFF2-40B4-BE49-F238E27FC236}">
                <a16:creationId xmlns:a16="http://schemas.microsoft.com/office/drawing/2014/main" id="{D580CDE2-F32E-BAD8-82BF-82C6EF85E308}"/>
              </a:ext>
            </a:extLst>
          </p:cNvPr>
          <p:cNvSpPr/>
          <p:nvPr/>
        </p:nvSpPr>
        <p:spPr>
          <a:xfrm flipV="1">
            <a:off x="3982408" y="4529135"/>
            <a:ext cx="4221533" cy="914400"/>
          </a:xfrm>
          <a:prstGeom prst="flowChartManualOperation">
            <a:avLst/>
          </a:prstGeom>
          <a:solidFill>
            <a:srgbClr val="26317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0C84C16-7F62-76EB-630F-20A47BC2662C}"/>
              </a:ext>
            </a:extLst>
          </p:cNvPr>
          <p:cNvSpPr txBox="1"/>
          <p:nvPr/>
        </p:nvSpPr>
        <p:spPr>
          <a:xfrm>
            <a:off x="2362899" y="997913"/>
            <a:ext cx="7466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>
                <a:solidFill>
                  <a:schemeClr val="bg1"/>
                </a:solidFill>
                <a:latin typeface="Trebuchet MS" panose="020B0603020202020204" pitchFamily="34" charset="0"/>
              </a:rPr>
              <a:t>Avaliação do Protótipo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1DF731F-32F9-7F67-BD35-BE28F4BD08D6}"/>
              </a:ext>
            </a:extLst>
          </p:cNvPr>
          <p:cNvGrpSpPr/>
          <p:nvPr/>
        </p:nvGrpSpPr>
        <p:grpSpPr>
          <a:xfrm>
            <a:off x="3988059" y="1688473"/>
            <a:ext cx="4215882" cy="4215882"/>
            <a:chOff x="3988059" y="1688473"/>
            <a:chExt cx="4215882" cy="4215882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4FFCA3B8-07F6-ED00-4638-4A9C973DB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88059" y="1688473"/>
              <a:ext cx="4215882" cy="4215882"/>
            </a:xfrm>
            <a:prstGeom prst="rect">
              <a:avLst/>
            </a:prstGeom>
          </p:spPr>
        </p:pic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569BC5D1-7447-B534-CC15-526D76A765D2}"/>
                </a:ext>
              </a:extLst>
            </p:cNvPr>
            <p:cNvSpPr/>
            <p:nvPr/>
          </p:nvSpPr>
          <p:spPr>
            <a:xfrm>
              <a:off x="4633913" y="2590800"/>
              <a:ext cx="2924175" cy="1704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5" name="Imagem 4">
            <a:hlinkClick r:id="rId3"/>
            <a:extLst>
              <a:ext uri="{FF2B5EF4-FFF2-40B4-BE49-F238E27FC236}">
                <a16:creationId xmlns:a16="http://schemas.microsoft.com/office/drawing/2014/main" id="{1D752401-8126-8C84-FF9F-06B5A4910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4870" y="2994983"/>
            <a:ext cx="896607" cy="896607"/>
          </a:xfrm>
          <a:prstGeom prst="rect">
            <a:avLst/>
          </a:prstGeom>
        </p:spPr>
      </p:pic>
      <p:pic>
        <p:nvPicPr>
          <p:cNvPr id="9" name="Gráfico 8" descr="Cursor com preenchimento sólido">
            <a:extLst>
              <a:ext uri="{FF2B5EF4-FFF2-40B4-BE49-F238E27FC236}">
                <a16:creationId xmlns:a16="http://schemas.microsoft.com/office/drawing/2014/main" id="{CA725504-EA21-0338-E8C7-B1A4E2C34A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59730" y="69233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68655"/>
      </p:ext>
    </p:extLst>
  </p:cSld>
  <p:clrMapOvr>
    <a:masterClrMapping/>
  </p:clrMapOvr>
  <p:transition spd="slow">
    <p:cover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5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3" presetID="42" presetClass="path" presetSubtype="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91667E-6 2.59259E-6 L -0.31784 -0.53658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898" y="-2682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6" presetID="6" presetClass="emph" presetSubtype="0" autoRev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7" dur="2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5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3" presetID="42" presetClass="path" presetSubtype="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91667E-6 2.59259E-6 L -0.31784 -0.53658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898" y="-2682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6" presetID="6" presetClass="emph" presetSubtype="0" autoRev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7" dur="2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930E0"/>
            </a:gs>
            <a:gs pos="25000">
              <a:srgbClr val="A261E9"/>
            </a:gs>
            <a:gs pos="100000">
              <a:srgbClr val="4930E0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Operação Manual 3">
            <a:extLst>
              <a:ext uri="{FF2B5EF4-FFF2-40B4-BE49-F238E27FC236}">
                <a16:creationId xmlns:a16="http://schemas.microsoft.com/office/drawing/2014/main" id="{D580CDE2-F32E-BAD8-82BF-82C6EF85E308}"/>
              </a:ext>
            </a:extLst>
          </p:cNvPr>
          <p:cNvSpPr/>
          <p:nvPr/>
        </p:nvSpPr>
        <p:spPr>
          <a:xfrm flipV="1">
            <a:off x="3982408" y="4529135"/>
            <a:ext cx="4221533" cy="914400"/>
          </a:xfrm>
          <a:prstGeom prst="flowChartManualOperation">
            <a:avLst/>
          </a:prstGeom>
          <a:solidFill>
            <a:srgbClr val="26317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0C84C16-7F62-76EB-630F-20A47BC2662C}"/>
              </a:ext>
            </a:extLst>
          </p:cNvPr>
          <p:cNvSpPr txBox="1"/>
          <p:nvPr/>
        </p:nvSpPr>
        <p:spPr>
          <a:xfrm>
            <a:off x="2362899" y="997913"/>
            <a:ext cx="7466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Trebuchet MS" panose="020B0603020202020204" pitchFamily="34" charset="0"/>
              </a:rPr>
              <a:t>Avaliação do Projeto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16CEC79-D1C9-94DC-7D97-44C28C83FC64}"/>
              </a:ext>
            </a:extLst>
          </p:cNvPr>
          <p:cNvGrpSpPr/>
          <p:nvPr/>
        </p:nvGrpSpPr>
        <p:grpSpPr>
          <a:xfrm>
            <a:off x="3988059" y="1688473"/>
            <a:ext cx="4215882" cy="4215882"/>
            <a:chOff x="3988059" y="1688473"/>
            <a:chExt cx="4215882" cy="4215882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4FFCA3B8-07F6-ED00-4638-4A9C973DB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88059" y="1688473"/>
              <a:ext cx="4215882" cy="4215882"/>
            </a:xfrm>
            <a:prstGeom prst="rect">
              <a:avLst/>
            </a:prstGeom>
          </p:spPr>
        </p:pic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569BC5D1-7447-B534-CC15-526D76A765D2}"/>
                </a:ext>
              </a:extLst>
            </p:cNvPr>
            <p:cNvSpPr/>
            <p:nvPr/>
          </p:nvSpPr>
          <p:spPr>
            <a:xfrm>
              <a:off x="4633913" y="2590800"/>
              <a:ext cx="2924175" cy="1704975"/>
            </a:xfrm>
            <a:prstGeom prst="rect">
              <a:avLst/>
            </a:prstGeom>
            <a:solidFill>
              <a:srgbClr val="F69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7" name="Imagem 16" descr="Forma&#10;&#10;Descrição gerada automaticamente com confiança baixa">
            <a:hlinkClick r:id="rId3"/>
            <a:extLst>
              <a:ext uri="{FF2B5EF4-FFF2-40B4-BE49-F238E27FC236}">
                <a16:creationId xmlns:a16="http://schemas.microsoft.com/office/drawing/2014/main" id="{EAD93E46-0D3D-6E48-924E-6D73D76CB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576" y="3067047"/>
            <a:ext cx="723904" cy="723904"/>
          </a:xfrm>
          <a:prstGeom prst="rect">
            <a:avLst/>
          </a:prstGeom>
        </p:spPr>
      </p:pic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FD5B662F-33F6-8558-C5A9-8FE43922AB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7" b="21867"/>
          <a:stretch/>
        </p:blipFill>
        <p:spPr>
          <a:xfrm>
            <a:off x="5021519" y="3067049"/>
            <a:ext cx="1286563" cy="723904"/>
          </a:xfrm>
          <a:prstGeom prst="rect">
            <a:avLst/>
          </a:prstGeom>
        </p:spPr>
      </p:pic>
      <p:pic>
        <p:nvPicPr>
          <p:cNvPr id="9" name="Gráfico 8" descr="Cursor com preenchimento sólido">
            <a:extLst>
              <a:ext uri="{FF2B5EF4-FFF2-40B4-BE49-F238E27FC236}">
                <a16:creationId xmlns:a16="http://schemas.microsoft.com/office/drawing/2014/main" id="{CA725504-EA21-0338-E8C7-B1A4E2C34A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59730" y="69233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9439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5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4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2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42" presetClass="path" presetSubtype="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91667E-6 2.59259E-6 L -0.26628 -0.53866 " pathEditMode="relative" rAng="0" ptsTypes="AA">
                                          <p:cBhvr>
                                            <p:cTn id="3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320" y="-2694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6" presetClass="emph" presetSubtype="0" autoRev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2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5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2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42" presetClass="path" presetSubtype="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91667E-6 2.59259E-6 L -0.26628 -0.53866 " pathEditMode="relative" rAng="0" ptsTypes="AA">
                                          <p:cBhvr>
                                            <p:cTn id="3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320" y="-2694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6" presetClass="emph" presetSubtype="0" autoRev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2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Fundo preto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A71CBA75-131D-4C8F-B451-B36A34D53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4460">
            <a:off x="9601667" y="4164663"/>
            <a:ext cx="2046121" cy="204612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0C84C16-7F62-76EB-630F-20A47BC2662C}"/>
              </a:ext>
            </a:extLst>
          </p:cNvPr>
          <p:cNvSpPr txBox="1"/>
          <p:nvPr/>
        </p:nvSpPr>
        <p:spPr>
          <a:xfrm>
            <a:off x="0" y="2644170"/>
            <a:ext cx="6095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>
                <a:solidFill>
                  <a:srgbClr val="1F415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Obrigado pela atenção!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E00C144-0A62-53A2-C353-FA25136358F5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gradFill flip="none" rotWithShape="1">
            <a:gsLst>
              <a:gs pos="95000">
                <a:schemeClr val="tx1">
                  <a:alpha val="25000"/>
                </a:schemeClr>
              </a:gs>
              <a:gs pos="100000">
                <a:schemeClr val="tx1">
                  <a:alpha val="75000"/>
                </a:schemeClr>
              </a:gs>
              <a:gs pos="0">
                <a:schemeClr val="tx1">
                  <a:alpha val="10000"/>
                </a:schemeClr>
              </a:gs>
              <a:gs pos="80000">
                <a:srgbClr val="000000">
                  <a:alpha val="25000"/>
                </a:srgbClr>
              </a:gs>
              <a:gs pos="60000">
                <a:srgbClr val="000000">
                  <a:alpha val="0"/>
                </a:srgbClr>
              </a:gs>
              <a:gs pos="3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97EB904-3F24-88BC-0E45-7BB8FCFFD9EC}"/>
              </a:ext>
            </a:extLst>
          </p:cNvPr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95000">
                <a:schemeClr val="tx1">
                  <a:alpha val="25000"/>
                </a:schemeClr>
              </a:gs>
              <a:gs pos="100000">
                <a:schemeClr val="tx1">
                  <a:alpha val="75000"/>
                </a:schemeClr>
              </a:gs>
              <a:gs pos="0">
                <a:schemeClr val="tx1">
                  <a:alpha val="10000"/>
                </a:schemeClr>
              </a:gs>
              <a:gs pos="80000">
                <a:srgbClr val="000000">
                  <a:alpha val="25000"/>
                </a:srgbClr>
              </a:gs>
              <a:gs pos="60000">
                <a:srgbClr val="000000">
                  <a:alpha val="0"/>
                </a:srgbClr>
              </a:gs>
              <a:gs pos="3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23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106</Words>
  <Application>Microsoft Office PowerPoint</Application>
  <PresentationFormat>Widescreen</PresentationFormat>
  <Paragraphs>28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Cambria</vt:lpstr>
      <vt:lpstr>Script MT Bold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Vinícius Cruzera</dc:creator>
  <cp:lastModifiedBy>JUAN LUCAS DE AGUIAR CARDOSO </cp:lastModifiedBy>
  <cp:revision>8</cp:revision>
  <dcterms:created xsi:type="dcterms:W3CDTF">2023-11-23T01:28:13Z</dcterms:created>
  <dcterms:modified xsi:type="dcterms:W3CDTF">2024-04-24T17:04:48Z</dcterms:modified>
</cp:coreProperties>
</file>