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7" r:id="rId2"/>
    <p:sldId id="256" r:id="rId3"/>
    <p:sldId id="258" r:id="rId4"/>
    <p:sldId id="259" r:id="rId5"/>
    <p:sldId id="261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16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4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2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7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9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5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3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0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1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EB9F2E3-19DC-481C-B715-957B1DB47D5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9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EB9F2E3-19DC-481C-B715-957B1DB47D5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7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ivo:Logo DuocUC.svg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136" y="152402"/>
            <a:ext cx="2449286" cy="6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914644" y="125696"/>
            <a:ext cx="80994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EXPERIENCIA </a:t>
            </a:r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 </a:t>
            </a:r>
            <a:endParaRPr lang="es-ES" sz="5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Caso </a:t>
            </a:r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Plantitas/Jardinería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496708" y="5197901"/>
            <a:ext cx="615203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Integrantes</a:t>
            </a:r>
          </a:p>
          <a:p>
            <a:pPr algn="ctr"/>
            <a:r>
              <a:rPr lang="es-ES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Juan Lecaros Duarte</a:t>
            </a:r>
            <a:endParaRPr lang="es-E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431009" y="5150730"/>
            <a:ext cx="5556009" cy="21544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Sección: </a:t>
            </a:r>
          </a:p>
          <a:p>
            <a:pPr algn="ctr"/>
            <a:r>
              <a:rPr lang="es-ES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Programación </a:t>
            </a:r>
            <a:r>
              <a:rPr lang="es-ES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Web_011D</a:t>
            </a:r>
            <a:endParaRPr lang="en-US" sz="40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/>
            <a:endParaRPr lang="es-ES" sz="5400" b="0" cap="none" spc="0" dirty="0">
              <a:ln w="0"/>
              <a:solidFill>
                <a:schemeClr val="tx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083" y="2505816"/>
            <a:ext cx="2200582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ivo:Logo DuocUC.svg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714" y="1"/>
            <a:ext cx="2449286" cy="6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4023224" y="141090"/>
            <a:ext cx="38230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Introducción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291983" y="1338941"/>
            <a:ext cx="98080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solidFill>
                  <a:schemeClr val="bg1"/>
                </a:solidFill>
              </a:rPr>
              <a:t>Los vecinos de una comunidad comenzaron a realizar la venta de productos para jardinería como maceteros, tierra de hojas, flores y arbustos, todo esto para ayudar a una fundación sin fines de lucro, todo partió a través de las redes sociales, pero en la actualidad es casi imposible dar abasto a la demanda a través de las redes sociales</a:t>
            </a:r>
            <a:r>
              <a:rPr lang="es-ES" sz="2400" dirty="0" smtClean="0">
                <a:solidFill>
                  <a:schemeClr val="bg1"/>
                </a:solidFill>
              </a:rPr>
              <a:t>.</a:t>
            </a:r>
            <a:r>
              <a:rPr lang="es-ES" sz="2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s-ES" sz="2400" dirty="0">
                <a:solidFill>
                  <a:schemeClr val="bg1"/>
                </a:solidFill>
                <a:latin typeface="Candara" panose="020E0502030303020204" pitchFamily="34" charset="0"/>
              </a:rPr>
              <a:t>Por eso, ha contactado a los alumnos del Duoc para que puedan ayudarles a construir una aplicación web.</a:t>
            </a:r>
            <a:endParaRPr lang="en-US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204" y="3921786"/>
            <a:ext cx="3580039" cy="231649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067" y="3921786"/>
            <a:ext cx="19716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3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ivo:Logo DuocUC.svg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714" y="1"/>
            <a:ext cx="2449286" cy="6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348083" y="10887"/>
            <a:ext cx="5281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Contextualización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776001" y="1109506"/>
            <a:ext cx="8882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solidFill>
                  <a:schemeClr val="bg1"/>
                </a:solidFill>
                <a:latin typeface="Candara" panose="020E0502030303020204" pitchFamily="34" charset="0"/>
              </a:rPr>
              <a:t>Para la creación de esta </a:t>
            </a:r>
            <a:r>
              <a:rPr lang="es-ES" sz="2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Primera etapa </a:t>
            </a:r>
            <a:r>
              <a:rPr lang="es-ES" sz="2400" dirty="0">
                <a:solidFill>
                  <a:schemeClr val="bg1"/>
                </a:solidFill>
                <a:latin typeface="Candara" panose="020E0502030303020204" pitchFamily="34" charset="0"/>
              </a:rPr>
              <a:t>de este proyecto se usó el formato HTML 5 para la página y css para implementar sus diferentes estilos y además se </a:t>
            </a:r>
            <a:r>
              <a:rPr lang="es-ES" sz="2400" dirty="0">
                <a:solidFill>
                  <a:schemeClr val="bg1"/>
                </a:solidFill>
                <a:latin typeface="Candara" panose="020E0502030303020204" pitchFamily="34" charset="0"/>
              </a:rPr>
              <a:t>a</a:t>
            </a:r>
            <a:r>
              <a:rPr lang="es-ES" sz="2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grego JavaScript.</a:t>
            </a:r>
            <a:endParaRPr lang="en-US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41" y="2816586"/>
            <a:ext cx="3764836" cy="328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7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ivo:Logo DuocUC.svg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714" y="1"/>
            <a:ext cx="2449286" cy="6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032386" y="187256"/>
            <a:ext cx="771032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Inicio</a:t>
            </a:r>
            <a:endParaRPr lang="es-E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85" y="1096651"/>
            <a:ext cx="11345836" cy="557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ivo:Logo DuocUC.svg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714" y="1"/>
            <a:ext cx="2449286" cy="6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690484" y="301378"/>
            <a:ext cx="456887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Quienes somos</a:t>
            </a:r>
            <a:endParaRPr lang="es-E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" y="1286262"/>
            <a:ext cx="10613571" cy="525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ivo:Logo DuocUC.svg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714" y="1"/>
            <a:ext cx="2449286" cy="6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4585405" y="222133"/>
            <a:ext cx="277903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Catalogo</a:t>
            </a:r>
            <a:endParaRPr lang="es-E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1" y="1286534"/>
            <a:ext cx="10482943" cy="496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ivo:Logo DuocUC.svg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714" y="1"/>
            <a:ext cx="2449286" cy="6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4421167" y="301378"/>
            <a:ext cx="337143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Conclusión</a:t>
            </a:r>
            <a:endParaRPr lang="es-E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558286" y="1958591"/>
            <a:ext cx="8882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Como conclusión se puede dar a conocer las primeras 3 páginas del proyecto del tema acordado y sus primera implementaciones de las diferentes herramientas aprendidas para esta experiencia 1 .</a:t>
            </a:r>
            <a:endParaRPr lang="en-US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5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137</TotalTime>
  <Words>166</Words>
  <Application>Microsoft Office PowerPoint</Application>
  <PresentationFormat>Panorámica</PresentationFormat>
  <Paragraphs>15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Candara</vt:lpstr>
      <vt:lpstr>Gill Sans MT</vt:lpstr>
      <vt:lpstr>Parcel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L</dc:creator>
  <cp:lastModifiedBy>Juan L</cp:lastModifiedBy>
  <cp:revision>11</cp:revision>
  <dcterms:created xsi:type="dcterms:W3CDTF">2022-04-05T04:33:30Z</dcterms:created>
  <dcterms:modified xsi:type="dcterms:W3CDTF">2023-03-31T11:47:52Z</dcterms:modified>
</cp:coreProperties>
</file>