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0403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412312"/>
            <a:ext cx="378023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323249"/>
            <a:ext cx="378023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48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07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34133"/>
            <a:ext cx="108681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34133"/>
            <a:ext cx="3197449" cy="2135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00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628091"/>
            <a:ext cx="434727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685991"/>
            <a:ext cx="434727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6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670664"/>
            <a:ext cx="2142133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670664"/>
            <a:ext cx="2142133" cy="159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87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34133"/>
            <a:ext cx="4347270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617594"/>
            <a:ext cx="21322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920267"/>
            <a:ext cx="2132288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617594"/>
            <a:ext cx="21427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920267"/>
            <a:ext cx="2142790" cy="135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4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5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62742"/>
            <a:ext cx="255165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87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67958"/>
            <a:ext cx="162563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62742"/>
            <a:ext cx="255165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755809"/>
            <a:ext cx="162563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34133"/>
            <a:ext cx="434727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670664"/>
            <a:ext cx="434727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E270-A742-4754-B1B0-BEEC6E6516E5}" type="datetimeFigureOut">
              <a:rPr lang="es-ES" smtClean="0"/>
              <a:t>2018-01-05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335076"/>
            <a:ext cx="170110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335076"/>
            <a:ext cx="113407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C2A8-D71E-4084-80FE-B4984D856F3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1225710" y="104303"/>
            <a:ext cx="3243911" cy="448882"/>
          </a:xfrm>
          <a:custGeom>
            <a:avLst/>
            <a:gdLst>
              <a:gd name="connsiteX0" fmla="*/ 0 w 2918460"/>
              <a:gd name="connsiteY0" fmla="*/ 556260 h 556260"/>
              <a:gd name="connsiteX1" fmla="*/ 2918460 w 2918460"/>
              <a:gd name="connsiteY1" fmla="*/ 0 h 556260"/>
              <a:gd name="connsiteX0" fmla="*/ 0 w 2918460"/>
              <a:gd name="connsiteY0" fmla="*/ 556260 h 556260"/>
              <a:gd name="connsiteX1" fmla="*/ 2918460 w 2918460"/>
              <a:gd name="connsiteY1" fmla="*/ 0 h 556260"/>
              <a:gd name="connsiteX0" fmla="*/ 0 w 2913290"/>
              <a:gd name="connsiteY0" fmla="*/ 535580 h 535580"/>
              <a:gd name="connsiteX1" fmla="*/ 2913290 w 2913290"/>
              <a:gd name="connsiteY1" fmla="*/ 0 h 535580"/>
              <a:gd name="connsiteX0" fmla="*/ 0 w 2913290"/>
              <a:gd name="connsiteY0" fmla="*/ 535580 h 535580"/>
              <a:gd name="connsiteX1" fmla="*/ 2913290 w 2913290"/>
              <a:gd name="connsiteY1" fmla="*/ 0 h 535580"/>
              <a:gd name="connsiteX0" fmla="*/ 0 w 2913290"/>
              <a:gd name="connsiteY0" fmla="*/ 535580 h 535580"/>
              <a:gd name="connsiteX1" fmla="*/ 2913290 w 2913290"/>
              <a:gd name="connsiteY1" fmla="*/ 0 h 5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290" h="535580">
                <a:moveTo>
                  <a:pt x="0" y="535580"/>
                </a:moveTo>
                <a:cubicBezTo>
                  <a:pt x="711903" y="511709"/>
                  <a:pt x="2359570" y="332740"/>
                  <a:pt x="29132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angle 44"/>
          <p:cNvSpPr/>
          <p:nvPr/>
        </p:nvSpPr>
        <p:spPr>
          <a:xfrm>
            <a:off x="358010" y="375336"/>
            <a:ext cx="861348" cy="176869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>
              <a:solidFill>
                <a:schemeClr val="tx1"/>
              </a:solidFill>
            </a:endParaRPr>
          </a:p>
        </p:txBody>
      </p:sp>
      <p:sp>
        <p:nvSpPr>
          <p:cNvPr id="58" name="Freeform 36"/>
          <p:cNvSpPr/>
          <p:nvPr/>
        </p:nvSpPr>
        <p:spPr>
          <a:xfrm flipV="1">
            <a:off x="1225710" y="1957516"/>
            <a:ext cx="3243911" cy="449548"/>
          </a:xfrm>
          <a:custGeom>
            <a:avLst/>
            <a:gdLst>
              <a:gd name="connsiteX0" fmla="*/ 0 w 2918460"/>
              <a:gd name="connsiteY0" fmla="*/ 556260 h 556260"/>
              <a:gd name="connsiteX1" fmla="*/ 2918460 w 2918460"/>
              <a:gd name="connsiteY1" fmla="*/ 0 h 556260"/>
              <a:gd name="connsiteX0" fmla="*/ 0 w 2918460"/>
              <a:gd name="connsiteY0" fmla="*/ 556260 h 556260"/>
              <a:gd name="connsiteX1" fmla="*/ 2918460 w 2918460"/>
              <a:gd name="connsiteY1" fmla="*/ 0 h 556260"/>
              <a:gd name="connsiteX0" fmla="*/ 0 w 2913290"/>
              <a:gd name="connsiteY0" fmla="*/ 535580 h 535580"/>
              <a:gd name="connsiteX1" fmla="*/ 2913290 w 2913290"/>
              <a:gd name="connsiteY1" fmla="*/ 0 h 535580"/>
              <a:gd name="connsiteX0" fmla="*/ 0 w 2913290"/>
              <a:gd name="connsiteY0" fmla="*/ 535580 h 535580"/>
              <a:gd name="connsiteX1" fmla="*/ 2913290 w 2913290"/>
              <a:gd name="connsiteY1" fmla="*/ 0 h 535580"/>
              <a:gd name="connsiteX0" fmla="*/ 0 w 2913290"/>
              <a:gd name="connsiteY0" fmla="*/ 535580 h 535580"/>
              <a:gd name="connsiteX1" fmla="*/ 2913290 w 2913290"/>
              <a:gd name="connsiteY1" fmla="*/ 0 h 5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290" h="535580">
                <a:moveTo>
                  <a:pt x="0" y="535580"/>
                </a:moveTo>
                <a:cubicBezTo>
                  <a:pt x="711903" y="511709"/>
                  <a:pt x="2359570" y="332740"/>
                  <a:pt x="29132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144E4-D095-48E5-8D85-779DBB008ECF}"/>
              </a:ext>
            </a:extLst>
          </p:cNvPr>
          <p:cNvSpPr txBox="1"/>
          <p:nvPr/>
        </p:nvSpPr>
        <p:spPr>
          <a:xfrm>
            <a:off x="298955" y="515959"/>
            <a:ext cx="439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bg1"/>
                </a:solidFill>
                <a:latin typeface="Arial Rounded MT Bold" panose="020F0704030504030204" pitchFamily="34" charset="0"/>
              </a:rPr>
              <a:t>A</a:t>
            </a:r>
            <a:r>
              <a:rPr lang="en-US" sz="8800">
                <a:latin typeface="Arial Rounded MT Bold" panose="020F0704030504030204" pitchFamily="34" charset="0"/>
              </a:rPr>
              <a:t>KILES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DF74D59B-7B09-4571-9081-1EB2851A4E5E}"/>
              </a:ext>
            </a:extLst>
          </p:cNvPr>
          <p:cNvSpPr/>
          <p:nvPr/>
        </p:nvSpPr>
        <p:spPr>
          <a:xfrm rot="389147">
            <a:off x="4227941" y="593177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A54BDC7D-AC22-4D49-A68D-02CF77F6FCA6}"/>
              </a:ext>
            </a:extLst>
          </p:cNvPr>
          <p:cNvSpPr/>
          <p:nvPr/>
        </p:nvSpPr>
        <p:spPr>
          <a:xfrm rot="1645017">
            <a:off x="2314829" y="1771987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65077EE6-91DA-45C3-8593-A6D7B3A4C48B}"/>
              </a:ext>
            </a:extLst>
          </p:cNvPr>
          <p:cNvSpPr/>
          <p:nvPr/>
        </p:nvSpPr>
        <p:spPr>
          <a:xfrm rot="489374">
            <a:off x="1909045" y="1163856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B6B17ACE-ECC2-4709-9CE8-E3B49C2AA8E0}"/>
              </a:ext>
            </a:extLst>
          </p:cNvPr>
          <p:cNvSpPr/>
          <p:nvPr/>
        </p:nvSpPr>
        <p:spPr>
          <a:xfrm rot="1173338">
            <a:off x="2199483" y="585377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792AD64D-8D34-412C-B08C-2B333CAA08D7}"/>
              </a:ext>
            </a:extLst>
          </p:cNvPr>
          <p:cNvSpPr/>
          <p:nvPr/>
        </p:nvSpPr>
        <p:spPr>
          <a:xfrm rot="21010913">
            <a:off x="1527241" y="649453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76CFF424-F6C0-4DDF-BCAE-9A911B13938B}"/>
              </a:ext>
            </a:extLst>
          </p:cNvPr>
          <p:cNvSpPr/>
          <p:nvPr/>
        </p:nvSpPr>
        <p:spPr>
          <a:xfrm rot="20888289">
            <a:off x="3241464" y="1759794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4DD2B648-0E0D-4FED-A49C-0A97A053C986}"/>
              </a:ext>
            </a:extLst>
          </p:cNvPr>
          <p:cNvSpPr/>
          <p:nvPr/>
        </p:nvSpPr>
        <p:spPr>
          <a:xfrm rot="929142">
            <a:off x="3653475" y="1335862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A93BFBA3-94C1-4749-B06B-2BD619DDAB26}"/>
              </a:ext>
            </a:extLst>
          </p:cNvPr>
          <p:cNvSpPr/>
          <p:nvPr/>
        </p:nvSpPr>
        <p:spPr>
          <a:xfrm rot="2181350">
            <a:off x="2997921" y="677497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6CEE12B9-CF03-473F-A71B-6890DE641907}"/>
              </a:ext>
            </a:extLst>
          </p:cNvPr>
          <p:cNvSpPr/>
          <p:nvPr/>
        </p:nvSpPr>
        <p:spPr>
          <a:xfrm rot="254089">
            <a:off x="4001380" y="1986457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4B3365F4-7BB5-4570-9CCD-C02D8AE7D4A9}"/>
              </a:ext>
            </a:extLst>
          </p:cNvPr>
          <p:cNvSpPr/>
          <p:nvPr/>
        </p:nvSpPr>
        <p:spPr>
          <a:xfrm rot="20763323">
            <a:off x="1524158" y="1578053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79570463-C0F8-470E-98F3-0A631D7AC96A}"/>
              </a:ext>
            </a:extLst>
          </p:cNvPr>
          <p:cNvSpPr/>
          <p:nvPr/>
        </p:nvSpPr>
        <p:spPr>
          <a:xfrm rot="381221">
            <a:off x="2795884" y="1170104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EB7DE071-741F-4FEA-99A9-5304E784DA0D}"/>
              </a:ext>
            </a:extLst>
          </p:cNvPr>
          <p:cNvSpPr/>
          <p:nvPr/>
        </p:nvSpPr>
        <p:spPr>
          <a:xfrm rot="20381081">
            <a:off x="3751391" y="467089"/>
            <a:ext cx="152400" cy="1524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23</cp:revision>
  <dcterms:created xsi:type="dcterms:W3CDTF">2016-07-06T08:50:07Z</dcterms:created>
  <dcterms:modified xsi:type="dcterms:W3CDTF">2018-01-05T04:01:15Z</dcterms:modified>
</cp:coreProperties>
</file>