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D3B6-8172-7EED-90BC-1A3B28111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PDC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455A4-46CC-FA08-54E7-034F6AEBC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706223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Plataforma Digital de Consultas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Proyecto DWEC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27A8CC-0D81-8E22-0D52-236EBDA89E70}"/>
              </a:ext>
            </a:extLst>
          </p:cNvPr>
          <p:cNvSpPr txBox="1"/>
          <p:nvPr/>
        </p:nvSpPr>
        <p:spPr>
          <a:xfrm>
            <a:off x="8229600" y="5572036"/>
            <a:ext cx="384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Desarrollado por:</a:t>
            </a:r>
          </a:p>
          <a:p>
            <a:pPr algn="r"/>
            <a:endParaRPr lang="es-ES" dirty="0"/>
          </a:p>
          <a:p>
            <a:pPr algn="r"/>
            <a:r>
              <a:rPr lang="es-ES" dirty="0"/>
              <a:t>Miguel Ángel Martínez</a:t>
            </a:r>
          </a:p>
          <a:p>
            <a:pPr algn="r"/>
            <a:r>
              <a:rPr lang="es-ES" dirty="0"/>
              <a:t>Juan Manuel Suárez</a:t>
            </a:r>
          </a:p>
        </p:txBody>
      </p:sp>
    </p:spTree>
    <p:extLst>
      <p:ext uri="{BB962C8B-B14F-4D97-AF65-F5344CB8AC3E}">
        <p14:creationId xmlns:p14="http://schemas.microsoft.com/office/powerpoint/2010/main" val="19071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AF71D-4EDF-4594-5A88-3018BD7A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2DF9FC-A948-B2FA-6B49-A18AEC9CFA4F}"/>
              </a:ext>
            </a:extLst>
          </p:cNvPr>
          <p:cNvSpPr txBox="1"/>
          <p:nvPr/>
        </p:nvSpPr>
        <p:spPr>
          <a:xfrm>
            <a:off x="572245" y="563588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(admin-promotor)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979F6B-2125-EA51-CD17-EE00E6F9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5" y="1276252"/>
            <a:ext cx="8439150" cy="53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F8DF-BED8-42C1-AAE5-894522C0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E7E6D3-C348-CB52-D3E2-E78F705A461A}"/>
              </a:ext>
            </a:extLst>
          </p:cNvPr>
          <p:cNvSpPr txBox="1"/>
          <p:nvPr/>
        </p:nvSpPr>
        <p:spPr>
          <a:xfrm>
            <a:off x="572245" y="563588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(admin-banco)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37F9EB-488B-3E59-3E53-35A51FFD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5" y="1209919"/>
            <a:ext cx="8610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69D9-AD7F-E6F0-E478-0CEA06F40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09F0FB-D309-FC55-DEAB-EFBEE08BE680}"/>
              </a:ext>
            </a:extLst>
          </p:cNvPr>
          <p:cNvSpPr txBox="1"/>
          <p:nvPr/>
        </p:nvSpPr>
        <p:spPr>
          <a:xfrm>
            <a:off x="572245" y="563588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(modelo E/R)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BF3386-E88E-CA75-26D0-EAE9AD77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5" y="1209919"/>
            <a:ext cx="83629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9BEE-62AF-04E7-D3EE-93B3830E7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CD6C1C-A409-C8C1-BDF2-194A7DC25A2F}"/>
              </a:ext>
            </a:extLst>
          </p:cNvPr>
          <p:cNvSpPr txBox="1"/>
          <p:nvPr/>
        </p:nvSpPr>
        <p:spPr>
          <a:xfrm>
            <a:off x="572245" y="386306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Resumen Sprints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090ED-B817-411C-08F1-E146076B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5" y="982922"/>
            <a:ext cx="8534400" cy="5660473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/>
                </a:solidFill>
              </a:rPr>
              <a:t>Sprint 1: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Home y Login (1ºJSON, luego API Django)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/>
                </a:solidFill>
              </a:rPr>
              <a:t>Sprint 2: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Interfaces Usuario, Promotor y Banco y su funcionalidad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Interfaz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/>
                </a:solidFill>
              </a:rPr>
              <a:t>Sprint 3: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Lógica del chat en los usuarios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Buscador de usuarios, promotores y bancos en el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/>
                </a:solidFill>
              </a:rPr>
              <a:t>Sprint 4: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Estilos del chat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Lógica del apartado de Fraude y Reclamaciones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/>
                </a:solidFill>
              </a:rPr>
              <a:t>Sprint 5: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Modo oscuro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Gráficos de estadísticas en el admin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E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9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C59B9-6B14-9082-519A-BBE59733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2DDC54-BB59-39E8-1A57-3FC7FC17DDEE}"/>
              </a:ext>
            </a:extLst>
          </p:cNvPr>
          <p:cNvSpPr txBox="1"/>
          <p:nvPr/>
        </p:nvSpPr>
        <p:spPr>
          <a:xfrm>
            <a:off x="572245" y="563588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Solución Implementada</a:t>
            </a:r>
          </a:p>
        </p:txBody>
      </p:sp>
      <p:pic>
        <p:nvPicPr>
          <p:cNvPr id="3" name="Imagen 2">
            <a:hlinkClick r:id="rId2"/>
            <a:extLst>
              <a:ext uri="{FF2B5EF4-FFF2-40B4-BE49-F238E27FC236}">
                <a16:creationId xmlns:a16="http://schemas.microsoft.com/office/drawing/2014/main" id="{0625EC5B-1C94-3704-63A2-2ED10A45B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5" y="1575506"/>
            <a:ext cx="10151706" cy="4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4BDDC-DEE0-5950-C189-DD73D7E2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57" y="475169"/>
            <a:ext cx="10867086" cy="1507067"/>
          </a:xfrm>
        </p:spPr>
        <p:txBody>
          <a:bodyPr/>
          <a:lstStyle/>
          <a:p>
            <a:pPr algn="ctr"/>
            <a:r>
              <a:rPr lang="es-E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 utilizada</a:t>
            </a:r>
          </a:p>
        </p:txBody>
      </p:sp>
      <p:pic>
        <p:nvPicPr>
          <p:cNvPr id="1028" name="Picture 4" descr="Angular 17 was released, what does that mean for you? | by Mike Brocchi |  Medium">
            <a:extLst>
              <a:ext uri="{FF2B5EF4-FFF2-40B4-BE49-F238E27FC236}">
                <a16:creationId xmlns:a16="http://schemas.microsoft.com/office/drawing/2014/main" id="{EDF9B79E-3960-00AD-2185-4682A6C02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06" y="1520027"/>
            <a:ext cx="4769498" cy="47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4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E8AC8-A65A-56E4-3D50-F358481A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5" y="1450911"/>
            <a:ext cx="8534400" cy="2691882"/>
          </a:xfrm>
        </p:spPr>
        <p:txBody>
          <a:bodyPr/>
          <a:lstStyle/>
          <a:p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MVC (Modelo Vista Controlador)</a:t>
            </a:r>
          </a:p>
          <a:p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Inyección de Dependencias</a:t>
            </a:r>
          </a:p>
          <a:p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Directivas </a:t>
            </a:r>
            <a:r>
              <a:rPr lang="es-ES" b="1" dirty="0">
                <a:solidFill>
                  <a:srgbClr val="ECECEC"/>
                </a:solidFill>
                <a:latin typeface="Söhne"/>
              </a:rPr>
              <a:t>(@for, @if,…)</a:t>
            </a:r>
          </a:p>
          <a:p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Routing</a:t>
            </a:r>
          </a:p>
          <a:p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Soporte de TypeScript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101B0F-40DC-2E7F-77CA-1F96D602D379}"/>
              </a:ext>
            </a:extLst>
          </p:cNvPr>
          <p:cNvSpPr txBox="1"/>
          <p:nvPr/>
        </p:nvSpPr>
        <p:spPr>
          <a:xfrm>
            <a:off x="572245" y="563588"/>
            <a:ext cx="578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¿Por qué Angular?</a:t>
            </a:r>
          </a:p>
        </p:txBody>
      </p:sp>
      <p:pic>
        <p:nvPicPr>
          <p:cNvPr id="2052" name="Picture 4" descr="Angular 17 was released, what does that mean for you? | by Mike Brocchi |  Medium">
            <a:extLst>
              <a:ext uri="{FF2B5EF4-FFF2-40B4-BE49-F238E27FC236}">
                <a16:creationId xmlns:a16="http://schemas.microsoft.com/office/drawing/2014/main" id="{CA4041BC-E073-2EA4-FC3A-993965AB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5" y="4273364"/>
            <a:ext cx="7246776" cy="226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E8D38-DA4E-49A6-2651-AB8F5A95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5" y="1413588"/>
            <a:ext cx="8534400" cy="225334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Cargar información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 JSON o Django API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Consultar información según su rol</a:t>
            </a:r>
          </a:p>
          <a:p>
            <a:r>
              <a:rPr lang="es-ES" dirty="0">
                <a:solidFill>
                  <a:schemeClr val="tx1"/>
                </a:solidFill>
              </a:rPr>
              <a:t>Autenticación</a:t>
            </a:r>
          </a:p>
          <a:p>
            <a:r>
              <a:rPr lang="es-ES" dirty="0">
                <a:solidFill>
                  <a:schemeClr val="tx1"/>
                </a:solidFill>
              </a:rPr>
              <a:t>Reclamaciones y peticiones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79B06D-0CEA-BE32-2B04-1C40757576FE}"/>
              </a:ext>
            </a:extLst>
          </p:cNvPr>
          <p:cNvSpPr txBox="1"/>
          <p:nvPr/>
        </p:nvSpPr>
        <p:spPr>
          <a:xfrm>
            <a:off x="572245" y="563588"/>
            <a:ext cx="65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Producto Mínimo Viable (MVP)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1A261A-2999-D1F3-F9C5-ED1F6ACF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01" y="2562167"/>
            <a:ext cx="6250170" cy="37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BC5D2-6274-D575-72AE-B4407A102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D5D2C06-BA81-0096-51F4-19DC14CE7D08}"/>
              </a:ext>
            </a:extLst>
          </p:cNvPr>
          <p:cNvSpPr txBox="1"/>
          <p:nvPr/>
        </p:nvSpPr>
        <p:spPr>
          <a:xfrm>
            <a:off x="572245" y="563588"/>
            <a:ext cx="65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(usuario)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88CD8B-D1EB-B63B-D8F0-DE836432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7" y="1431629"/>
            <a:ext cx="7697754" cy="4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88F7-82D9-7C5C-BBE1-B91644179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F74299-4DFA-4016-7F57-F06571BCEEF3}"/>
              </a:ext>
            </a:extLst>
          </p:cNvPr>
          <p:cNvSpPr txBox="1"/>
          <p:nvPr/>
        </p:nvSpPr>
        <p:spPr>
          <a:xfrm>
            <a:off x="572245" y="563588"/>
            <a:ext cx="65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(promotor)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3FC178-7EB8-9981-F658-ADB7D79A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6" y="1345213"/>
            <a:ext cx="8737243" cy="51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A110C-E116-A98F-6A15-11D4E5987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82F29C-167E-6077-EC34-AD2CDC78F774}"/>
              </a:ext>
            </a:extLst>
          </p:cNvPr>
          <p:cNvSpPr txBox="1"/>
          <p:nvPr/>
        </p:nvSpPr>
        <p:spPr>
          <a:xfrm>
            <a:off x="572245" y="563588"/>
            <a:ext cx="65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(banco)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A38B41-0AE7-5763-C2B5-A233BFC1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" y="1209919"/>
            <a:ext cx="6848670" cy="54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7F01-15E4-F6FA-8ABB-8C8FA469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E7C7CC-BBBC-900A-68DC-7616644EB1F2}"/>
              </a:ext>
            </a:extLst>
          </p:cNvPr>
          <p:cNvSpPr txBox="1"/>
          <p:nvPr/>
        </p:nvSpPr>
        <p:spPr>
          <a:xfrm>
            <a:off x="572245" y="563588"/>
            <a:ext cx="65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(admin)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A47FA5-0F22-1CAE-1B04-C05C9A6D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" y="1209919"/>
            <a:ext cx="6848670" cy="54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98919-EC81-F840-F0B3-E23792BA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699EB8F-8306-5DE2-9DAD-3A5E30F0C3DD}"/>
              </a:ext>
            </a:extLst>
          </p:cNvPr>
          <p:cNvSpPr txBox="1"/>
          <p:nvPr/>
        </p:nvSpPr>
        <p:spPr>
          <a:xfrm>
            <a:off x="572245" y="563588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la Solución (</a:t>
            </a:r>
            <a:r>
              <a:rPr lang="es-ES" sz="3600" b="1" i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  <a:r>
              <a:rPr lang="es-ES" sz="3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-ciudadano)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727060-2D1C-D931-6F1B-E343BECA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5" y="1209919"/>
            <a:ext cx="84391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0184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198</Words>
  <Application>Microsoft Office PowerPoint</Application>
  <PresentationFormat>Panorámica</PresentationFormat>
  <Paragraphs>52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Söhne</vt:lpstr>
      <vt:lpstr>Wingdings</vt:lpstr>
      <vt:lpstr>Wingdings 3</vt:lpstr>
      <vt:lpstr>Sector</vt:lpstr>
      <vt:lpstr>PDC</vt:lpstr>
      <vt:lpstr>Tecnología utilizada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PDC</dc:title>
  <dc:creator>Juan  Manuel Suarez   Martins</dc:creator>
  <cp:lastModifiedBy>Juan  Manuel Suarez   Martins</cp:lastModifiedBy>
  <cp:revision>2</cp:revision>
  <dcterms:created xsi:type="dcterms:W3CDTF">2024-02-27T16:14:45Z</dcterms:created>
  <dcterms:modified xsi:type="dcterms:W3CDTF">2024-02-29T11:06:42Z</dcterms:modified>
</cp:coreProperties>
</file>