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D193-63E2-4DA4-8410-42E84FAEF882}" type="datetimeFigureOut">
              <a:rPr lang="es-MX" smtClean="0"/>
              <a:t>12/05/2020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0A4A4E-8C46-4D52-933A-844338898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63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D193-63E2-4DA4-8410-42E84FAEF882}" type="datetimeFigureOut">
              <a:rPr lang="es-MX" smtClean="0"/>
              <a:t>12/05/2020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0A4A4E-8C46-4D52-933A-844338898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726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D193-63E2-4DA4-8410-42E84FAEF882}" type="datetimeFigureOut">
              <a:rPr lang="es-MX" smtClean="0"/>
              <a:t>12/05/2020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0A4A4E-8C46-4D52-933A-844338898406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5597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D193-63E2-4DA4-8410-42E84FAEF882}" type="datetimeFigureOut">
              <a:rPr lang="es-MX" smtClean="0"/>
              <a:t>12/05/2020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0A4A4E-8C46-4D52-933A-844338898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912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D193-63E2-4DA4-8410-42E84FAEF882}" type="datetimeFigureOut">
              <a:rPr lang="es-MX" smtClean="0"/>
              <a:t>12/05/2020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0A4A4E-8C46-4D52-933A-844338898406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52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D193-63E2-4DA4-8410-42E84FAEF882}" type="datetimeFigureOut">
              <a:rPr lang="es-MX" smtClean="0"/>
              <a:t>12/05/2020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0A4A4E-8C46-4D52-933A-844338898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1901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D193-63E2-4DA4-8410-42E84FAEF882}" type="datetimeFigureOut">
              <a:rPr lang="es-MX" smtClean="0"/>
              <a:t>12/05/2020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4A4E-8C46-4D52-933A-844338898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0859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D193-63E2-4DA4-8410-42E84FAEF882}" type="datetimeFigureOut">
              <a:rPr lang="es-MX" smtClean="0"/>
              <a:t>12/05/2020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4A4E-8C46-4D52-933A-844338898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455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D193-63E2-4DA4-8410-42E84FAEF882}" type="datetimeFigureOut">
              <a:rPr lang="es-MX" smtClean="0"/>
              <a:t>12/05/2020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4A4E-8C46-4D52-933A-844338898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413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D193-63E2-4DA4-8410-42E84FAEF882}" type="datetimeFigureOut">
              <a:rPr lang="es-MX" smtClean="0"/>
              <a:t>12/05/2020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0A4A4E-8C46-4D52-933A-844338898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457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D193-63E2-4DA4-8410-42E84FAEF882}" type="datetimeFigureOut">
              <a:rPr lang="es-MX" smtClean="0"/>
              <a:t>12/05/2020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0A4A4E-8C46-4D52-933A-844338898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072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D193-63E2-4DA4-8410-42E84FAEF882}" type="datetimeFigureOut">
              <a:rPr lang="es-MX" smtClean="0"/>
              <a:t>12/05/2020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0A4A4E-8C46-4D52-933A-844338898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297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D193-63E2-4DA4-8410-42E84FAEF882}" type="datetimeFigureOut">
              <a:rPr lang="es-MX" smtClean="0"/>
              <a:t>12/05/2020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4A4E-8C46-4D52-933A-844338898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541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D193-63E2-4DA4-8410-42E84FAEF882}" type="datetimeFigureOut">
              <a:rPr lang="es-MX" smtClean="0"/>
              <a:t>12/05/2020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4A4E-8C46-4D52-933A-844338898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581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D193-63E2-4DA4-8410-42E84FAEF882}" type="datetimeFigureOut">
              <a:rPr lang="es-MX" smtClean="0"/>
              <a:t>12/05/2020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4A4E-8C46-4D52-933A-844338898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34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D193-63E2-4DA4-8410-42E84FAEF882}" type="datetimeFigureOut">
              <a:rPr lang="es-MX" smtClean="0"/>
              <a:t>12/05/2020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0A4A4E-8C46-4D52-933A-844338898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92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1D193-63E2-4DA4-8410-42E84FAEF882}" type="datetimeFigureOut">
              <a:rPr lang="es-MX" smtClean="0"/>
              <a:t>12/05/2020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0A4A4E-8C46-4D52-933A-844338898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37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Intersección de 2 segmentos de </a:t>
            </a:r>
            <a:r>
              <a:rPr lang="es-MX" dirty="0" err="1" smtClean="0"/>
              <a:t>linea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75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Primer acercamiento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Y = mx + b</a:t>
            </a:r>
          </a:p>
          <a:p>
            <a:r>
              <a:rPr lang="es-MX" sz="2800" dirty="0" smtClean="0"/>
              <a:t>Igualar para buscar el punto de intersección</a:t>
            </a:r>
          </a:p>
          <a:p>
            <a:r>
              <a:rPr lang="es-MX" sz="2800" dirty="0" smtClean="0"/>
              <a:t>Revisar si el punto está dentro de ambos segmentos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5249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¿Se intersectan?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Si cada </a:t>
            </a:r>
            <a:r>
              <a:rPr lang="es-MX" sz="2800" dirty="0" smtClean="0"/>
              <a:t>segmento</a:t>
            </a:r>
            <a:r>
              <a:rPr lang="es-MX" sz="2400" dirty="0" smtClean="0"/>
              <a:t> tiene un punto en cada lado de la línea que contiene al otro segmento</a:t>
            </a:r>
          </a:p>
          <a:p>
            <a:r>
              <a:rPr lang="es-MX" sz="2400" dirty="0" smtClean="0"/>
              <a:t>Si uno de los puntos de borde reside directamente en el otro segmento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8927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Ahora sí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Sean p1, p2, p3, p4 y los segmentos de línea </a:t>
            </a:r>
            <a:r>
              <a:rPr lang="es-MX" u="sng" dirty="0" smtClean="0"/>
              <a:t>p1p2</a:t>
            </a:r>
            <a:r>
              <a:rPr lang="es-MX" dirty="0" smtClean="0"/>
              <a:t> , </a:t>
            </a:r>
            <a:r>
              <a:rPr lang="es-MX" u="sng" dirty="0" smtClean="0"/>
              <a:t>p3p4</a:t>
            </a:r>
            <a:r>
              <a:rPr lang="es-MX" dirty="0" smtClean="0"/>
              <a:t>: estos últimos se intersectan si los segmentos dirigidos </a:t>
            </a:r>
            <a:r>
              <a:rPr lang="es-MX" u="sng" dirty="0" smtClean="0"/>
              <a:t>p3p1&gt;</a:t>
            </a:r>
            <a:r>
              <a:rPr lang="es-MX" dirty="0" smtClean="0"/>
              <a:t> y </a:t>
            </a:r>
            <a:r>
              <a:rPr lang="es-MX" u="sng" dirty="0" smtClean="0"/>
              <a:t>p3p2&gt; </a:t>
            </a:r>
            <a:r>
              <a:rPr lang="es-MX" dirty="0" smtClean="0"/>
              <a:t>tienen orientaciones opuestas relativas al segmento dirigido </a:t>
            </a:r>
            <a:r>
              <a:rPr lang="es-MX" u="sng" dirty="0" smtClean="0"/>
              <a:t>p3p4&gt;</a:t>
            </a:r>
            <a:r>
              <a:rPr lang="es-MX" dirty="0" smtClean="0"/>
              <a:t>.</a:t>
            </a:r>
          </a:p>
          <a:p>
            <a:r>
              <a:rPr lang="es-MX" dirty="0" smtClean="0"/>
              <a:t>Esto también se debe de cumplir para </a:t>
            </a:r>
            <a:r>
              <a:rPr lang="es-MX" u="sng" dirty="0" smtClean="0"/>
              <a:t>p1p3&gt;</a:t>
            </a:r>
            <a:r>
              <a:rPr lang="es-MX" dirty="0" smtClean="0"/>
              <a:t> y </a:t>
            </a:r>
            <a:r>
              <a:rPr lang="es-MX" u="sng" dirty="0" smtClean="0"/>
              <a:t>p1p4&gt; </a:t>
            </a:r>
            <a:r>
              <a:rPr lang="es-MX" dirty="0" smtClean="0"/>
              <a:t>en relación con </a:t>
            </a:r>
            <a:r>
              <a:rPr lang="es-MX" u="sng" dirty="0" smtClean="0"/>
              <a:t>p1p2&gt;.</a:t>
            </a:r>
          </a:p>
          <a:p>
            <a:r>
              <a:rPr lang="es-MX" dirty="0" smtClean="0"/>
              <a:t>Si alguno de los segmentos dirigidos (que se crearon) es </a:t>
            </a:r>
            <a:r>
              <a:rPr lang="es-MX" dirty="0" err="1" smtClean="0"/>
              <a:t>colinear</a:t>
            </a:r>
            <a:r>
              <a:rPr lang="es-MX" dirty="0" smtClean="0"/>
              <a:t> con respecto al segmento con el que se compara. Se debe verificar que el punto esté dentro del segmento. </a:t>
            </a:r>
          </a:p>
          <a:p>
            <a:endParaRPr lang="es-MX" u="sng" dirty="0"/>
          </a:p>
        </p:txBody>
      </p:sp>
    </p:spTree>
    <p:extLst>
      <p:ext uri="{BB962C8B-B14F-4D97-AF65-F5344CB8AC3E}">
        <p14:creationId xmlns:p14="http://schemas.microsoft.com/office/powerpoint/2010/main" val="24634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102" y="346363"/>
            <a:ext cx="5704457" cy="5248101"/>
          </a:xfrm>
        </p:spPr>
      </p:pic>
      <p:sp>
        <p:nvSpPr>
          <p:cNvPr id="5" name="CuadroTexto 4"/>
          <p:cNvSpPr txBox="1"/>
          <p:nvPr/>
        </p:nvSpPr>
        <p:spPr>
          <a:xfrm>
            <a:off x="2219499" y="5877099"/>
            <a:ext cx="8417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Complejidad: O(1) pues solo se están haciendo operaciones como resta,</a:t>
            </a:r>
          </a:p>
          <a:p>
            <a:r>
              <a:rPr lang="es-MX" dirty="0" smtClean="0"/>
              <a:t>multiplicación y comparaciones , y la entrada siempre son </a:t>
            </a:r>
            <a:r>
              <a:rPr lang="es-MX" smtClean="0"/>
              <a:t>4 puntos.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74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</TotalTime>
  <Words>180</Words>
  <Application>Microsoft Office PowerPoint</Application>
  <PresentationFormat>Panorámica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Intersección de 2 segmentos de linea</vt:lpstr>
      <vt:lpstr>Primer acercamiento</vt:lpstr>
      <vt:lpstr>¿Se intersectan?</vt:lpstr>
      <vt:lpstr>Ahora sí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Intersección de 2 segmentos de linea</dc:title>
  <dc:creator>JUAN MANUEL CUELLAR BORRERO</dc:creator>
  <cp:lastModifiedBy>JUAN MANUEL CUELLAR BORRERO</cp:lastModifiedBy>
  <cp:revision>10</cp:revision>
  <dcterms:created xsi:type="dcterms:W3CDTF">2020-05-12T12:44:05Z</dcterms:created>
  <dcterms:modified xsi:type="dcterms:W3CDTF">2020-05-12T16:14:16Z</dcterms:modified>
</cp:coreProperties>
</file>