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CFC6D-1D88-7FAA-1440-6429209BE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Guía de estilos</a:t>
            </a:r>
          </a:p>
        </p:txBody>
      </p:sp>
    </p:spTree>
    <p:extLst>
      <p:ext uri="{BB962C8B-B14F-4D97-AF65-F5344CB8AC3E}">
        <p14:creationId xmlns:p14="http://schemas.microsoft.com/office/powerpoint/2010/main" val="4042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F4126-2936-5AFB-CA8C-3E329A02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8AE5C-D4A0-B14E-D892-CC384894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Principal:</a:t>
            </a:r>
          </a:p>
          <a:p>
            <a:pPr marL="0" indent="0">
              <a:buNone/>
            </a:pPr>
            <a:r>
              <a:rPr lang="es-ES" sz="1400" dirty="0"/>
              <a:t>-Azul</a:t>
            </a:r>
            <a:r>
              <a:rPr lang="es-ES" sz="1400" dirty="0">
                <a:sym typeface="Wingdings" panose="05000000000000000000" pitchFamily="2" charset="2"/>
              </a:rPr>
              <a:t> #007bff</a:t>
            </a:r>
          </a:p>
          <a:p>
            <a:pPr marL="0" indent="0">
              <a:buNone/>
            </a:pPr>
            <a:r>
              <a:rPr lang="es-ES" sz="1400" dirty="0">
                <a:sym typeface="Wingdings" panose="05000000000000000000" pitchFamily="2" charset="2"/>
              </a:rPr>
              <a:t>-Verde #4caf50</a:t>
            </a:r>
          </a:p>
          <a:p>
            <a:pPr marL="0" indent="0">
              <a:buNone/>
            </a:pPr>
            <a:r>
              <a:rPr lang="es-ES" sz="1400" dirty="0"/>
              <a:t>-Naranja</a:t>
            </a:r>
            <a:r>
              <a:rPr lang="es-ES" sz="1400" dirty="0">
                <a:sym typeface="Wingdings" panose="05000000000000000000" pitchFamily="2" charset="2"/>
              </a:rPr>
              <a:t> #ff9800</a:t>
            </a:r>
            <a:endParaRPr lang="es-ES" sz="1400" dirty="0"/>
          </a:p>
          <a:p>
            <a:r>
              <a:rPr lang="es-ES" dirty="0"/>
              <a:t>Texto:</a:t>
            </a:r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err="1"/>
              <a:t>Princpal</a:t>
            </a:r>
            <a:r>
              <a:rPr lang="es-ES" dirty="0">
                <a:sym typeface="Wingdings" panose="05000000000000000000" pitchFamily="2" charset="2"/>
              </a:rPr>
              <a:t> #333</a:t>
            </a:r>
          </a:p>
          <a:p>
            <a:pPr marL="0" indent="0">
              <a:buNone/>
            </a:pPr>
            <a:r>
              <a:rPr lang="es-ES" sz="1400" dirty="0">
                <a:sym typeface="Wingdings" panose="05000000000000000000" pitchFamily="2" charset="2"/>
              </a:rPr>
              <a:t>-Secundario #666</a:t>
            </a:r>
          </a:p>
          <a:p>
            <a:pPr marL="0" indent="0">
              <a:buNone/>
            </a:pPr>
            <a:r>
              <a:rPr lang="es-ES" sz="1400" dirty="0"/>
              <a:t>-Enlace</a:t>
            </a:r>
            <a:r>
              <a:rPr lang="es-ES" sz="1400" dirty="0">
                <a:sym typeface="Wingdings" panose="05000000000000000000" pitchFamily="2" charset="2"/>
              </a:rPr>
              <a:t> #007bff</a:t>
            </a:r>
          </a:p>
          <a:p>
            <a:pPr marL="0" indent="0">
              <a:buNone/>
            </a:pPr>
            <a:r>
              <a:rPr lang="es-ES" sz="1400" dirty="0"/>
              <a:t>-Enlaces(</a:t>
            </a:r>
            <a:r>
              <a:rPr lang="es-ES" sz="1400" dirty="0" err="1"/>
              <a:t>hover</a:t>
            </a:r>
            <a:r>
              <a:rPr lang="es-ES" sz="1400" dirty="0"/>
              <a:t>)</a:t>
            </a:r>
            <a:r>
              <a:rPr lang="es-ES" sz="1400" dirty="0">
                <a:sym typeface="Wingdings" panose="05000000000000000000" pitchFamily="2" charset="2"/>
              </a:rPr>
              <a:t> #ccc</a:t>
            </a:r>
            <a:endParaRPr lang="es-ES" sz="1400" dirty="0"/>
          </a:p>
          <a:p>
            <a:r>
              <a:rPr lang="es-ES" dirty="0"/>
              <a:t>Fondo:</a:t>
            </a:r>
          </a:p>
          <a:p>
            <a:pPr marL="0" indent="0">
              <a:buNone/>
            </a:pPr>
            <a:r>
              <a:rPr lang="es-ES" sz="1400" dirty="0"/>
              <a:t>- #f8f9fa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3ED5-F493-51A1-941E-29D7F37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23CA8-056E-0CFA-B4DF-ED07A50F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Fuente:</a:t>
            </a:r>
          </a:p>
          <a:p>
            <a:pPr marL="0" indent="0">
              <a:buNone/>
            </a:pPr>
            <a:r>
              <a:rPr lang="es-ES" sz="1200" dirty="0"/>
              <a:t>-Arial, </a:t>
            </a:r>
            <a:r>
              <a:rPr lang="es-ES" sz="1200" dirty="0" err="1"/>
              <a:t>sans-serif</a:t>
            </a:r>
            <a:endParaRPr lang="es-ES" sz="1200" dirty="0"/>
          </a:p>
          <a:p>
            <a:r>
              <a:rPr lang="es-ES" dirty="0"/>
              <a:t>Títulos:</a:t>
            </a:r>
          </a:p>
          <a:p>
            <a:pPr marL="0" indent="0">
              <a:buNone/>
            </a:pPr>
            <a:r>
              <a:rPr lang="es-ES" sz="1200" dirty="0"/>
              <a:t>-Color azul</a:t>
            </a:r>
            <a:r>
              <a:rPr lang="es-ES" sz="1200" dirty="0">
                <a:sym typeface="Wingdings" panose="05000000000000000000" pitchFamily="2" charset="2"/>
              </a:rPr>
              <a:t> #007bff</a:t>
            </a:r>
            <a:endParaRPr lang="es-ES" sz="1200" dirty="0"/>
          </a:p>
          <a:p>
            <a:r>
              <a:rPr lang="es-ES" dirty="0"/>
              <a:t>Cuerpo de texto:</a:t>
            </a:r>
          </a:p>
          <a:p>
            <a:pPr marL="0" indent="0">
              <a:buNone/>
            </a:pPr>
            <a:r>
              <a:rPr lang="es-ES" sz="1200" dirty="0"/>
              <a:t>-Color principal</a:t>
            </a:r>
            <a:r>
              <a:rPr lang="es-ES" sz="1200" dirty="0">
                <a:sym typeface="Wingdings" panose="05000000000000000000" pitchFamily="2" charset="2"/>
              </a:rPr>
              <a:t> #333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107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444BD-8083-2721-EF02-5C2C981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C86DE-C593-45D4-0215-17E53759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Foldeln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-Descripción</a:t>
            </a:r>
            <a:r>
              <a:rPr lang="es-ES" dirty="0">
                <a:sym typeface="Wingdings" panose="05000000000000000000" pitchFamily="2" charset="2"/>
              </a:rPr>
              <a:t> Desvanecimiento gradual al cargar la página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-Duración 1 segundo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-Curva de la animación </a:t>
            </a:r>
            <a:r>
              <a:rPr lang="es-ES" dirty="0" err="1">
                <a:sym typeface="Wingdings" panose="05000000000000000000" pitchFamily="2" charset="2"/>
              </a:rPr>
              <a:t>ease</a:t>
            </a:r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 err="1">
                <a:sym typeface="Wingdings" panose="05000000000000000000" pitchFamily="2" charset="2"/>
              </a:rPr>
              <a:t>in-out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EB09B-79F6-6811-215F-7A4FB3D3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B96C1-CBD3-AAD4-6C40-FA489F4E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3500" dirty="0"/>
              <a:t>Botones:</a:t>
            </a:r>
          </a:p>
          <a:p>
            <a:pPr marL="0" indent="0">
              <a:buNone/>
            </a:pPr>
            <a:r>
              <a:rPr lang="es-ES" dirty="0"/>
              <a:t>-Fondo</a:t>
            </a:r>
            <a:r>
              <a:rPr lang="es-ES" dirty="0">
                <a:sym typeface="Wingdings" panose="05000000000000000000" pitchFamily="2" charset="2"/>
              </a:rPr>
              <a:t> Azul: #007bff(Informatica), Verde: #4caf50(Muebles), Naranja: #ff9800(Moviles)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-Texto Blanco: #fff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 err="1">
                <a:sym typeface="Wingdings" panose="05000000000000000000" pitchFamily="2" charset="2"/>
              </a:rPr>
              <a:t>Hover</a:t>
            </a:r>
            <a:r>
              <a:rPr lang="es-ES" dirty="0">
                <a:sym typeface="Wingdings" panose="05000000000000000000" pitchFamily="2" charset="2"/>
              </a:rPr>
              <a:t> Tonalidad oscura del color principal</a:t>
            </a:r>
            <a:endParaRPr lang="es-ES" dirty="0"/>
          </a:p>
          <a:p>
            <a:r>
              <a:rPr lang="es-ES" sz="3500" dirty="0"/>
              <a:t>Formularios:</a:t>
            </a:r>
          </a:p>
          <a:p>
            <a:pPr marL="0" indent="0">
              <a:buNone/>
            </a:pPr>
            <a:r>
              <a:rPr lang="es-ES" dirty="0"/>
              <a:t>-Borde</a:t>
            </a:r>
            <a:r>
              <a:rPr lang="es-ES" dirty="0">
                <a:sym typeface="Wingdings" panose="05000000000000000000" pitchFamily="2" charset="2"/>
              </a:rPr>
              <a:t> Gris claro: #ccc</a:t>
            </a:r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err="1"/>
              <a:t>Placeholder</a:t>
            </a:r>
            <a:r>
              <a:rPr lang="es-ES" dirty="0">
                <a:sym typeface="Wingdings" panose="05000000000000000000" pitchFamily="2" charset="2"/>
              </a:rPr>
              <a:t> Gris claro: #ccc</a:t>
            </a:r>
          </a:p>
          <a:p>
            <a:pPr marL="0" indent="0">
              <a:buNone/>
            </a:pPr>
            <a:r>
              <a:rPr lang="es-ES" dirty="0"/>
              <a:t>-Fondo</a:t>
            </a:r>
            <a:r>
              <a:rPr lang="es-ES" dirty="0">
                <a:sym typeface="Wingdings" panose="05000000000000000000" pitchFamily="2" charset="2"/>
              </a:rPr>
              <a:t> Azul: #007bff</a:t>
            </a:r>
            <a:endParaRPr lang="es-ES" dirty="0"/>
          </a:p>
          <a:p>
            <a:r>
              <a:rPr lang="es-ES" sz="3500" dirty="0"/>
              <a:t>Tarjetas:</a:t>
            </a:r>
          </a:p>
          <a:p>
            <a:pPr marL="0" indent="0">
              <a:buNone/>
            </a:pPr>
            <a:r>
              <a:rPr lang="es-ES" dirty="0"/>
              <a:t>-Fondo</a:t>
            </a:r>
            <a:r>
              <a:rPr lang="es-ES" dirty="0">
                <a:sym typeface="Wingdings" panose="05000000000000000000" pitchFamily="2" charset="2"/>
              </a:rPr>
              <a:t> Blanco: #fff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-Sombra Sutil sombra de color negro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-Título Negro: #333</a:t>
            </a:r>
          </a:p>
          <a:p>
            <a:pPr marL="0" indent="0">
              <a:buNone/>
            </a:pPr>
            <a:r>
              <a:rPr lang="es-ES" dirty="0"/>
              <a:t>-Texto</a:t>
            </a:r>
            <a:r>
              <a:rPr lang="es-ES" dirty="0">
                <a:sym typeface="Wingdings" panose="05000000000000000000" pitchFamily="2" charset="2"/>
              </a:rPr>
              <a:t> Gris: #666</a:t>
            </a:r>
            <a:endParaRPr lang="es-ES" dirty="0"/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556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38FF1-38A7-74D2-BA62-A9678844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responsivo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79563-5155-96C3-F87C-704B7DDE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Medios de comunicación:</a:t>
            </a:r>
          </a:p>
          <a:p>
            <a:pPr marL="0" indent="0">
              <a:buNone/>
            </a:pPr>
            <a:r>
              <a:rPr lang="es-ES" dirty="0"/>
              <a:t>-Pequeños(&lt;=576px)</a:t>
            </a:r>
            <a:r>
              <a:rPr lang="es-ES" dirty="0">
                <a:sym typeface="Wingdings" panose="05000000000000000000" pitchFamily="2" charset="2"/>
              </a:rPr>
              <a:t> Ajuste de margen y tamaño de elemento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-Medianos(576px&lt;=992px) Ajuste de margen y tamaño de elemento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-Grandes(&gt;=992px) Ajuste de margen y tamaño de elemento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29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573A-5E98-329A-9CC6-3D6D567C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4D72F-E529-D14C-8288-2994E860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Interacción con botones:</a:t>
            </a:r>
          </a:p>
          <a:p>
            <a:pPr marL="0" indent="0">
              <a:buNone/>
            </a:pPr>
            <a:r>
              <a:rPr lang="es-ES" dirty="0"/>
              <a:t>-Cambio de color al pasar el ratón para indicar interactividad</a:t>
            </a:r>
          </a:p>
          <a:p>
            <a:r>
              <a:rPr lang="es-ES" dirty="0"/>
              <a:t>Tarjetas:</a:t>
            </a:r>
          </a:p>
          <a:p>
            <a:pPr marL="0" indent="0">
              <a:buNone/>
            </a:pPr>
            <a:r>
              <a:rPr lang="es-ES" dirty="0"/>
              <a:t>-Efecto de aumento de tamaño al pasar el ratón para mejorar la experiencia de usuario</a:t>
            </a:r>
          </a:p>
        </p:txBody>
      </p:sp>
    </p:spTree>
    <p:extLst>
      <p:ext uri="{BB962C8B-B14F-4D97-AF65-F5344CB8AC3E}">
        <p14:creationId xmlns:p14="http://schemas.microsoft.com/office/powerpoint/2010/main" val="2785741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{A7D5637D-1D57-4055-9F5F-76897B98BD51}tf10001114</Template>
  <TotalTime>23</TotalTime>
  <Words>279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Galería</vt:lpstr>
      <vt:lpstr>Guía de estilos</vt:lpstr>
      <vt:lpstr>Colores</vt:lpstr>
      <vt:lpstr>Tipografía</vt:lpstr>
      <vt:lpstr>animaciones</vt:lpstr>
      <vt:lpstr>Componentes</vt:lpstr>
      <vt:lpstr>Diseño responsivo</vt:lpstr>
      <vt:lpstr>comportamiento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de estilos</dc:title>
  <dc:creator>Juanma Alonso Rodriguez</dc:creator>
  <cp:lastModifiedBy>Juanma Alonso Rodriguez</cp:lastModifiedBy>
  <cp:revision>7</cp:revision>
  <dcterms:created xsi:type="dcterms:W3CDTF">2024-03-07T19:29:49Z</dcterms:created>
  <dcterms:modified xsi:type="dcterms:W3CDTF">2024-03-07T19:53:34Z</dcterms:modified>
</cp:coreProperties>
</file>