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" y="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82820-39E6-56D1-EE10-12E981309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Librería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22196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3828-9EA8-14C1-7FBD-F8BE67F4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Botón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9231E-798C-361D-918C-25B6D033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"&gt;</a:t>
            </a:r>
            <a:r>
              <a:rPr lang="en-US" dirty="0" err="1"/>
              <a:t>Botón</a:t>
            </a:r>
            <a:r>
              <a:rPr lang="en-US" dirty="0"/>
              <a:t>&lt;/button&gt;</a:t>
            </a:r>
          </a:p>
          <a:p>
            <a:pPr marL="0" indent="0">
              <a:buNone/>
            </a:pPr>
            <a:r>
              <a:rPr lang="es-ES" dirty="0"/>
              <a:t>Estilos aplicados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Color de fondo y texto según la categoría de la tienda. Efecto de cambio de color al pasar el mouse.</a:t>
            </a:r>
          </a:p>
        </p:txBody>
      </p:sp>
    </p:spTree>
    <p:extLst>
      <p:ext uri="{BB962C8B-B14F-4D97-AF65-F5344CB8AC3E}">
        <p14:creationId xmlns:p14="http://schemas.microsoft.com/office/powerpoint/2010/main" val="80432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0F022-732B-5902-5EDE-2F90DEE9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Tarjeta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A37F1-25E9-F988-8E4A-191291E8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&lt;div class="card"&gt;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class="card-</a:t>
            </a:r>
            <a:r>
              <a:rPr lang="en-US" dirty="0" err="1"/>
              <a:t>img</a:t>
            </a:r>
            <a:r>
              <a:rPr lang="en-US" dirty="0"/>
              <a:t>-top" </a:t>
            </a:r>
            <a:r>
              <a:rPr lang="en-US" dirty="0" err="1"/>
              <a:t>src</a:t>
            </a:r>
            <a:r>
              <a:rPr lang="en-US" dirty="0"/>
              <a:t>="..." alt="..."&gt;</a:t>
            </a:r>
          </a:p>
          <a:p>
            <a:pPr marL="0" indent="0">
              <a:buNone/>
            </a:pPr>
            <a:r>
              <a:rPr lang="en-US" dirty="0"/>
              <a:t>  &lt;div class="card-body"&gt;</a:t>
            </a:r>
          </a:p>
          <a:p>
            <a:pPr marL="0" indent="0">
              <a:buNone/>
            </a:pPr>
            <a:r>
              <a:rPr lang="en-US" dirty="0"/>
              <a:t>    &lt;h5 class="card-title"&gt;</a:t>
            </a:r>
            <a:r>
              <a:rPr lang="en-US" dirty="0" err="1"/>
              <a:t>Título</a:t>
            </a:r>
            <a:r>
              <a:rPr lang="en-US" dirty="0"/>
              <a:t>&lt;/h5&gt;</a:t>
            </a:r>
          </a:p>
          <a:p>
            <a:pPr marL="0" indent="0">
              <a:buNone/>
            </a:pPr>
            <a:r>
              <a:rPr lang="en-US" dirty="0"/>
              <a:t>    &lt;p class="card-text"&gt;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descriptivo</a:t>
            </a:r>
            <a:r>
              <a:rPr lang="en-US" dirty="0"/>
              <a:t>.&lt;/p&gt;</a:t>
            </a:r>
          </a:p>
          <a:p>
            <a:pPr marL="0" indent="0">
              <a:buNone/>
            </a:pPr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="#" class="</a:t>
            </a:r>
            <a:r>
              <a:rPr lang="en-US" dirty="0" err="1"/>
              <a:t>btn</a:t>
            </a:r>
            <a:r>
              <a:rPr lang="en-US" dirty="0"/>
              <a:t>"&gt;Ver </a:t>
            </a:r>
            <a:r>
              <a:rPr lang="en-US" dirty="0" err="1"/>
              <a:t>más</a:t>
            </a: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Estilos aplicados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Fondo blanco con sombra sutil, imagen con bordes redondeados, texto en color principal.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7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C88EC-2A62-D8A7-2053-018CA933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Barra de </a:t>
            </a:r>
            <a:r>
              <a:rPr lang="es-ES" dirty="0" err="1"/>
              <a:t>navegacion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6CE44-3A5E-EFB3-ECA9-C5278FE7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&lt;</a:t>
            </a:r>
            <a:r>
              <a:rPr lang="es-ES" dirty="0" err="1"/>
              <a:t>nav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navbar</a:t>
            </a:r>
            <a:r>
              <a:rPr lang="es-ES" dirty="0"/>
              <a:t> </a:t>
            </a:r>
            <a:r>
              <a:rPr lang="es-ES" dirty="0" err="1"/>
              <a:t>navbar</a:t>
            </a:r>
            <a:r>
              <a:rPr lang="es-ES" dirty="0"/>
              <a:t>-light </a:t>
            </a:r>
            <a:r>
              <a:rPr lang="es-ES" dirty="0" err="1"/>
              <a:t>bg-dark</a:t>
            </a:r>
            <a:r>
              <a:rPr lang="es-ES" dirty="0"/>
              <a:t>"&gt;</a:t>
            </a:r>
          </a:p>
          <a:p>
            <a:pPr marL="0" indent="0">
              <a:buNone/>
            </a:pPr>
            <a:r>
              <a:rPr lang="es-ES" dirty="0"/>
              <a:t>  &lt;a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navbar-brand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-light" </a:t>
            </a:r>
            <a:r>
              <a:rPr lang="es-ES" dirty="0" err="1"/>
              <a:t>href</a:t>
            </a:r>
            <a:r>
              <a:rPr lang="es-ES" dirty="0"/>
              <a:t>="#"&gt;Tienda&lt;/a&gt;</a:t>
            </a:r>
          </a:p>
          <a:p>
            <a:pPr marL="0" indent="0">
              <a:buNone/>
            </a:pPr>
            <a:r>
              <a:rPr lang="es-ES" dirty="0"/>
              <a:t>  &lt;</a:t>
            </a:r>
            <a:r>
              <a:rPr lang="es-ES" dirty="0" err="1"/>
              <a:t>ul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navbar-nav</a:t>
            </a:r>
            <a:r>
              <a:rPr lang="es-ES" dirty="0"/>
              <a:t>"&gt;</a:t>
            </a:r>
          </a:p>
          <a:p>
            <a:pPr marL="0" indent="0">
              <a:buNone/>
            </a:pPr>
            <a:r>
              <a:rPr lang="es-ES" dirty="0"/>
              <a:t>  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nav-item</a:t>
            </a:r>
            <a:r>
              <a:rPr lang="es-ES" dirty="0"/>
              <a:t>"&gt;</a:t>
            </a:r>
          </a:p>
          <a:p>
            <a:pPr marL="0" indent="0">
              <a:buNone/>
            </a:pPr>
            <a:r>
              <a:rPr lang="es-ES" dirty="0"/>
              <a:t>      &lt;a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</a:t>
            </a:r>
            <a:r>
              <a:rPr lang="es-ES" dirty="0"/>
              <a:t>-link </a:t>
            </a:r>
            <a:r>
              <a:rPr lang="es-ES" dirty="0" err="1"/>
              <a:t>text</a:t>
            </a:r>
            <a:r>
              <a:rPr lang="es-ES" dirty="0"/>
              <a:t>-light" </a:t>
            </a:r>
            <a:r>
              <a:rPr lang="es-ES" dirty="0" err="1"/>
              <a:t>href</a:t>
            </a:r>
            <a:r>
              <a:rPr lang="es-ES" dirty="0"/>
              <a:t>="#"&gt;Inicio&lt;/a&gt;</a:t>
            </a:r>
          </a:p>
          <a:p>
            <a:pPr marL="0" indent="0">
              <a:buNone/>
            </a:pPr>
            <a:r>
              <a:rPr lang="es-ES" dirty="0"/>
              <a:t>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nav-item</a:t>
            </a:r>
            <a:r>
              <a:rPr lang="es-ES" dirty="0"/>
              <a:t>"&gt;</a:t>
            </a:r>
          </a:p>
          <a:p>
            <a:pPr marL="0" indent="0">
              <a:buNone/>
            </a:pPr>
            <a:r>
              <a:rPr lang="es-ES" dirty="0"/>
              <a:t>      &lt;a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</a:t>
            </a:r>
            <a:r>
              <a:rPr lang="es-ES" dirty="0"/>
              <a:t>-link </a:t>
            </a:r>
            <a:r>
              <a:rPr lang="es-ES" dirty="0" err="1"/>
              <a:t>text</a:t>
            </a:r>
            <a:r>
              <a:rPr lang="es-ES" dirty="0"/>
              <a:t>-light" </a:t>
            </a:r>
            <a:r>
              <a:rPr lang="es-ES" dirty="0" err="1"/>
              <a:t>href</a:t>
            </a:r>
            <a:r>
              <a:rPr lang="es-ES" dirty="0"/>
              <a:t>="#"&gt;Cerrar sesión&lt;/a&gt;</a:t>
            </a:r>
          </a:p>
          <a:p>
            <a:pPr marL="0" indent="0">
              <a:buNone/>
            </a:pPr>
            <a:r>
              <a:rPr lang="es-ES" dirty="0"/>
              <a:t>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&lt;/</a:t>
            </a:r>
            <a:r>
              <a:rPr lang="es-ES" dirty="0" err="1"/>
              <a:t>ul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nav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Estilos aplicados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Barra de navegación con fondo oscuro y enlaces en texto claro.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05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42D93-FD39-4ABD-D3FC-4FC81C72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9CD07-1240-4F32-EA12-C751E42A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&lt;</a:t>
            </a:r>
            <a:r>
              <a:rPr lang="es-ES" dirty="0" err="1"/>
              <a:t>form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form-group</a:t>
            </a:r>
            <a:r>
              <a:rPr lang="es-ES" dirty="0"/>
              <a:t>"&gt;</a:t>
            </a:r>
          </a:p>
          <a:p>
            <a:pPr marL="0" indent="0">
              <a:buNone/>
            </a:pPr>
            <a:r>
              <a:rPr lang="es-ES" dirty="0"/>
              <a:t>    &lt;</a:t>
            </a:r>
            <a:r>
              <a:rPr lang="es-ES" dirty="0" err="1"/>
              <a:t>label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="</a:t>
            </a:r>
            <a:r>
              <a:rPr lang="es-ES" dirty="0" err="1"/>
              <a:t>exampleInput</a:t>
            </a:r>
            <a:r>
              <a:rPr lang="es-ES" dirty="0"/>
              <a:t>"&gt;Campo de ejemplo&lt;/</a:t>
            </a:r>
            <a:r>
              <a:rPr lang="es-ES" dirty="0" err="1"/>
              <a:t>label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  &lt;input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form</a:t>
            </a:r>
            <a:r>
              <a:rPr lang="es-ES" dirty="0"/>
              <a:t>-control" id="</a:t>
            </a:r>
            <a:r>
              <a:rPr lang="es-ES" dirty="0" err="1"/>
              <a:t>exampleInput</a:t>
            </a:r>
            <a:r>
              <a:rPr lang="es-ES" dirty="0"/>
              <a:t>" aria-</a:t>
            </a:r>
            <a:r>
              <a:rPr lang="es-ES" dirty="0" err="1"/>
              <a:t>describedby</a:t>
            </a:r>
            <a:r>
              <a:rPr lang="es-ES" dirty="0"/>
              <a:t>="</a:t>
            </a:r>
            <a:r>
              <a:rPr lang="es-ES" dirty="0" err="1"/>
              <a:t>inputHelp</a:t>
            </a:r>
            <a:r>
              <a:rPr lang="es-ES" dirty="0"/>
              <a:t>" </a:t>
            </a:r>
            <a:r>
              <a:rPr lang="es-ES" dirty="0" err="1"/>
              <a:t>placeholder</a:t>
            </a:r>
            <a:r>
              <a:rPr lang="es-ES" dirty="0"/>
              <a:t>="Escriba aquí"&gt;</a:t>
            </a:r>
          </a:p>
          <a:p>
            <a:pPr marL="0" indent="0">
              <a:buNone/>
            </a:pPr>
            <a:r>
              <a:rPr lang="es-ES" dirty="0"/>
              <a:t>    &lt;</a:t>
            </a:r>
            <a:r>
              <a:rPr lang="es-ES" dirty="0" err="1"/>
              <a:t>small</a:t>
            </a:r>
            <a:r>
              <a:rPr lang="es-ES" dirty="0"/>
              <a:t> id="</a:t>
            </a:r>
            <a:r>
              <a:rPr lang="es-ES" dirty="0" err="1"/>
              <a:t>inputHelp</a:t>
            </a:r>
            <a:r>
              <a:rPr lang="es-ES" dirty="0"/>
              <a:t>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form-text</a:t>
            </a:r>
            <a:r>
              <a:rPr lang="es-ES" dirty="0"/>
              <a:t> </a:t>
            </a:r>
            <a:r>
              <a:rPr lang="es-ES" dirty="0" err="1"/>
              <a:t>text-muted</a:t>
            </a:r>
            <a:r>
              <a:rPr lang="es-ES" dirty="0"/>
              <a:t>"&gt;Información adicional.&lt;/</a:t>
            </a:r>
            <a:r>
              <a:rPr lang="es-ES" dirty="0" err="1"/>
              <a:t>small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&lt;</a:t>
            </a:r>
            <a:r>
              <a:rPr lang="es-ES" dirty="0" err="1"/>
              <a:t>button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submit</a:t>
            </a:r>
            <a:r>
              <a:rPr lang="es-ES" dirty="0"/>
              <a:t>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btn</a:t>
            </a:r>
            <a:r>
              <a:rPr lang="es-ES" dirty="0"/>
              <a:t> </a:t>
            </a:r>
            <a:r>
              <a:rPr lang="es-ES" dirty="0" err="1"/>
              <a:t>btn-primary</a:t>
            </a:r>
            <a:r>
              <a:rPr lang="es-ES" dirty="0"/>
              <a:t>"&gt;Enviar&lt;/</a:t>
            </a:r>
            <a:r>
              <a:rPr lang="es-ES" dirty="0" err="1"/>
              <a:t>button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form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Estilos aplicados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Campo de entrada con borde y texto en color gris claro, botón de envío con estilo de botón primario.</a:t>
            </a:r>
          </a:p>
        </p:txBody>
      </p:sp>
    </p:spTree>
    <p:extLst>
      <p:ext uri="{BB962C8B-B14F-4D97-AF65-F5344CB8AC3E}">
        <p14:creationId xmlns:p14="http://schemas.microsoft.com/office/powerpoint/2010/main" val="124229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9088F-0240-E2FC-618A-A47B9B05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 de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9F545-B7F9-2E57-436A-02C20FE5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ul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list-group</a:t>
            </a:r>
            <a:r>
              <a:rPr lang="es-ES" dirty="0"/>
              <a:t>"&gt;</a:t>
            </a:r>
          </a:p>
          <a:p>
            <a:pPr marL="0" indent="0">
              <a:buNone/>
            </a:pPr>
            <a:r>
              <a:rPr lang="es-ES" dirty="0"/>
              <a:t>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list-group-item</a:t>
            </a:r>
            <a:r>
              <a:rPr lang="es-ES" dirty="0"/>
              <a:t>"&gt;Elemento 1&lt;/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list-group-item</a:t>
            </a:r>
            <a:r>
              <a:rPr lang="es-ES" dirty="0"/>
              <a:t>"&gt;Elemento 2&lt;/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list-group-item</a:t>
            </a:r>
            <a:r>
              <a:rPr lang="es-ES" dirty="0"/>
              <a:t>"&gt;Elemento 3&lt;/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ul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/>
              <a:t>Estilos aplicados</a:t>
            </a:r>
            <a:r>
              <a:rPr lang="es-ES">
                <a:sym typeface="Wingdings" panose="05000000000000000000" pitchFamily="2" charset="2"/>
              </a:rPr>
              <a:t></a:t>
            </a:r>
            <a:r>
              <a:rPr lang="es-ES"/>
              <a:t> Lista de elementos con bordes y fondo blanco.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711892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</TotalTime>
  <Words>404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Estela de condensación</vt:lpstr>
      <vt:lpstr>Librería de componentes</vt:lpstr>
      <vt:lpstr>Botón</vt:lpstr>
      <vt:lpstr>Tarjeta</vt:lpstr>
      <vt:lpstr>Barra de navegacion</vt:lpstr>
      <vt:lpstr>formularios</vt:lpstr>
      <vt:lpstr>Lista de elementos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Librería de componentes</dc:title>
  <dc:creator>Juanma Alonso Rodriguez</dc:creator>
  <cp:lastModifiedBy>Juanma Alonso Rodriguez</cp:lastModifiedBy>
  <cp:revision>5</cp:revision>
  <dcterms:created xsi:type="dcterms:W3CDTF">2024-03-07T19:55:38Z</dcterms:created>
  <dcterms:modified xsi:type="dcterms:W3CDTF">2024-03-07T20:04:20Z</dcterms:modified>
</cp:coreProperties>
</file>