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078"/>
    <a:srgbClr val="0D1B2A"/>
    <a:srgbClr val="11237D"/>
    <a:srgbClr val="FDFD87"/>
    <a:srgbClr val="FDF29D"/>
    <a:srgbClr val="F4F0A6"/>
    <a:srgbClr val="00228E"/>
    <a:srgbClr val="040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5C265-F72D-4EDA-A4F5-A30D39CEF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039B29-7629-4B5E-A484-05B1A6695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89DB5D-757A-44C1-902F-9D55652A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B1B6-93DA-49E1-BD14-8915E4C478AF}" type="datetimeFigureOut">
              <a:rPr lang="es-ES" smtClean="0"/>
              <a:t>08/04/2025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FD8E5E-D713-40E7-8DFC-C0CEABED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67EDF6-44D7-4961-9BBE-7E7EA5B7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DF50-85D2-428B-9D1B-643322584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4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69C50-E5CB-4F2E-856F-A198F2A6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4A930E-24C0-4FB8-8C66-44820D11D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192147-5E8A-4E8C-895A-AFB144CB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B1B6-93DA-49E1-BD14-8915E4C478AF}" type="datetimeFigureOut">
              <a:rPr lang="es-ES" smtClean="0"/>
              <a:t>08/04/2025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24F2EE-FD9E-4A71-81D3-E95E64A5B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4E1924-3DE4-4C72-81F9-2A96711D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DF50-85D2-428B-9D1B-643322584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85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BFCAFF-191A-4C0E-9F57-9B4FB82CF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AE2F2B-F414-45AC-9E47-39527D7CA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7E6E68-18D6-4BF9-9DC3-F9BA2ED9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B1B6-93DA-49E1-BD14-8915E4C478AF}" type="datetimeFigureOut">
              <a:rPr lang="es-ES" smtClean="0"/>
              <a:t>08/04/2025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58A583-F591-4B25-BBE6-0A9AA764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3CD08E-CBBC-45BA-AAF4-6354CB3F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DF50-85D2-428B-9D1B-643322584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979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4B345-9D27-4E80-A334-A092FEF1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101C83-CF42-4875-8E07-B6EA625BD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AAA9AA-4A55-4C5E-A153-24AF5916F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B1B6-93DA-49E1-BD14-8915E4C478AF}" type="datetimeFigureOut">
              <a:rPr lang="es-ES" smtClean="0"/>
              <a:t>08/04/2025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6A35D8-C65F-4D23-90EC-C879C006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F94140-0422-4F8A-957C-4A887105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DF50-85D2-428B-9D1B-643322584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03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734E4-BA96-4D1E-A0EE-3358D88B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D0AC2F-69DB-4CBD-8149-C5D66F112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F6A2F6-3225-48F2-9F27-C6931375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B1B6-93DA-49E1-BD14-8915E4C478AF}" type="datetimeFigureOut">
              <a:rPr lang="es-ES" smtClean="0"/>
              <a:t>08/04/2025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2C31F4-32B3-42B5-B557-F0426528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85AD94-57B7-4699-BAD4-F2B2C23F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DF50-85D2-428B-9D1B-643322584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977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62F13-EC78-402B-8AC8-8D11FE3E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D36A87-1025-45C9-8555-C95B674AE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255809-FF13-43F3-81F1-5EDED7140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D7165D-9215-4AED-8F8B-8B594D5F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B1B6-93DA-49E1-BD14-8915E4C478AF}" type="datetimeFigureOut">
              <a:rPr lang="es-ES" smtClean="0"/>
              <a:t>08/04/2025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98FFCE-AB31-4B46-BCDC-A1D3B541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21F80A-3E0E-4968-8CA0-0D421171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DF50-85D2-428B-9D1B-643322584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21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B2623-DBA9-4FD0-993C-C4258DDC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E49529-E4C1-468D-9919-78F550E3F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DAC077-C0DA-419A-A8D9-F5652044D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23BF52-B361-4F71-ADD3-6208958FC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E8D62B-9789-493E-ADCE-40FA89A05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BE62790-3DA6-4738-992E-F87CD60E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B1B6-93DA-49E1-BD14-8915E4C478AF}" type="datetimeFigureOut">
              <a:rPr lang="es-ES" smtClean="0"/>
              <a:t>08/04/2025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E669DE4-81CD-4440-BF15-B9DB1439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E5A53B-31F8-4672-B036-A642D3DA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DF50-85D2-428B-9D1B-643322584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01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E8B89-30AB-486E-9ECB-737D8E17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F9575A6-2592-4FA1-8501-A88F8C37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B1B6-93DA-49E1-BD14-8915E4C478AF}" type="datetimeFigureOut">
              <a:rPr lang="es-ES" smtClean="0"/>
              <a:t>08/04/2025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60FF6A-0756-4826-A887-3B2AD473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E7DAFC-1C3B-43FE-9DB2-0B83D4C9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DF50-85D2-428B-9D1B-643322584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71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C84AC2-0F22-42B5-95FF-CAB1F177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B1B6-93DA-49E1-BD14-8915E4C478AF}" type="datetimeFigureOut">
              <a:rPr lang="es-ES" smtClean="0"/>
              <a:t>08/04/2025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92DCD6-86FD-43DF-B328-66199109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CADFF0-41F7-466A-850F-87E7125F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DF50-85D2-428B-9D1B-643322584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56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A7F1B-20D0-409D-8B58-CCDFA0D0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333F64-6DDB-4795-81A2-B9A3C7F07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4DC94B-49D6-416B-B680-90AE1258E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E9E6AB-C977-4B47-83D2-8F9F37C5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B1B6-93DA-49E1-BD14-8915E4C478AF}" type="datetimeFigureOut">
              <a:rPr lang="es-ES" smtClean="0"/>
              <a:t>08/04/2025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C54EA1-D33B-4655-93FF-66368F58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AE091C-C98E-4DE2-930D-DE3B4DE8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DF50-85D2-428B-9D1B-643322584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90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AFAAF-7E67-4E72-8A47-2F8F6DBA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99F850-AD59-4523-85FA-F87412627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51DF06-CD30-42FD-9C2C-CBD27AD42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B97D1C-2B20-4A42-9421-988CF467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B1B6-93DA-49E1-BD14-8915E4C478AF}" type="datetimeFigureOut">
              <a:rPr lang="es-ES" smtClean="0"/>
              <a:t>08/04/2025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FEB9C4-045E-48FD-B699-7AD6E697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C1784C-C840-4687-9567-2785AA0E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4DF50-85D2-428B-9D1B-643322584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11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F8CB1D-7F6D-4754-8CBF-D3769A3B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316A5C-FDFC-47BA-9092-D41A65591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A3476A-2984-4855-963E-5F2A475B5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FB1B6-93DA-49E1-BD14-8915E4C478AF}" type="datetimeFigureOut">
              <a:rPr lang="es-ES" smtClean="0"/>
              <a:t>08/04/2025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3A2948-4104-41BB-9F5B-FFF4AE8BF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6FF2D0-70D1-40DD-B249-AAEBC29F7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4DF50-85D2-428B-9D1B-643322584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29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B6ED5-101D-4C19-8828-A3E53E70C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631802-3D2B-4950-BB06-E3777DAF1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5296BC0-20F5-4A8D-AD99-FCC7D7515B93}"/>
              </a:ext>
            </a:extLst>
          </p:cNvPr>
          <p:cNvSpPr/>
          <p:nvPr/>
        </p:nvSpPr>
        <p:spPr>
          <a:xfrm>
            <a:off x="104775" y="104775"/>
            <a:ext cx="11982450" cy="6648450"/>
          </a:xfrm>
          <a:prstGeom prst="roundRect">
            <a:avLst>
              <a:gd name="adj" fmla="val 1405"/>
            </a:avLst>
          </a:prstGeom>
          <a:solidFill>
            <a:srgbClr val="0D1B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9354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Manuel Cano Mayor</dc:creator>
  <cp:lastModifiedBy>Juan Manuel Cano Mayor</cp:lastModifiedBy>
  <cp:revision>3</cp:revision>
  <dcterms:created xsi:type="dcterms:W3CDTF">2025-04-08T22:10:34Z</dcterms:created>
  <dcterms:modified xsi:type="dcterms:W3CDTF">2025-04-08T22:39:19Z</dcterms:modified>
</cp:coreProperties>
</file>