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98" r:id="rId5"/>
    <p:sldId id="300" r:id="rId6"/>
    <p:sldId id="301" r:id="rId7"/>
    <p:sldId id="302" r:id="rId8"/>
    <p:sldId id="303" r:id="rId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74E1C-1808-45B2-B75C-4D9001095507}" type="datetime1">
              <a:rPr lang="es-ES" smtClean="0"/>
              <a:t>16/07/2024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18C9D-7709-4A95-8F43-BBF0364748E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20285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DD639-B493-4C6F-8888-3252BB671C65}" type="datetime1">
              <a:rPr lang="es-ES" noProof="0" smtClean="0"/>
              <a:t>16/07/2024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909E6-4FD5-449B-938E-8FE1DD2E6C2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63860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5056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124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697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5703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869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C9D2E-4262-4D66-B695-BE788D84072B}" type="datetime1">
              <a:rPr lang="es-ES" noProof="0" smtClean="0"/>
              <a:t>16/07/2024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17B069-C176-49CE-B015-141C4094D82C}" type="datetime1">
              <a:rPr lang="es-ES" noProof="0" smtClean="0"/>
              <a:t>16/07/2024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5FED23-3BF1-4A68-B660-492C651EE795}" type="datetime1">
              <a:rPr lang="es-ES" noProof="0" smtClean="0"/>
              <a:t>16/07/2024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C27429-2C82-4C57-B7CC-62FE9723E4EF}" type="datetime1">
              <a:rPr lang="es-ES" noProof="0" smtClean="0"/>
              <a:t>16/07/2024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49BD86-8774-44D6-B764-617249AD43F8}" type="datetime1">
              <a:rPr lang="es-ES" noProof="0" smtClean="0"/>
              <a:t>16/07/2024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B9C095-47B6-40E6-B8B1-485026BAA979}" type="datetime1">
              <a:rPr lang="es-ES" noProof="0" smtClean="0"/>
              <a:t>16/07/2024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90C87F-AA4E-4F2C-9C29-897EAC3BF71A}" type="datetime1">
              <a:rPr lang="es-ES" noProof="0" smtClean="0"/>
              <a:t>16/07/2024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8398048-5A25-40D5-B468-A26206AE4AA8}" type="datetime1">
              <a:rPr lang="es-ES" noProof="0" smtClean="0"/>
              <a:t>16/07/2024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9645712-319F-4E90-BCEB-D987D92F516A}" type="datetime1">
              <a:rPr lang="es-ES" noProof="0" smtClean="0"/>
              <a:t>16/07/2024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D1FE31BA-0339-46EE-ACF7-DCEDA255DE2F}" type="datetime1">
              <a:rPr lang="es-ES" noProof="0" smtClean="0"/>
              <a:t>16/07/2024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0" y="3471"/>
            <a:ext cx="12191980" cy="6853008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es-ES" sz="4400" dirty="0">
                <a:solidFill>
                  <a:schemeClr val="tx1"/>
                </a:solidFill>
              </a:rPr>
              <a:t>Análisis Datos </a:t>
            </a:r>
            <a:r>
              <a:rPr lang="es-ES" sz="4400" dirty="0" err="1">
                <a:solidFill>
                  <a:schemeClr val="tx1"/>
                </a:solidFill>
              </a:rPr>
              <a:t>Titanic</a:t>
            </a:r>
            <a:endParaRPr lang="es-ES" sz="4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ES" sz="1600" dirty="0"/>
              <a:t>Tasa mortalidad</a:t>
            </a:r>
          </a:p>
          <a:p>
            <a:pPr rtl="0">
              <a:lnSpc>
                <a:spcPct val="100000"/>
              </a:lnSpc>
            </a:pPr>
            <a:endParaRPr lang="es-ES" sz="1600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/>
              <a:t>Alta tasa de mortalidad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835F635-C3FE-957A-85A0-4595EEDA3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528" y="2107484"/>
            <a:ext cx="10058400" cy="744727"/>
          </a:xfrm>
        </p:spPr>
        <p:txBody>
          <a:bodyPr>
            <a:normAutofit/>
          </a:bodyPr>
          <a:lstStyle/>
          <a:p>
            <a:r>
              <a:rPr lang="es-ES" dirty="0"/>
              <a:t>Analizando la cantidad de supervivientes se produjo una alta mortalidad</a:t>
            </a:r>
          </a:p>
        </p:txBody>
      </p:sp>
      <p:sp>
        <p:nvSpPr>
          <p:cNvPr id="14" name="Marcador de contenido 4">
            <a:extLst>
              <a:ext uri="{FF2B5EF4-FFF2-40B4-BE49-F238E27FC236}">
                <a16:creationId xmlns:a16="http://schemas.microsoft.com/office/drawing/2014/main" id="{81A9A31C-2AEF-7C47-8AF6-14E84A2AC03D}"/>
              </a:ext>
            </a:extLst>
          </p:cNvPr>
          <p:cNvSpPr txBox="1">
            <a:spLocks/>
          </p:cNvSpPr>
          <p:nvPr/>
        </p:nvSpPr>
        <p:spPr>
          <a:xfrm>
            <a:off x="1176528" y="4043082"/>
            <a:ext cx="10058400" cy="7447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s-ES" dirty="0"/>
          </a:p>
        </p:txBody>
      </p:sp>
      <p:pic>
        <p:nvPicPr>
          <p:cNvPr id="16" name="Imagen 1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FD859A49-868B-7E17-142C-06DE99028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072" y="2676144"/>
            <a:ext cx="8351520" cy="334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/>
              <a:t>Análisis por género y edad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835F635-C3FE-957A-85A0-4595EEDA3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528" y="2107484"/>
            <a:ext cx="10058400" cy="7447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/>
              <a:t>La tasa de supervivientes es mucho mayor en mujeres. Parece que la máxima “Las mujeres y niños primero” podía ser una razón.</a:t>
            </a:r>
          </a:p>
          <a:p>
            <a:pPr marL="0" indent="0">
              <a:buNone/>
            </a:pPr>
            <a:r>
              <a:rPr lang="es-ES" dirty="0"/>
              <a:t>Los niños no obstante tienen un ratio mas similar de supervivencia y fallecimiento lo que no concuerda con esto.</a:t>
            </a:r>
          </a:p>
        </p:txBody>
      </p:sp>
      <p:sp>
        <p:nvSpPr>
          <p:cNvPr id="14" name="Marcador de contenido 4">
            <a:extLst>
              <a:ext uri="{FF2B5EF4-FFF2-40B4-BE49-F238E27FC236}">
                <a16:creationId xmlns:a16="http://schemas.microsoft.com/office/drawing/2014/main" id="{81A9A31C-2AEF-7C47-8AF6-14E84A2AC03D}"/>
              </a:ext>
            </a:extLst>
          </p:cNvPr>
          <p:cNvSpPr txBox="1">
            <a:spLocks/>
          </p:cNvSpPr>
          <p:nvPr/>
        </p:nvSpPr>
        <p:spPr>
          <a:xfrm>
            <a:off x="1176528" y="4043082"/>
            <a:ext cx="10058400" cy="7447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s-ES" dirty="0"/>
          </a:p>
        </p:txBody>
      </p:sp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60EAC69F-26E9-4462-5D61-23F802467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979510"/>
            <a:ext cx="8302752" cy="332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1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/>
              <a:t>Análisis de la clase del pasaje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835F635-C3FE-957A-85A0-4595EEDA3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528" y="2107484"/>
            <a:ext cx="10058400" cy="744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La mayoría de los niños viajaban en tercera clase. Puede explicar el ratio similar de fallecimiento y supervivencia que se revisaba en el análisis por género</a:t>
            </a:r>
          </a:p>
        </p:txBody>
      </p:sp>
      <p:sp>
        <p:nvSpPr>
          <p:cNvPr id="14" name="Marcador de contenido 4">
            <a:extLst>
              <a:ext uri="{FF2B5EF4-FFF2-40B4-BE49-F238E27FC236}">
                <a16:creationId xmlns:a16="http://schemas.microsoft.com/office/drawing/2014/main" id="{81A9A31C-2AEF-7C47-8AF6-14E84A2AC03D}"/>
              </a:ext>
            </a:extLst>
          </p:cNvPr>
          <p:cNvSpPr txBox="1">
            <a:spLocks/>
          </p:cNvSpPr>
          <p:nvPr/>
        </p:nvSpPr>
        <p:spPr>
          <a:xfrm>
            <a:off x="1176528" y="4043082"/>
            <a:ext cx="10058400" cy="7447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s-ES" dirty="0"/>
          </a:p>
        </p:txBody>
      </p:sp>
      <p:pic>
        <p:nvPicPr>
          <p:cNvPr id="6" name="Imagen 5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928B008E-F946-8345-9806-42B238806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12" y="3289816"/>
            <a:ext cx="10485948" cy="299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76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/>
              <a:t>Análisis de supervivencia por embarque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835F635-C3FE-957A-85A0-4595EEDA3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528" y="2107484"/>
            <a:ext cx="2791968" cy="280284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/>
              <a:t>La tasa de supervivencia es mayor en </a:t>
            </a:r>
            <a:r>
              <a:rPr lang="es-ES" dirty="0" err="1"/>
              <a:t>Cherbourg</a:t>
            </a:r>
            <a:r>
              <a:rPr lang="es-ES" dirty="0"/>
              <a:t> que en </a:t>
            </a:r>
            <a:r>
              <a:rPr lang="es-ES" dirty="0" err="1"/>
              <a:t>Queenstown</a:t>
            </a:r>
            <a:r>
              <a:rPr lang="es-ES" dirty="0"/>
              <a:t> y Southampton.</a:t>
            </a:r>
          </a:p>
          <a:p>
            <a:pPr marL="0" indent="0">
              <a:buNone/>
            </a:pPr>
            <a:r>
              <a:rPr lang="es-ES" dirty="0"/>
              <a:t>Si analizamos las clases de embarque vemos que hay una relación entre el puerto y la clase y por ende entre el puerto y la supervivencia</a:t>
            </a:r>
          </a:p>
        </p:txBody>
      </p:sp>
      <p:sp>
        <p:nvSpPr>
          <p:cNvPr id="14" name="Marcador de contenido 4">
            <a:extLst>
              <a:ext uri="{FF2B5EF4-FFF2-40B4-BE49-F238E27FC236}">
                <a16:creationId xmlns:a16="http://schemas.microsoft.com/office/drawing/2014/main" id="{81A9A31C-2AEF-7C47-8AF6-14E84A2AC03D}"/>
              </a:ext>
            </a:extLst>
          </p:cNvPr>
          <p:cNvSpPr txBox="1">
            <a:spLocks/>
          </p:cNvSpPr>
          <p:nvPr/>
        </p:nvSpPr>
        <p:spPr>
          <a:xfrm>
            <a:off x="1176528" y="4043082"/>
            <a:ext cx="10058400" cy="7447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s-ES" dirty="0"/>
          </a:p>
        </p:txBody>
      </p:sp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8D9B4947-9CD4-2003-C9A6-4B607C58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368" y="2125055"/>
            <a:ext cx="6166104" cy="1793865"/>
          </a:xfrm>
          <a:prstGeom prst="rect">
            <a:avLst/>
          </a:prstGeom>
        </p:spPr>
      </p:pic>
      <p:pic>
        <p:nvPicPr>
          <p:cNvPr id="9" name="Imagen 8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BA512B09-B46B-6970-E76E-1054B4561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6424" y="4043082"/>
            <a:ext cx="6151160" cy="206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05294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108_TF22712842.potx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5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{C64AEF7E-56C4-4B00-9659-E0A9F2830D56}tf22712842_win32</Template>
  <TotalTime>23</TotalTime>
  <Words>153</Words>
  <Application>Microsoft Office PowerPoint</Application>
  <PresentationFormat>Panorámica</PresentationFormat>
  <Paragraphs>17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Bookman Old Style</vt:lpstr>
      <vt:lpstr>Calibri</vt:lpstr>
      <vt:lpstr>Consolas</vt:lpstr>
      <vt:lpstr>Franklin Gothic Book</vt:lpstr>
      <vt:lpstr>Personalizado</vt:lpstr>
      <vt:lpstr>Análisis Datos Titanic</vt:lpstr>
      <vt:lpstr>Alta tasa de mortalidad</vt:lpstr>
      <vt:lpstr>Análisis por género y edad</vt:lpstr>
      <vt:lpstr>Análisis de la clase del pasaje</vt:lpstr>
      <vt:lpstr>Análisis de supervivencia por embarque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Gomez_JuanManu TS/NC</dc:creator>
  <cp:lastModifiedBy>Gomez_JuanManu TS/NC</cp:lastModifiedBy>
  <cp:revision>1</cp:revision>
  <dcterms:created xsi:type="dcterms:W3CDTF">2024-07-16T20:55:12Z</dcterms:created>
  <dcterms:modified xsi:type="dcterms:W3CDTF">2024-07-16T21:18:45Z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