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mobt3ath.com/uplode/book/book-24138.pdf" TargetMode="External"/><Relationship Id="rId2" Type="http://schemas.openxmlformats.org/officeDocument/2006/relationships/hyperlink" Target="https://eater.net/quaternions" TargetMode="External"/><Relationship Id="rId3" Type="http://schemas.openxmlformats.org/officeDocument/2006/relationships/hyperlink" Target="https://eater.net/quaternions/video/intro" TargetMode="External"/><Relationship Id="rId4" Type="http://schemas.openxmlformats.org/officeDocument/2006/relationships/hyperlink" Target="https://webgl2fundamentals.org/" TargetMode="External"/><Relationship Id="rId5" Type="http://schemas.openxmlformats.org/officeDocument/2006/relationships/hyperlink" Target="https://stackoverflow.com/" TargetMode="External"/><Relationship Id="rId6" Type="http://schemas.openxmlformats.org/officeDocument/2006/relationships/hyperlink" Target="https://www.w3schools.com/css/" TargetMode="External"/><Relationship Id="rId7" Type="http://schemas.openxmlformats.org/officeDocument/2006/relationships/hyperlink" Target="https://www.w3schools.com/js/default.asp" TargetMode="External"/><Relationship Id="rId8" Type="http://schemas.openxmlformats.org/officeDocument/2006/relationships/hyperlink" Target="https://www.w3schools.com/html/default.asp" TargetMode="External"/><Relationship Id="rId9" Type="http://schemas.openxmlformats.org/officeDocument/2006/relationships/hyperlink" Target="https://colorhunt.co/" TargetMode="External"/><Relationship Id="rId10" Type="http://schemas.openxmlformats.org/officeDocument/2006/relationships/hyperlink" Target="https://www.blendswap.com/" TargetMode="External"/><Relationship Id="rId11" Type="http://schemas.openxmlformats.org/officeDocument/2006/relationships/hyperlink" Target="http://glmatrix.net/docs/module-mat4.html" TargetMode="External"/><Relationship Id="rId1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s://www.blendswap.com/blends/view/44612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Odisea: Orbitas y Rotaciones en el espacio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960000" y="5911200"/>
            <a:ext cx="2232000" cy="12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spAutoFit/>
          </a:bodyPr>
          <a:p>
            <a:pPr algn="ctr"/>
            <a:r>
              <a:rPr b="0" lang="es-AR" sz="1800" spc="-1" strike="noStrike">
                <a:latin typeface="Source Sans Pro Black"/>
              </a:rPr>
              <a:t>Integrantes:</a:t>
            </a:r>
            <a:endParaRPr b="0" lang="es-AR" sz="1800" spc="-1" strike="noStrike">
              <a:latin typeface="Source Sans Pro Black"/>
            </a:endParaRPr>
          </a:p>
          <a:p>
            <a:pPr algn="ctr"/>
            <a:r>
              <a:rPr b="0" lang="es-AR" sz="1800" spc="-1" strike="noStrike">
                <a:latin typeface="Source Sans Pro Light"/>
              </a:rPr>
              <a:t>Mattioli, Barbara.</a:t>
            </a:r>
            <a:endParaRPr b="0" lang="es-AR" sz="1800" spc="-1" strike="noStrike">
              <a:latin typeface="Source Sans Pro Black"/>
            </a:endParaRPr>
          </a:p>
          <a:p>
            <a:pPr algn="ctr"/>
            <a:r>
              <a:rPr b="0" lang="es-AR" sz="1800" spc="-1" strike="noStrike">
                <a:latin typeface="Source Sans Pro Light"/>
              </a:rPr>
              <a:t>Mignucci, Bruno.</a:t>
            </a:r>
            <a:endParaRPr b="0" lang="es-AR" sz="1800" spc="-1" strike="noStrike">
              <a:latin typeface="Source Sans Pro Black"/>
            </a:endParaRPr>
          </a:p>
          <a:p>
            <a:pPr algn="ctr"/>
            <a:r>
              <a:rPr b="0" lang="es-AR" sz="1800" spc="-1" strike="noStrike">
                <a:latin typeface="Source Sans Pro Light"/>
              </a:rPr>
              <a:t>Puhl, Juan Manuel.</a:t>
            </a:r>
            <a:endParaRPr b="0" lang="es-AR" sz="1800" spc="-1" strike="noStrike">
              <a:latin typeface="Source Sans Pro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Cámara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144000" y="1980000"/>
            <a:ext cx="9790560" cy="505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La cámara proporciona la matriz de vista y la de proyección.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Las operaciones que realiza la cámara son las siguientes: 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</a:t>
            </a: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 </a:t>
            </a: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Aplicar zoom.</a:t>
            </a:r>
            <a:endParaRPr b="0" lang="es-AR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   </a:t>
            </a: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Rotar alrededor de la escena, en el plano xz, modificando el ángulo phi.</a:t>
            </a:r>
            <a:endParaRPr b="0" lang="es-AR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   </a:t>
            </a: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Rotar alrededor de la escena, en el plano yz, modificando el ángulo theta. 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Para implementar el zoom, modificamos el fov y volvemos a calcular la matriz de perspectiva.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Para las rotaciones utilizamos cuaterniones. 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Interfaz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Debido a que el usuario debe ser capaz de moverse por la escena, fue necesario que agregáramos una interfaz gráfica con controles.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Decidimos que la forma mas natural era usando sliders que hagan variar los ángulos de rotación y otros valores, y botones para iniciar y detener las animaciones de los objetos.</a:t>
            </a: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Interfaz</a:t>
            </a:r>
            <a:endParaRPr b="0" lang="es-AR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88000" y="1440000"/>
            <a:ext cx="9431280" cy="532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Interfaz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Dividimos en distintas partes:</a:t>
            </a:r>
            <a:endParaRPr b="0" lang="es-AR" sz="2600" spc="-1" strike="noStrike">
              <a:latin typeface="Arial"/>
            </a:endParaRPr>
          </a:p>
          <a:p>
            <a:pPr lvl="1" marL="28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Planeta</a:t>
            </a:r>
            <a:endParaRPr b="0" lang="es-AR" sz="2200" spc="-1" strike="noStrike">
              <a:latin typeface="Arial"/>
            </a:endParaRPr>
          </a:p>
          <a:p>
            <a:pPr lvl="1" marL="28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Satélite</a:t>
            </a:r>
            <a:endParaRPr b="0" lang="es-AR" sz="2200" spc="-1" strike="noStrike">
              <a:latin typeface="Arial"/>
            </a:endParaRPr>
          </a:p>
          <a:p>
            <a:pPr lvl="1" marL="288000" indent="-21456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Cámara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Cada parte tiene sus propios sliders para modificar valores. A su vez, cada slider tiene asignado un recuadro de texto en el cual se muestra su valor actual. También puede modificarse en caso de que se desee un valor específico.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Interfaz - Planeta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5112000"/>
            <a:ext cx="9178200" cy="15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Esta sección se compone del slider que maneja el ángulo de rotación del planeta con respecto a Y, y dos botones que activan la rotación automática en distintos sentidos.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0" t="1786" r="1539" b="3214"/>
          <a:stretch/>
        </p:blipFill>
        <p:spPr>
          <a:xfrm>
            <a:off x="720000" y="2484000"/>
            <a:ext cx="8505360" cy="191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Interfaz - Satélite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0000" y="4824000"/>
            <a:ext cx="9178200" cy="17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Esta sección se compone de dos sliders y cuatro botones. El primer slider maneja la rotación con respecto a si mismo en el eje Z.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 segundo maneja la rotación alrededor del planeta.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Todos los botones activan rotaciones automáticas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rcRect l="732" t="0" r="1612" b="2526"/>
          <a:stretch/>
        </p:blipFill>
        <p:spPr>
          <a:xfrm>
            <a:off x="1279080" y="1800000"/>
            <a:ext cx="7311240" cy="279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Interfaz - Cámara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0000" y="4896000"/>
            <a:ext cx="9178200" cy="17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 primer slider maneja el zoom de la cámara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 segundo maneja la rotación vertical.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 tercero maneja la rotación horizontal.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Ambos botones manejan la rotación horizontal automática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rcRect l="305" t="0" r="986" b="0"/>
          <a:stretch/>
        </p:blipFill>
        <p:spPr>
          <a:xfrm>
            <a:off x="1176480" y="1807200"/>
            <a:ext cx="7750080" cy="301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Interfaz - Botones auxiliares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Además de los controles de cada objeto, se agregaron dos botones extra.</a:t>
            </a:r>
            <a:endParaRPr b="0" lang="es-AR" sz="26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Botón de reset, el cual reinicia la escena a sus condiciones iniciales.</a:t>
            </a:r>
            <a:endParaRPr b="0" lang="es-AR" sz="2200" spc="-1" strike="noStrike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Botón de pantalla completa, el cual, como indica su nombre, activa la pantalla completa </a:t>
            </a: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Transformaciones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Rotación del planeta: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Como esta en el (0,0,0), lo único que tuvimos que hacer fue multiplicar la matriz de rotación según Y por la matriz de modelado del planeta.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Rotación del satélite con respecto al planeta: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Análoga a la rotación del planeta con respecto a sí mismo porque rota con respecto al mismo punto (El 0,0,0).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Transformaciones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3680" y="1932840"/>
            <a:ext cx="10029600" cy="36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AR" sz="2600" spc="-1" strike="noStrike" u="sng">
                <a:solidFill>
                  <a:srgbClr val="1c1c1c"/>
                </a:solidFill>
                <a:uFillTx/>
                <a:latin typeface="Source Sans Pro Semibold"/>
                <a:ea typeface="DejaVu Sans"/>
              </a:rPr>
              <a:t>Rotación del satélite con respecto a sí mismo: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Como no se encuentra en el origen de coordenadas realizamos las siguientes   transformaciones:  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Trasladamos el satélite hacia el centro de coordenadas.</a:t>
            </a:r>
            <a:endParaRPr b="0" lang="es-A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Rotamos al satélite el ángulo deseado según Z.</a:t>
            </a:r>
            <a:endParaRPr b="0" lang="es-AR" sz="1800" spc="-1" strike="noStrike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Aplicamos una traslación inversa para que el satélite vuelva a su posición inicial.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Índice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Objetivos</a:t>
            </a:r>
            <a:endParaRPr b="0" lang="es-AR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Montando la escena</a:t>
            </a:r>
            <a:endParaRPr b="0" lang="es-AR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2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La idea de la escena</a:t>
            </a:r>
            <a:endParaRPr b="0" lang="es-AR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2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Ubicación de la cámara y objetos</a:t>
            </a:r>
            <a:endParaRPr b="0" lang="es-AR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Cámara</a:t>
            </a:r>
            <a:endParaRPr b="0" lang="es-AR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Interfaz</a:t>
            </a:r>
            <a:endParaRPr b="0" lang="es-AR" sz="26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2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Planeta</a:t>
            </a:r>
            <a:endParaRPr b="0" lang="es-AR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2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Satélite</a:t>
            </a:r>
            <a:endParaRPr b="0" lang="es-AR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2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Cámara</a:t>
            </a:r>
            <a:endParaRPr b="0" lang="es-AR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200" spc="-1" strike="noStrike">
                <a:solidFill>
                  <a:srgbClr val="000000"/>
                </a:solidFill>
                <a:latin typeface="Source Sans Pro Light"/>
                <a:ea typeface="DejaVu Sans"/>
              </a:rPr>
              <a:t>Botones Auxiliares</a:t>
            </a:r>
            <a:endParaRPr b="0" lang="es-AR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Transformaciones</a:t>
            </a:r>
            <a:endParaRPr b="0" lang="es-AR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Animaciones</a:t>
            </a:r>
            <a:endParaRPr b="0" lang="es-AR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Comentarios Finales</a:t>
            </a:r>
            <a:endParaRPr b="0" lang="es-AR" sz="26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Referencias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Animaciones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60000" y="1728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-44640" y="1531440"/>
            <a:ext cx="10043280" cy="529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Decidimos implementar varias rotaciones automáticas, tanto de manera horaria como antihoraria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4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Tales como: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s-AR" sz="26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Rotación del planeta</a:t>
            </a:r>
            <a:endParaRPr b="0" lang="es-A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	</a:t>
            </a: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Rotación del satélite sobre si mismo</a:t>
            </a:r>
            <a:endParaRPr b="0" lang="es-A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	</a:t>
            </a: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Órbita del satélite alrededor del planeta</a:t>
            </a:r>
            <a:endParaRPr b="0" lang="es-A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	</a:t>
            </a:r>
            <a:r>
              <a:rPr b="0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Rotación de cámara horizontalmente</a:t>
            </a:r>
            <a:r>
              <a:rPr b="1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Para activarlas solo hay que apretar el botón correspondiente. Pueden haber tantas animaciones activas a la vez como el usuario desee.</a:t>
            </a:r>
            <a:endParaRPr b="0" lang="es-AR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1c1c1c"/>
              </a:buClr>
              <a:buFont typeface="Symbol"/>
              <a:buChar char=""/>
            </a:pPr>
            <a:r>
              <a:rPr b="1" lang="es-AR" sz="18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Los sliders no tendrán efecto mientras la animación correspondiente esté activada</a:t>
            </a:r>
            <a:r>
              <a:rPr b="1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746640"/>
            <a:ext cx="907092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Comentarios Finales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8680"/>
            <a:ext cx="90709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Nos pareció un proyecto muy interesante y muy creativo. Además, tener que aprender nuevos lenguajes rápidamente lo hizo un desafío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427200" y="4557240"/>
            <a:ext cx="3085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AR" sz="4000" spc="-1" strike="noStrike">
                <a:latin typeface="Arial"/>
              </a:rPr>
              <a:t>¿Preguntas?</a:t>
            </a:r>
            <a:endParaRPr b="0" lang="es-A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13000" y="793800"/>
            <a:ext cx="907092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Referencias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https://www.mobt3ath.com/uplode/book/book-24138.pdf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https://eater.net/quaternions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https://eater.net/quaternions/video/intro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https://webgl2fundamentals.org/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https://stackoverflow.com/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https://www.w3schools.com/css/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https://www.w3schools.com/js/default.asp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8"/>
              </a:rPr>
              <a:t>https://www.w3schools.com/html/default.asp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9"/>
              </a:rPr>
              <a:t>https://colorhunt.co/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0"/>
              </a:rPr>
              <a:t>https://www.blendswap.com/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1"/>
              </a:rPr>
              <a:t>http://glmatrix.net/docs/module-mat4.html</a:t>
            </a:r>
            <a:endParaRPr b="0" lang="es-AR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Objetivos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Generar una escena en la cual se integren bien los objetos modelados.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Manejar el movimiento de la cámara de forma natural.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Manejar el movimiento de los objetos de forma natural.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Trabajar con animaciones.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2"/>
              </a:spcAft>
              <a:buClr>
                <a:srgbClr val="1c1c1c"/>
              </a:buClr>
              <a:buFont typeface="Symbol"/>
              <a:buChar char=""/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Aprender nuevas técnicas de programación.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8421480" y="6952680"/>
            <a:ext cx="788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La idea de la escena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1800" y="2154240"/>
            <a:ext cx="9178200" cy="39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Decidimos modelar el movimiento de un satélite alrededor de un planeta.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Elegimos esto porque es una situación real y muy interesante.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 modelo del satélite fue descargado de internet, mientras que el planeta fue modelado por nosotros.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La idea de la escena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32000" y="5904000"/>
            <a:ext cx="9178200" cy="7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Modelo del planeta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381040" y="1872000"/>
            <a:ext cx="5681160" cy="385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La idea de la escena</a:t>
            </a:r>
            <a:endParaRPr b="0" lang="es-AR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080000" y="2196000"/>
            <a:ext cx="7918200" cy="385020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792000" y="6140520"/>
            <a:ext cx="8782200" cy="9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s-AR" sz="2600" spc="-1" strike="noStrike">
                <a:solidFill>
                  <a:srgbClr val="000000"/>
                </a:solidFill>
                <a:latin typeface="Source Sans Pro Semibold"/>
                <a:ea typeface="DejaVu Sans"/>
              </a:rPr>
              <a:t>Modelo del Satélite</a:t>
            </a:r>
            <a:endParaRPr b="0" lang="es-A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16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2"/>
              </a:rPr>
              <a:t>https://www.blendswap.com/blends/view/44612</a:t>
            </a:r>
            <a:endParaRPr b="0" lang="es-A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Ubicación de la cámara y objetos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 planeta fue centrado en el (0,0,0) puesto que harían más sencillas las transformaciones siguientes y además queríamos que fuera el centro de la escena. Los anillos están separados y son capaces de rotar independientemente del planeta.</a:t>
            </a:r>
            <a:endParaRPr b="0" lang="es-AR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 satélite se ubicó en una posición arbitraria, lejos del planeta.</a:t>
            </a:r>
            <a:endParaRPr b="0" lang="es-AR" sz="22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La cámara se inicia mirando al (0,0,0) con el up en el eje Y. Más adelante se hablará de como fue implementada.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 proyecto pedía que lo hagamos wireframe entonces tuvimos que modificar los índices y el drawElements para que dibuje líneas</a:t>
            </a:r>
            <a:endParaRPr b="0" lang="es-A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Resultado final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6120000"/>
            <a:ext cx="917820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spcAft>
                <a:spcPts val="1142"/>
              </a:spcAft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La escena finalmente montada</a:t>
            </a:r>
            <a:endParaRPr b="0" lang="es-AR" sz="26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872000" y="1800000"/>
            <a:ext cx="6360840" cy="422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s-AR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Cámara</a:t>
            </a:r>
            <a:endParaRPr b="0" lang="es-AR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144000" y="1800000"/>
            <a:ext cx="9790560" cy="57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La cámara esta implementada a partir de coordenadas esféricas.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Esta definida por: 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s-AR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La posición o el ojo.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s-AR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	</a:t>
            </a:r>
            <a:r>
              <a:rPr b="0" lang="es-AR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Vector normal.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s-AR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	</a:t>
            </a:r>
            <a:r>
              <a:rPr b="0" lang="es-AR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Centro u objetivo al que apunta.</a:t>
            </a:r>
            <a:endParaRPr b="0" lang="es-AR" sz="2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s-AR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	</a:t>
            </a:r>
            <a:r>
              <a:rPr b="0" lang="es-AR" sz="26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El volumen de visión.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AR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El ojo o posición de la cámara se define de la siguiente forma :</a:t>
            </a:r>
            <a:endParaRPr b="0" lang="es-AR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AR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[ r.sen(theta).cos(phi), r.cos(theta),  r.sen(theta).sen(phi) ]</a:t>
            </a:r>
            <a:endParaRPr b="0" lang="es-AR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AR" sz="22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Donde r es el radio y fue fijado en 3.</a:t>
            </a: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2019-04-10T09:40:05Z</dcterms:created>
  <dc:creator/>
  <dc:description/>
  <dc:language>es-AR</dc:language>
  <cp:lastModifiedBy/>
  <dcterms:modified xsi:type="dcterms:W3CDTF">2019-04-11T23:33:13Z</dcterms:modified>
  <cp:revision>49</cp:revision>
  <dc:subject/>
  <dc:title>Alizarin</dc:title>
</cp:coreProperties>
</file>