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none" dirty="0" err="1">
                <a:solidFill>
                  <a:srgbClr val="FF0000"/>
                </a:solidFill>
                <a:latin typeface="Algerian" panose="04020705040A02060702" pitchFamily="82" charset="0"/>
              </a:rPr>
              <a:t>Votos</a:t>
            </a:r>
            <a:endParaRPr lang="en-US" u="none" dirty="0">
              <a:solidFill>
                <a:srgbClr val="FF0000"/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Votos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E566-4BE7-967D-41C2EC362E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2-E566-4BE7-967D-41C2EC362E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E566-4BE7-967D-41C2EC362E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4-E566-4BE7-967D-41C2EC362E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E566-4BE7-967D-41C2EC362ECD}"/>
              </c:ext>
            </c:extLst>
          </c:dPt>
          <c:dLbls>
            <c:dLbl>
              <c:idx val="0"/>
              <c:layout>
                <c:manualLayout>
                  <c:x val="5.1068337295596497E-2"/>
                  <c:y val="-4.111743060145145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OPT; </a:t>
                    </a:r>
                    <a:fld id="{3DB950BD-4CFF-4419-8F45-53F23E003074}" type="PERCENTAGE">
                      <a:rPr lang="en-US" smtClean="0"/>
                      <a:pPr/>
                      <a:t>[PORCENTAJE]</a:t>
                    </a:fld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566-4BE7-967D-41C2EC362ECD}"/>
                </c:ext>
              </c:extLst>
            </c:dLbl>
            <c:dLbl>
              <c:idx val="1"/>
              <c:layout>
                <c:manualLayout>
                  <c:x val="5.0999254830476064E-2"/>
                  <c:y val="-1.83031396971145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CUI; </a:t>
                    </a:r>
                    <a:fld id="{C1FAE4E0-A0C9-4CF7-8AEF-40CD00BAC5AE}" type="PERCENTAGE">
                      <a:rPr lang="en-US" smtClean="0"/>
                      <a:pPr/>
                      <a:t>[PORCENTAJE]</a:t>
                    </a:fld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566-4BE7-967D-41C2EC362ECD}"/>
                </c:ext>
              </c:extLst>
            </c:dLbl>
            <c:dLbl>
              <c:idx val="2"/>
              <c:layout>
                <c:manualLayout>
                  <c:x val="0.17343898959065415"/>
                  <c:y val="-1.688356876564605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CET; </a:t>
                    </a:r>
                    <a:fld id="{F555B771-F431-414B-A7E9-7CF23A8348FD}" type="PERCENTAGE">
                      <a:rPr lang="en-US" smtClean="0"/>
                      <a:pPr/>
                      <a:t>[PORCENTAJE]</a:t>
                    </a:fld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566-4BE7-967D-41C2EC362ECD}"/>
                </c:ext>
              </c:extLst>
            </c:dLbl>
            <c:dLbl>
              <c:idx val="3"/>
              <c:layout>
                <c:manualLayout>
                  <c:x val="-1.9940146952219805E-2"/>
                  <c:y val="6.1925536087290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APAS; </a:t>
                    </a:r>
                    <a:fld id="{285094A2-5FB1-4C73-8AD4-35A85A36D097}" type="PERCENTAGE">
                      <a:rPr lang="en-US" smtClean="0"/>
                      <a:pPr/>
                      <a:t>[PORCENTAJE]</a:t>
                    </a:fld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566-4BE7-967D-41C2EC362ECD}"/>
                </c:ext>
              </c:extLst>
            </c:dLbl>
            <c:dLbl>
              <c:idx val="4"/>
              <c:layout>
                <c:manualLayout>
                  <c:x val="-0.11313405037861797"/>
                  <c:y val="-4.4120273581823612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PES;</a:t>
                    </a:r>
                    <a:r>
                      <a:rPr lang="en-US" baseline="0" dirty="0"/>
                      <a:t> </a:t>
                    </a:r>
                    <a:fld id="{C96873D0-7C33-4FC6-AC1B-1C1CF67A1E08}" type="PERCENTAGE">
                      <a:rPr lang="en-US" smtClean="0"/>
                      <a:pPr/>
                      <a:t>[PORCENTAJE]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566-4BE7-967D-41C2EC362E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4"/>
                <c:pt idx="0">
                  <c:v>OPT</c:v>
                </c:pt>
                <c:pt idx="1">
                  <c:v>CIU</c:v>
                </c:pt>
                <c:pt idx="2">
                  <c:v>CET</c:v>
                </c:pt>
                <c:pt idx="3">
                  <c:v>APAS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30</c:v>
                </c:pt>
                <c:pt idx="1">
                  <c:v>10</c:v>
                </c:pt>
                <c:pt idx="2">
                  <c:v>19</c:v>
                </c:pt>
                <c:pt idx="3">
                  <c:v>15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66-4BE7-967D-41C2EC362EC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5BA0B-0DC5-45E5-91D1-3CDA5C6A68D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FD8E4BD-F178-4ED9-9026-9092A65889DD}">
      <dgm:prSet phldrT="[Texto]"/>
      <dgm:spPr>
        <a:solidFill>
          <a:srgbClr val="FFFF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Presidente</a:t>
          </a:r>
        </a:p>
      </dgm:t>
    </dgm:pt>
    <dgm:pt modelId="{9C88540C-07FC-472F-B2CC-8566A9C3085C}" type="sibTrans" cxnId="{728849F2-0774-4BCB-BDF5-70F5ED096061}">
      <dgm:prSet/>
      <dgm:spPr/>
      <dgm:t>
        <a:bodyPr/>
        <a:lstStyle/>
        <a:p>
          <a:endParaRPr lang="es-ES"/>
        </a:p>
      </dgm:t>
    </dgm:pt>
    <dgm:pt modelId="{3C5C5C50-4F4E-4F3E-A9F3-4BF128A8BA61}" type="parTrans" cxnId="{728849F2-0774-4BCB-BDF5-70F5ED096061}">
      <dgm:prSet/>
      <dgm:spPr/>
      <dgm:t>
        <a:bodyPr/>
        <a:lstStyle/>
        <a:p>
          <a:endParaRPr lang="es-ES"/>
        </a:p>
      </dgm:t>
    </dgm:pt>
    <dgm:pt modelId="{1B4F51A1-D37E-4C4E-BB7F-448F72DE1726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Delegado jurídico</a:t>
          </a:r>
        </a:p>
      </dgm:t>
    </dgm:pt>
    <dgm:pt modelId="{7BD08A4B-42D5-42A0-99A3-375065892D5F}" type="sibTrans" cxnId="{D17ECCE2-2580-4E37-9342-E8BC1F890CDE}">
      <dgm:prSet/>
      <dgm:spPr/>
      <dgm:t>
        <a:bodyPr/>
        <a:lstStyle/>
        <a:p>
          <a:endParaRPr lang="es-ES"/>
        </a:p>
      </dgm:t>
    </dgm:pt>
    <dgm:pt modelId="{B8CCEB62-5029-473B-9E9E-A6B98B348ED8}" type="parTrans" cxnId="{D17ECCE2-2580-4E37-9342-E8BC1F890CDE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BB2AC23C-1FBD-4E12-BF44-415ADFF69D2A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Delegado Financiero</a:t>
          </a:r>
        </a:p>
      </dgm:t>
    </dgm:pt>
    <dgm:pt modelId="{089D3F8C-0D24-433A-8055-DCB7CF4D8AF3}" type="parTrans" cxnId="{89435C89-B02C-45DE-83DD-399215A194A6}">
      <dgm:prSet/>
      <dgm:spPr/>
      <dgm:t>
        <a:bodyPr/>
        <a:lstStyle/>
        <a:p>
          <a:endParaRPr lang="es-ES"/>
        </a:p>
      </dgm:t>
    </dgm:pt>
    <dgm:pt modelId="{7E5BF611-6ED2-4989-940C-50558E5CEDFB}" type="sibTrans" cxnId="{89435C89-B02C-45DE-83DD-399215A194A6}">
      <dgm:prSet/>
      <dgm:spPr/>
      <dgm:t>
        <a:bodyPr/>
        <a:lstStyle/>
        <a:p>
          <a:endParaRPr lang="es-ES"/>
        </a:p>
      </dgm:t>
    </dgm:pt>
    <dgm:pt modelId="{C6042542-AAC4-4604-8497-2C03EF388BDE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Relaciones públicas</a:t>
          </a:r>
        </a:p>
      </dgm:t>
    </dgm:pt>
    <dgm:pt modelId="{C3FA5802-6478-43E7-A83F-08E18F2AD952}" type="parTrans" cxnId="{2160108D-867C-446E-9E4B-9D092634B890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5268AB48-1C74-4C2E-BD66-7398B0912BA0}" type="sibTrans" cxnId="{2160108D-867C-446E-9E4B-9D092634B890}">
      <dgm:prSet/>
      <dgm:spPr/>
      <dgm:t>
        <a:bodyPr/>
        <a:lstStyle/>
        <a:p>
          <a:endParaRPr lang="es-ES"/>
        </a:p>
      </dgm:t>
    </dgm:pt>
    <dgm:pt modelId="{07690542-89BD-4D41-8AD4-B311B33DB906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Europa</a:t>
          </a:r>
        </a:p>
      </dgm:t>
    </dgm:pt>
    <dgm:pt modelId="{4AF72E7C-CAD6-4FC5-8279-4B3FA04CC00F}" type="parTrans" cxnId="{CDD13079-D8D5-43EA-9A4B-A5B416451633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70F3E33A-0223-482F-8FC0-3FA7E37BFCA7}" type="sibTrans" cxnId="{CDD13079-D8D5-43EA-9A4B-A5B416451633}">
      <dgm:prSet/>
      <dgm:spPr/>
      <dgm:t>
        <a:bodyPr/>
        <a:lstStyle/>
        <a:p>
          <a:endParaRPr lang="es-ES"/>
        </a:p>
      </dgm:t>
    </dgm:pt>
    <dgm:pt modelId="{F97C8911-390B-4D77-9B05-AFC2801EA4AE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América</a:t>
          </a:r>
        </a:p>
      </dgm:t>
    </dgm:pt>
    <dgm:pt modelId="{11EB65B7-C7E8-4A72-868D-697898BD6DDA}" type="parTrans" cxnId="{4D8FCDA5-110A-4C59-8FC9-0CF4EB995961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79E83775-814D-429D-AB64-6D7C78ABE8EC}" type="sibTrans" cxnId="{4D8FCDA5-110A-4C59-8FC9-0CF4EB995961}">
      <dgm:prSet/>
      <dgm:spPr/>
      <dgm:t>
        <a:bodyPr/>
        <a:lstStyle/>
        <a:p>
          <a:endParaRPr lang="es-ES"/>
        </a:p>
      </dgm:t>
    </dgm:pt>
    <dgm:pt modelId="{8EE2E9C6-0A50-4A28-A715-E1DB9F3BB7B2}">
      <dgm:prSet phldrT="[Texto]"/>
      <dgm:spPr>
        <a:solidFill>
          <a:srgbClr val="FF00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Francia</a:t>
          </a:r>
        </a:p>
      </dgm:t>
    </dgm:pt>
    <dgm:pt modelId="{97CBBB0F-8D2D-4D61-9111-77981F99B88C}" type="parTrans" cxnId="{E5F17E15-D535-4B2B-BC10-8BDB18E561D1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16C1486F-6D07-470A-882F-20B35FB326D0}" type="sibTrans" cxnId="{E5F17E15-D535-4B2B-BC10-8BDB18E561D1}">
      <dgm:prSet/>
      <dgm:spPr/>
      <dgm:t>
        <a:bodyPr/>
        <a:lstStyle/>
        <a:p>
          <a:endParaRPr lang="es-ES"/>
        </a:p>
      </dgm:t>
    </dgm:pt>
    <dgm:pt modelId="{2AB14413-CD61-46B5-9B6D-E91A07CE399C}">
      <dgm:prSet phldrT="[Texto]"/>
      <dgm:spPr>
        <a:solidFill>
          <a:srgbClr val="FF00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Italia</a:t>
          </a:r>
        </a:p>
      </dgm:t>
    </dgm:pt>
    <dgm:pt modelId="{85D929BA-0DBE-48E7-B572-C466A5024D4F}" type="parTrans" cxnId="{00AA37E9-2936-4616-ADCF-440ED968D8D6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E2CAFE99-001F-491F-A3B6-534336F63484}" type="sibTrans" cxnId="{00AA37E9-2936-4616-ADCF-440ED968D8D6}">
      <dgm:prSet/>
      <dgm:spPr/>
      <dgm:t>
        <a:bodyPr/>
        <a:lstStyle/>
        <a:p>
          <a:endParaRPr lang="es-ES"/>
        </a:p>
      </dgm:t>
    </dgm:pt>
    <dgm:pt modelId="{CEF4DDE1-106D-4CEC-9A47-776CA51DCEAF}">
      <dgm:prSet phldrT="[Texto]"/>
      <dgm:spPr>
        <a:solidFill>
          <a:srgbClr val="FF00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Alemania</a:t>
          </a:r>
        </a:p>
      </dgm:t>
    </dgm:pt>
    <dgm:pt modelId="{A24130B9-02B0-4C5E-A0F1-A82150FEE334}" type="parTrans" cxnId="{FA748C5C-E972-4364-BBA6-24C7991DA516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D5F92A15-C39B-446A-93C4-8C0FD777DE96}" type="sibTrans" cxnId="{FA748C5C-E972-4364-BBA6-24C7991DA516}">
      <dgm:prSet/>
      <dgm:spPr/>
      <dgm:t>
        <a:bodyPr/>
        <a:lstStyle/>
        <a:p>
          <a:endParaRPr lang="es-ES"/>
        </a:p>
      </dgm:t>
    </dgm:pt>
    <dgm:pt modelId="{31C4ABFD-6C00-4F3A-8B17-87047609DBF8}">
      <dgm:prSet phldrT="[Texto]"/>
      <dgm:spPr>
        <a:solidFill>
          <a:srgbClr val="FF00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España</a:t>
          </a:r>
        </a:p>
      </dgm:t>
    </dgm:pt>
    <dgm:pt modelId="{F3D34B97-0890-4A0A-9A8D-11FF864B6487}" type="parTrans" cxnId="{05C8F480-A4AF-48B6-B0CF-44C6EB151D3B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05117575-05E1-410D-A41F-64B19EB2759B}" type="sibTrans" cxnId="{05C8F480-A4AF-48B6-B0CF-44C6EB151D3B}">
      <dgm:prSet/>
      <dgm:spPr/>
      <dgm:t>
        <a:bodyPr/>
        <a:lstStyle/>
        <a:p>
          <a:endParaRPr lang="es-ES"/>
        </a:p>
      </dgm:t>
    </dgm:pt>
    <dgm:pt modelId="{6DA5EE1D-5D19-4C3D-BB97-6043391CED40}">
      <dgm:prSet phldrT="[Texto]"/>
      <dgm:spPr>
        <a:solidFill>
          <a:srgbClr val="FF00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Brasil</a:t>
          </a:r>
        </a:p>
      </dgm:t>
    </dgm:pt>
    <dgm:pt modelId="{DD90B310-B4BD-4021-84F8-9920281C504B}" type="parTrans" cxnId="{78F18B1F-7FE1-4370-A88A-F0EF61C70097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D64577B3-E82A-42D4-A8AD-40E98CD7F003}" type="sibTrans" cxnId="{78F18B1F-7FE1-4370-A88A-F0EF61C70097}">
      <dgm:prSet/>
      <dgm:spPr/>
      <dgm:t>
        <a:bodyPr/>
        <a:lstStyle/>
        <a:p>
          <a:endParaRPr lang="es-ES"/>
        </a:p>
      </dgm:t>
    </dgm:pt>
    <dgm:pt modelId="{F1D90BB5-736F-4D31-A1BA-C3FA91E3A2C9}">
      <dgm:prSet phldrT="[Texto]"/>
      <dgm:spPr>
        <a:solidFill>
          <a:srgbClr val="FF00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Venezuela</a:t>
          </a:r>
        </a:p>
      </dgm:t>
    </dgm:pt>
    <dgm:pt modelId="{03C31EE6-DB17-4E7C-BD13-2A3B48FFCC80}" type="parTrans" cxnId="{FCCE01C3-953B-4C10-A312-988838F3A666}">
      <dgm:prSet/>
      <dgm:spPr/>
      <dgm:t>
        <a:bodyPr/>
        <a:lstStyle/>
        <a:p>
          <a:endParaRPr lang="es-ES"/>
        </a:p>
      </dgm:t>
    </dgm:pt>
    <dgm:pt modelId="{139BA82B-8995-464D-BAE7-A961C99838A8}" type="sibTrans" cxnId="{FCCE01C3-953B-4C10-A312-988838F3A666}">
      <dgm:prSet/>
      <dgm:spPr/>
      <dgm:t>
        <a:bodyPr/>
        <a:lstStyle/>
        <a:p>
          <a:endParaRPr lang="es-ES"/>
        </a:p>
      </dgm:t>
    </dgm:pt>
    <dgm:pt modelId="{F05EAB5B-2BFF-446D-802F-6FA32263CA65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Abogados Europa</a:t>
          </a:r>
        </a:p>
      </dgm:t>
    </dgm:pt>
    <dgm:pt modelId="{B93410A1-1C18-40D4-A42E-5CFF490ABE4E}" type="parTrans" cxnId="{93A7B0D8-BE7D-4D01-A089-5A179DF29446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6AD1DB91-31BB-4684-9915-85342D9FBEB4}" type="sibTrans" cxnId="{93A7B0D8-BE7D-4D01-A089-5A179DF29446}">
      <dgm:prSet/>
      <dgm:spPr/>
      <dgm:t>
        <a:bodyPr/>
        <a:lstStyle/>
        <a:p>
          <a:endParaRPr lang="es-ES"/>
        </a:p>
      </dgm:t>
    </dgm:pt>
    <dgm:pt modelId="{8074F595-6183-4A45-B07B-AF79A53C6AB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Abogados América</a:t>
          </a:r>
        </a:p>
      </dgm:t>
    </dgm:pt>
    <dgm:pt modelId="{9926F632-7B5B-4C2C-A05D-034CD7172F5B}" type="parTrans" cxnId="{7D6B3A2D-483E-49C8-9AF1-03829CB155B5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DD71795B-6D02-4CFA-8D16-E0900E310A9D}" type="sibTrans" cxnId="{7D6B3A2D-483E-49C8-9AF1-03829CB155B5}">
      <dgm:prSet/>
      <dgm:spPr/>
      <dgm:t>
        <a:bodyPr/>
        <a:lstStyle/>
        <a:p>
          <a:endParaRPr lang="es-ES"/>
        </a:p>
      </dgm:t>
    </dgm:pt>
    <dgm:pt modelId="{3CDFF7F1-8F6F-4481-ADE5-ABC3B91F4F26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Inspector General</a:t>
          </a:r>
        </a:p>
      </dgm:t>
    </dgm:pt>
    <dgm:pt modelId="{EC0969D8-AD09-4700-8FFF-F4C855B87AA7}" type="parTrans" cxnId="{7BF025D2-2C24-4B3C-9AAE-CC086E177A50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6ED828F0-B9E6-4F12-897C-6278B4C5E844}" type="sibTrans" cxnId="{7BF025D2-2C24-4B3C-9AAE-CC086E177A50}">
      <dgm:prSet/>
      <dgm:spPr/>
      <dgm:t>
        <a:bodyPr/>
        <a:lstStyle/>
        <a:p>
          <a:endParaRPr lang="es-ES"/>
        </a:p>
      </dgm:t>
    </dgm:pt>
    <dgm:pt modelId="{29F1ADDC-1084-41E9-98B3-C8E21CC2BB7A}">
      <dgm:prSet phldrT="[Texto]"/>
      <dgm:spPr>
        <a:solidFill>
          <a:srgbClr val="FF0000"/>
        </a:solidFill>
      </dgm:spPr>
      <dgm:t>
        <a:bodyPr/>
        <a:lstStyle/>
        <a:p>
          <a:r>
            <a:rPr lang="es-ES" b="1" dirty="0">
              <a:solidFill>
                <a:sysClr val="windowText" lastClr="000000"/>
              </a:solidFill>
            </a:rPr>
            <a:t>Inspector Zona</a:t>
          </a:r>
        </a:p>
      </dgm:t>
    </dgm:pt>
    <dgm:pt modelId="{ACE0821A-5289-46E0-A118-AD62753FD1C3}" type="parTrans" cxnId="{F92D4DA4-DA46-48AE-AF5F-BF64184778CD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119AB6CC-6605-4662-8AAC-AD4F0F1EC44B}" type="sibTrans" cxnId="{F92D4DA4-DA46-48AE-AF5F-BF64184778CD}">
      <dgm:prSet/>
      <dgm:spPr/>
      <dgm:t>
        <a:bodyPr/>
        <a:lstStyle/>
        <a:p>
          <a:endParaRPr lang="es-ES"/>
        </a:p>
      </dgm:t>
    </dgm:pt>
    <dgm:pt modelId="{CE2E52E9-7AF7-4E45-9ED6-A8E6810D9CD3}" type="pres">
      <dgm:prSet presAssocID="{7065BA0B-0DC5-45E5-91D1-3CDA5C6A68D2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D47102EF-2608-45E0-A1B1-4C060BCA2A82}" type="pres">
      <dgm:prSet presAssocID="{FFD8E4BD-F178-4ED9-9026-9092A65889DD}" presName="hierRoot1" presStyleCnt="0">
        <dgm:presLayoutVars>
          <dgm:hierBranch val="init"/>
        </dgm:presLayoutVars>
      </dgm:prSet>
      <dgm:spPr/>
    </dgm:pt>
    <dgm:pt modelId="{6D0FDE15-5755-4082-AB48-957D09051639}" type="pres">
      <dgm:prSet presAssocID="{FFD8E4BD-F178-4ED9-9026-9092A65889DD}" presName="rootComposite1" presStyleCnt="0"/>
      <dgm:spPr/>
    </dgm:pt>
    <dgm:pt modelId="{5FD1EB51-BB07-4C1E-A5A5-E363E0479671}" type="pres">
      <dgm:prSet presAssocID="{FFD8E4BD-F178-4ED9-9026-9092A65889DD}" presName="rootText1" presStyleLbl="node0" presStyleIdx="0" presStyleCnt="1">
        <dgm:presLayoutVars>
          <dgm:chPref val="3"/>
        </dgm:presLayoutVars>
      </dgm:prSet>
      <dgm:spPr/>
    </dgm:pt>
    <dgm:pt modelId="{E43D2CEA-F1E3-4A23-975F-4F53E467BA9E}" type="pres">
      <dgm:prSet presAssocID="{FFD8E4BD-F178-4ED9-9026-9092A65889DD}" presName="rootConnector1" presStyleLbl="node1" presStyleIdx="0" presStyleCnt="0"/>
      <dgm:spPr/>
    </dgm:pt>
    <dgm:pt modelId="{99B7425D-9E18-41F6-A4BA-3D1934CE3DB6}" type="pres">
      <dgm:prSet presAssocID="{FFD8E4BD-F178-4ED9-9026-9092A65889DD}" presName="hierChild2" presStyleCnt="0"/>
      <dgm:spPr/>
    </dgm:pt>
    <dgm:pt modelId="{F17C5A23-6DDE-4333-9884-13DEAF7B4178}" type="pres">
      <dgm:prSet presAssocID="{B8CCEB62-5029-473B-9E9E-A6B98B348ED8}" presName="Name37" presStyleLbl="parChTrans1D2" presStyleIdx="0" presStyleCnt="3"/>
      <dgm:spPr/>
    </dgm:pt>
    <dgm:pt modelId="{3A31A9A8-1477-43B7-BB90-9BFDF56ED79E}" type="pres">
      <dgm:prSet presAssocID="{1B4F51A1-D37E-4C4E-BB7F-448F72DE1726}" presName="hierRoot2" presStyleCnt="0">
        <dgm:presLayoutVars>
          <dgm:hierBranch val="init"/>
        </dgm:presLayoutVars>
      </dgm:prSet>
      <dgm:spPr/>
    </dgm:pt>
    <dgm:pt modelId="{5DA71BB6-FC10-4A68-988A-E4C66ED17602}" type="pres">
      <dgm:prSet presAssocID="{1B4F51A1-D37E-4C4E-BB7F-448F72DE1726}" presName="rootComposite" presStyleCnt="0"/>
      <dgm:spPr/>
    </dgm:pt>
    <dgm:pt modelId="{18112D31-7D7B-4214-8415-860E97E01685}" type="pres">
      <dgm:prSet presAssocID="{1B4F51A1-D37E-4C4E-BB7F-448F72DE1726}" presName="rootText" presStyleLbl="node2" presStyleIdx="0" presStyleCnt="3" custLinFactX="-200000" custLinFactNeighborX="-294097" custLinFactNeighborY="-47170">
        <dgm:presLayoutVars>
          <dgm:chPref val="3"/>
        </dgm:presLayoutVars>
      </dgm:prSet>
      <dgm:spPr/>
    </dgm:pt>
    <dgm:pt modelId="{D53BD097-0C1A-402B-809F-10BA68B2643D}" type="pres">
      <dgm:prSet presAssocID="{1B4F51A1-D37E-4C4E-BB7F-448F72DE1726}" presName="rootConnector" presStyleLbl="node2" presStyleIdx="0" presStyleCnt="3"/>
      <dgm:spPr/>
    </dgm:pt>
    <dgm:pt modelId="{5A9CFCF2-71D0-4F89-A7BD-D96054C350A7}" type="pres">
      <dgm:prSet presAssocID="{1B4F51A1-D37E-4C4E-BB7F-448F72DE1726}" presName="hierChild4" presStyleCnt="0"/>
      <dgm:spPr/>
    </dgm:pt>
    <dgm:pt modelId="{98EF66A0-7E42-4119-87D6-D0D91D8A07B5}" type="pres">
      <dgm:prSet presAssocID="{B93410A1-1C18-40D4-A42E-5CFF490ABE4E}" presName="Name37" presStyleLbl="parChTrans1D3" presStyleIdx="0" presStyleCnt="6"/>
      <dgm:spPr/>
    </dgm:pt>
    <dgm:pt modelId="{8AB243EE-77CD-45D9-A79C-0430535CF39D}" type="pres">
      <dgm:prSet presAssocID="{F05EAB5B-2BFF-446D-802F-6FA32263CA65}" presName="hierRoot2" presStyleCnt="0">
        <dgm:presLayoutVars>
          <dgm:hierBranch val="init"/>
        </dgm:presLayoutVars>
      </dgm:prSet>
      <dgm:spPr/>
    </dgm:pt>
    <dgm:pt modelId="{40D68867-855E-4F1E-B45D-4CA5BB6F5423}" type="pres">
      <dgm:prSet presAssocID="{F05EAB5B-2BFF-446D-802F-6FA32263CA65}" presName="rootComposite" presStyleCnt="0"/>
      <dgm:spPr/>
    </dgm:pt>
    <dgm:pt modelId="{2F28B9C7-9363-48D1-8F1E-ED51B0235694}" type="pres">
      <dgm:prSet presAssocID="{F05EAB5B-2BFF-446D-802F-6FA32263CA65}" presName="rootText" presStyleLbl="node3" presStyleIdx="0" presStyleCnt="6" custLinFactX="-200000" custLinFactNeighborX="-278818" custLinFactNeighborY="-3483">
        <dgm:presLayoutVars>
          <dgm:chPref val="3"/>
        </dgm:presLayoutVars>
      </dgm:prSet>
      <dgm:spPr/>
    </dgm:pt>
    <dgm:pt modelId="{BF97B5BE-8B10-47B7-A7D6-7392CE892768}" type="pres">
      <dgm:prSet presAssocID="{F05EAB5B-2BFF-446D-802F-6FA32263CA65}" presName="rootConnector" presStyleLbl="node3" presStyleIdx="0" presStyleCnt="6"/>
      <dgm:spPr/>
    </dgm:pt>
    <dgm:pt modelId="{444ABFAA-3050-4E0F-9DE6-94F1479EDEE1}" type="pres">
      <dgm:prSet presAssocID="{F05EAB5B-2BFF-446D-802F-6FA32263CA65}" presName="hierChild4" presStyleCnt="0"/>
      <dgm:spPr/>
    </dgm:pt>
    <dgm:pt modelId="{011A1535-5B35-4B35-B0DE-6289FFD6259A}" type="pres">
      <dgm:prSet presAssocID="{F05EAB5B-2BFF-446D-802F-6FA32263CA65}" presName="hierChild5" presStyleCnt="0"/>
      <dgm:spPr/>
    </dgm:pt>
    <dgm:pt modelId="{B7B6F9C6-9BB1-4129-9F2C-5966682B62FC}" type="pres">
      <dgm:prSet presAssocID="{9926F632-7B5B-4C2C-A05D-034CD7172F5B}" presName="Name37" presStyleLbl="parChTrans1D3" presStyleIdx="1" presStyleCnt="6"/>
      <dgm:spPr/>
    </dgm:pt>
    <dgm:pt modelId="{81DD8E1A-2A0D-4203-8F5B-A4B85B617ABA}" type="pres">
      <dgm:prSet presAssocID="{8074F595-6183-4A45-B07B-AF79A53C6AB4}" presName="hierRoot2" presStyleCnt="0">
        <dgm:presLayoutVars>
          <dgm:hierBranch val="init"/>
        </dgm:presLayoutVars>
      </dgm:prSet>
      <dgm:spPr/>
    </dgm:pt>
    <dgm:pt modelId="{E00D7A4F-7D2E-4AFB-8555-0E7D406F0E1E}" type="pres">
      <dgm:prSet presAssocID="{8074F595-6183-4A45-B07B-AF79A53C6AB4}" presName="rootComposite" presStyleCnt="0"/>
      <dgm:spPr/>
    </dgm:pt>
    <dgm:pt modelId="{10F356A5-1955-4AA9-BCCC-F4827FD819DE}" type="pres">
      <dgm:prSet presAssocID="{8074F595-6183-4A45-B07B-AF79A53C6AB4}" presName="rootText" presStyleLbl="node3" presStyleIdx="1" presStyleCnt="6" custLinFactX="-200000" custLinFactNeighborX="-278818" custLinFactNeighborY="31630">
        <dgm:presLayoutVars>
          <dgm:chPref val="3"/>
        </dgm:presLayoutVars>
      </dgm:prSet>
      <dgm:spPr/>
    </dgm:pt>
    <dgm:pt modelId="{A8CF6328-F6D9-4CB4-B6A8-35A934B65247}" type="pres">
      <dgm:prSet presAssocID="{8074F595-6183-4A45-B07B-AF79A53C6AB4}" presName="rootConnector" presStyleLbl="node3" presStyleIdx="1" presStyleCnt="6"/>
      <dgm:spPr/>
    </dgm:pt>
    <dgm:pt modelId="{009236E2-3157-4468-BC78-D3E1BC51A564}" type="pres">
      <dgm:prSet presAssocID="{8074F595-6183-4A45-B07B-AF79A53C6AB4}" presName="hierChild4" presStyleCnt="0"/>
      <dgm:spPr/>
    </dgm:pt>
    <dgm:pt modelId="{3716433C-A5A6-4540-9417-4F3081ED01DF}" type="pres">
      <dgm:prSet presAssocID="{8074F595-6183-4A45-B07B-AF79A53C6AB4}" presName="hierChild5" presStyleCnt="0"/>
      <dgm:spPr/>
    </dgm:pt>
    <dgm:pt modelId="{C30DBE92-98CC-4094-8EC7-4F48935DF7C5}" type="pres">
      <dgm:prSet presAssocID="{1B4F51A1-D37E-4C4E-BB7F-448F72DE1726}" presName="hierChild5" presStyleCnt="0"/>
      <dgm:spPr/>
    </dgm:pt>
    <dgm:pt modelId="{779F702F-3CCD-4582-B750-2F805449999B}" type="pres">
      <dgm:prSet presAssocID="{089D3F8C-0D24-433A-8055-DCB7CF4D8AF3}" presName="Name37" presStyleLbl="parChTrans1D2" presStyleIdx="1" presStyleCnt="3"/>
      <dgm:spPr/>
    </dgm:pt>
    <dgm:pt modelId="{75F99790-1E0B-4607-9D17-93488BCF05E0}" type="pres">
      <dgm:prSet presAssocID="{BB2AC23C-1FBD-4E12-BF44-415ADFF69D2A}" presName="hierRoot2" presStyleCnt="0">
        <dgm:presLayoutVars>
          <dgm:hierBranch val="init"/>
        </dgm:presLayoutVars>
      </dgm:prSet>
      <dgm:spPr/>
    </dgm:pt>
    <dgm:pt modelId="{E7A183CD-832F-4F8F-AB6D-2560B7A380EB}" type="pres">
      <dgm:prSet presAssocID="{BB2AC23C-1FBD-4E12-BF44-415ADFF69D2A}" presName="rootComposite" presStyleCnt="0"/>
      <dgm:spPr/>
    </dgm:pt>
    <dgm:pt modelId="{F5F196A7-CBCE-481A-BBAA-1F17B7AAF650}" type="pres">
      <dgm:prSet presAssocID="{BB2AC23C-1FBD-4E12-BF44-415ADFF69D2A}" presName="rootText" presStyleLbl="node2" presStyleIdx="1" presStyleCnt="3" custLinFactX="-74039" custLinFactNeighborX="-100000" custLinFactNeighborY="-39265">
        <dgm:presLayoutVars>
          <dgm:chPref val="3"/>
        </dgm:presLayoutVars>
      </dgm:prSet>
      <dgm:spPr/>
    </dgm:pt>
    <dgm:pt modelId="{4B4895C4-BF30-44F7-B9F9-55E82CFA8EC2}" type="pres">
      <dgm:prSet presAssocID="{BB2AC23C-1FBD-4E12-BF44-415ADFF69D2A}" presName="rootConnector" presStyleLbl="node2" presStyleIdx="1" presStyleCnt="3"/>
      <dgm:spPr/>
    </dgm:pt>
    <dgm:pt modelId="{BEFA65D3-F4FD-4BD1-A7F7-F130B295E702}" type="pres">
      <dgm:prSet presAssocID="{BB2AC23C-1FBD-4E12-BF44-415ADFF69D2A}" presName="hierChild4" presStyleCnt="0"/>
      <dgm:spPr/>
    </dgm:pt>
    <dgm:pt modelId="{0342F930-C77E-4278-9010-D6FB8495A239}" type="pres">
      <dgm:prSet presAssocID="{EC0969D8-AD09-4700-8FFF-F4C855B87AA7}" presName="Name37" presStyleLbl="parChTrans1D3" presStyleIdx="2" presStyleCnt="6"/>
      <dgm:spPr/>
    </dgm:pt>
    <dgm:pt modelId="{C659331B-5610-4F05-89AA-41E033BFBC20}" type="pres">
      <dgm:prSet presAssocID="{3CDFF7F1-8F6F-4481-ADE5-ABC3B91F4F26}" presName="hierRoot2" presStyleCnt="0">
        <dgm:presLayoutVars>
          <dgm:hierBranch val="init"/>
        </dgm:presLayoutVars>
      </dgm:prSet>
      <dgm:spPr/>
    </dgm:pt>
    <dgm:pt modelId="{50D922AD-9A2E-411B-85FC-26239A783E41}" type="pres">
      <dgm:prSet presAssocID="{3CDFF7F1-8F6F-4481-ADE5-ABC3B91F4F26}" presName="rootComposite" presStyleCnt="0"/>
      <dgm:spPr/>
    </dgm:pt>
    <dgm:pt modelId="{DC80F430-E61B-4FFC-9506-05E60765093D}" type="pres">
      <dgm:prSet presAssocID="{3CDFF7F1-8F6F-4481-ADE5-ABC3B91F4F26}" presName="rootText" presStyleLbl="node3" presStyleIdx="2" presStyleCnt="6" custScaleY="100973" custLinFactX="-88435" custLinFactNeighborX="-100000" custLinFactNeighborY="9543">
        <dgm:presLayoutVars>
          <dgm:chPref val="3"/>
        </dgm:presLayoutVars>
      </dgm:prSet>
      <dgm:spPr/>
    </dgm:pt>
    <dgm:pt modelId="{52D5EC14-4FE3-4087-96F4-AF924FB1898B}" type="pres">
      <dgm:prSet presAssocID="{3CDFF7F1-8F6F-4481-ADE5-ABC3B91F4F26}" presName="rootConnector" presStyleLbl="node3" presStyleIdx="2" presStyleCnt="6"/>
      <dgm:spPr/>
    </dgm:pt>
    <dgm:pt modelId="{FCF93563-F3C7-402B-AD5D-F971FB355262}" type="pres">
      <dgm:prSet presAssocID="{3CDFF7F1-8F6F-4481-ADE5-ABC3B91F4F26}" presName="hierChild4" presStyleCnt="0"/>
      <dgm:spPr/>
    </dgm:pt>
    <dgm:pt modelId="{8A8E8AA7-BFD0-4889-AAB3-A4301130232E}" type="pres">
      <dgm:prSet presAssocID="{3CDFF7F1-8F6F-4481-ADE5-ABC3B91F4F26}" presName="hierChild5" presStyleCnt="0"/>
      <dgm:spPr/>
    </dgm:pt>
    <dgm:pt modelId="{26123193-3DF0-434A-8BAB-215A88398CAB}" type="pres">
      <dgm:prSet presAssocID="{ACE0821A-5289-46E0-A118-AD62753FD1C3}" presName="Name37" presStyleLbl="parChTrans1D3" presStyleIdx="3" presStyleCnt="6"/>
      <dgm:spPr/>
    </dgm:pt>
    <dgm:pt modelId="{6C75CB5C-3F65-48F9-A868-6A172EB5F2F2}" type="pres">
      <dgm:prSet presAssocID="{29F1ADDC-1084-41E9-98B3-C8E21CC2BB7A}" presName="hierRoot2" presStyleCnt="0">
        <dgm:presLayoutVars>
          <dgm:hierBranch val="init"/>
        </dgm:presLayoutVars>
      </dgm:prSet>
      <dgm:spPr/>
    </dgm:pt>
    <dgm:pt modelId="{869C8CA5-25CB-4493-8AB8-2CF5CCEF0DAD}" type="pres">
      <dgm:prSet presAssocID="{29F1ADDC-1084-41E9-98B3-C8E21CC2BB7A}" presName="rootComposite" presStyleCnt="0"/>
      <dgm:spPr/>
    </dgm:pt>
    <dgm:pt modelId="{9F708509-E41B-4C24-9663-95F50ABDA0FD}" type="pres">
      <dgm:prSet presAssocID="{29F1ADDC-1084-41E9-98B3-C8E21CC2BB7A}" presName="rootText" presStyleLbl="node3" presStyleIdx="3" presStyleCnt="6" custLinFactX="-82871" custLinFactNeighborX="-100000" custLinFactNeighborY="30639">
        <dgm:presLayoutVars>
          <dgm:chPref val="3"/>
        </dgm:presLayoutVars>
      </dgm:prSet>
      <dgm:spPr/>
    </dgm:pt>
    <dgm:pt modelId="{F4B0DC7F-E35F-475A-8DA4-0E815DA141D6}" type="pres">
      <dgm:prSet presAssocID="{29F1ADDC-1084-41E9-98B3-C8E21CC2BB7A}" presName="rootConnector" presStyleLbl="node3" presStyleIdx="3" presStyleCnt="6"/>
      <dgm:spPr/>
    </dgm:pt>
    <dgm:pt modelId="{D3936157-7095-4533-BBDE-C541D6888F33}" type="pres">
      <dgm:prSet presAssocID="{29F1ADDC-1084-41E9-98B3-C8E21CC2BB7A}" presName="hierChild4" presStyleCnt="0"/>
      <dgm:spPr/>
    </dgm:pt>
    <dgm:pt modelId="{90E786A5-BC52-4E68-8475-66E0CA28D334}" type="pres">
      <dgm:prSet presAssocID="{29F1ADDC-1084-41E9-98B3-C8E21CC2BB7A}" presName="hierChild5" presStyleCnt="0"/>
      <dgm:spPr/>
    </dgm:pt>
    <dgm:pt modelId="{99B74818-5429-4772-BAED-F83DAB28F29A}" type="pres">
      <dgm:prSet presAssocID="{BB2AC23C-1FBD-4E12-BF44-415ADFF69D2A}" presName="hierChild5" presStyleCnt="0"/>
      <dgm:spPr/>
    </dgm:pt>
    <dgm:pt modelId="{1126BE06-CFEA-48B6-B11F-2F1BE5EE91CD}" type="pres">
      <dgm:prSet presAssocID="{C3FA5802-6478-43E7-A83F-08E18F2AD952}" presName="Name37" presStyleLbl="parChTrans1D2" presStyleIdx="2" presStyleCnt="3"/>
      <dgm:spPr/>
    </dgm:pt>
    <dgm:pt modelId="{9459634D-3AC4-44A7-BFCD-F39DE7D92276}" type="pres">
      <dgm:prSet presAssocID="{C6042542-AAC4-4604-8497-2C03EF388BDE}" presName="hierRoot2" presStyleCnt="0">
        <dgm:presLayoutVars>
          <dgm:hierBranch val="init"/>
        </dgm:presLayoutVars>
      </dgm:prSet>
      <dgm:spPr/>
    </dgm:pt>
    <dgm:pt modelId="{9522D0B4-DD3C-42B9-B56A-74FBDCC42C54}" type="pres">
      <dgm:prSet presAssocID="{C6042542-AAC4-4604-8497-2C03EF388BDE}" presName="rootComposite" presStyleCnt="0"/>
      <dgm:spPr/>
    </dgm:pt>
    <dgm:pt modelId="{2CAA5560-59DB-4A5A-AFBA-53785D06ADF6}" type="pres">
      <dgm:prSet presAssocID="{C6042542-AAC4-4604-8497-2C03EF388BDE}" presName="rootText" presStyleLbl="node2" presStyleIdx="2" presStyleCnt="3" custLinFactX="184177" custLinFactNeighborX="200000" custLinFactNeighborY="-24032">
        <dgm:presLayoutVars>
          <dgm:chPref val="3"/>
        </dgm:presLayoutVars>
      </dgm:prSet>
      <dgm:spPr/>
    </dgm:pt>
    <dgm:pt modelId="{C2F55A32-38ED-4763-9F46-194A1600A4C1}" type="pres">
      <dgm:prSet presAssocID="{C6042542-AAC4-4604-8497-2C03EF388BDE}" presName="rootConnector" presStyleLbl="node2" presStyleIdx="2" presStyleCnt="3"/>
      <dgm:spPr/>
    </dgm:pt>
    <dgm:pt modelId="{75DBBE52-D20F-43A5-876C-323EE8C1AE35}" type="pres">
      <dgm:prSet presAssocID="{C6042542-AAC4-4604-8497-2C03EF388BDE}" presName="hierChild4" presStyleCnt="0"/>
      <dgm:spPr/>
    </dgm:pt>
    <dgm:pt modelId="{CA3731FE-3764-4B56-93FE-2BBDD3A7075E}" type="pres">
      <dgm:prSet presAssocID="{4AF72E7C-CAD6-4FC5-8279-4B3FA04CC00F}" presName="Name37" presStyleLbl="parChTrans1D3" presStyleIdx="4" presStyleCnt="6"/>
      <dgm:spPr/>
    </dgm:pt>
    <dgm:pt modelId="{F21B0B22-7F03-43C3-BD5C-4EA3FD417BE3}" type="pres">
      <dgm:prSet presAssocID="{07690542-89BD-4D41-8AD4-B311B33DB906}" presName="hierRoot2" presStyleCnt="0">
        <dgm:presLayoutVars>
          <dgm:hierBranch val="init"/>
        </dgm:presLayoutVars>
      </dgm:prSet>
      <dgm:spPr/>
    </dgm:pt>
    <dgm:pt modelId="{4D316183-34F7-4BD8-8FF3-B0DB6DB89486}" type="pres">
      <dgm:prSet presAssocID="{07690542-89BD-4D41-8AD4-B311B33DB906}" presName="rootComposite" presStyleCnt="0"/>
      <dgm:spPr/>
    </dgm:pt>
    <dgm:pt modelId="{B3AC17EC-5A20-4D5C-A7F4-40C38CA9C71A}" type="pres">
      <dgm:prSet presAssocID="{07690542-89BD-4D41-8AD4-B311B33DB906}" presName="rootText" presStyleLbl="node3" presStyleIdx="4" presStyleCnt="6" custLinFactX="100000" custLinFactNeighborX="105288" custLinFactNeighborY="-52235">
        <dgm:presLayoutVars>
          <dgm:chPref val="3"/>
        </dgm:presLayoutVars>
      </dgm:prSet>
      <dgm:spPr/>
    </dgm:pt>
    <dgm:pt modelId="{E1C1EDC1-0949-4EBB-BC18-0423EE00203E}" type="pres">
      <dgm:prSet presAssocID="{07690542-89BD-4D41-8AD4-B311B33DB906}" presName="rootConnector" presStyleLbl="node3" presStyleIdx="4" presStyleCnt="6"/>
      <dgm:spPr/>
    </dgm:pt>
    <dgm:pt modelId="{1CBBF949-6300-45FC-B220-53438A037A0D}" type="pres">
      <dgm:prSet presAssocID="{07690542-89BD-4D41-8AD4-B311B33DB906}" presName="hierChild4" presStyleCnt="0"/>
      <dgm:spPr/>
    </dgm:pt>
    <dgm:pt modelId="{96F29C6E-C767-4599-BB97-2AEEF002CF88}" type="pres">
      <dgm:prSet presAssocID="{97CBBB0F-8D2D-4D61-9111-77981F99B88C}" presName="Name37" presStyleLbl="parChTrans1D4" presStyleIdx="0" presStyleCnt="6"/>
      <dgm:spPr/>
    </dgm:pt>
    <dgm:pt modelId="{4AAEECB0-EAB6-4CE6-8691-EF7B01000BA0}" type="pres">
      <dgm:prSet presAssocID="{8EE2E9C6-0A50-4A28-A715-E1DB9F3BB7B2}" presName="hierRoot2" presStyleCnt="0">
        <dgm:presLayoutVars>
          <dgm:hierBranch val="init"/>
        </dgm:presLayoutVars>
      </dgm:prSet>
      <dgm:spPr/>
    </dgm:pt>
    <dgm:pt modelId="{673852B7-FAB8-4F44-8EF6-7321DB5D5B2D}" type="pres">
      <dgm:prSet presAssocID="{8EE2E9C6-0A50-4A28-A715-E1DB9F3BB7B2}" presName="rootComposite" presStyleCnt="0"/>
      <dgm:spPr/>
    </dgm:pt>
    <dgm:pt modelId="{F5967629-0720-4897-97CA-A23D2815BEDF}" type="pres">
      <dgm:prSet presAssocID="{8EE2E9C6-0A50-4A28-A715-E1DB9F3BB7B2}" presName="rootText" presStyleLbl="node4" presStyleIdx="0" presStyleCnt="6" custLinFactNeighborX="73744" custLinFactNeighborY="-2222">
        <dgm:presLayoutVars>
          <dgm:chPref val="3"/>
        </dgm:presLayoutVars>
      </dgm:prSet>
      <dgm:spPr/>
    </dgm:pt>
    <dgm:pt modelId="{AEB24D8E-A69E-4384-A182-667914716E9E}" type="pres">
      <dgm:prSet presAssocID="{8EE2E9C6-0A50-4A28-A715-E1DB9F3BB7B2}" presName="rootConnector" presStyleLbl="node4" presStyleIdx="0" presStyleCnt="6"/>
      <dgm:spPr/>
    </dgm:pt>
    <dgm:pt modelId="{204CB182-FC09-452D-86F4-984EFEDD3899}" type="pres">
      <dgm:prSet presAssocID="{8EE2E9C6-0A50-4A28-A715-E1DB9F3BB7B2}" presName="hierChild4" presStyleCnt="0"/>
      <dgm:spPr/>
    </dgm:pt>
    <dgm:pt modelId="{882CC73F-D15D-4E81-AB96-13355D26FA66}" type="pres">
      <dgm:prSet presAssocID="{8EE2E9C6-0A50-4A28-A715-E1DB9F3BB7B2}" presName="hierChild5" presStyleCnt="0"/>
      <dgm:spPr/>
    </dgm:pt>
    <dgm:pt modelId="{291FD8C8-6AC4-46ED-8676-CEEF4BF90C49}" type="pres">
      <dgm:prSet presAssocID="{85D929BA-0DBE-48E7-B572-C466A5024D4F}" presName="Name37" presStyleLbl="parChTrans1D4" presStyleIdx="1" presStyleCnt="6"/>
      <dgm:spPr/>
    </dgm:pt>
    <dgm:pt modelId="{E0E13E72-B634-47B5-831F-1933B632849C}" type="pres">
      <dgm:prSet presAssocID="{2AB14413-CD61-46B5-9B6D-E91A07CE399C}" presName="hierRoot2" presStyleCnt="0">
        <dgm:presLayoutVars>
          <dgm:hierBranch val="init"/>
        </dgm:presLayoutVars>
      </dgm:prSet>
      <dgm:spPr/>
    </dgm:pt>
    <dgm:pt modelId="{20BECE64-7FE1-4D4A-B813-9869941D9EA9}" type="pres">
      <dgm:prSet presAssocID="{2AB14413-CD61-46B5-9B6D-E91A07CE399C}" presName="rootComposite" presStyleCnt="0"/>
      <dgm:spPr/>
    </dgm:pt>
    <dgm:pt modelId="{0C4D5549-A22A-4028-9070-02F6B380AD32}" type="pres">
      <dgm:prSet presAssocID="{2AB14413-CD61-46B5-9B6D-E91A07CE399C}" presName="rootText" presStyleLbl="node4" presStyleIdx="1" presStyleCnt="6" custLinFactX="100000" custLinFactY="-44222" custLinFactNeighborX="157697" custLinFactNeighborY="-100000">
        <dgm:presLayoutVars>
          <dgm:chPref val="3"/>
        </dgm:presLayoutVars>
      </dgm:prSet>
      <dgm:spPr/>
    </dgm:pt>
    <dgm:pt modelId="{5317159D-6562-4CDF-85FE-120F9A5A79E7}" type="pres">
      <dgm:prSet presAssocID="{2AB14413-CD61-46B5-9B6D-E91A07CE399C}" presName="rootConnector" presStyleLbl="node4" presStyleIdx="1" presStyleCnt="6"/>
      <dgm:spPr/>
    </dgm:pt>
    <dgm:pt modelId="{F89934F9-EA15-4602-844E-27DC3510B6C1}" type="pres">
      <dgm:prSet presAssocID="{2AB14413-CD61-46B5-9B6D-E91A07CE399C}" presName="hierChild4" presStyleCnt="0"/>
      <dgm:spPr/>
    </dgm:pt>
    <dgm:pt modelId="{F040DD63-218B-4AB5-BFF1-9EF0EF64E736}" type="pres">
      <dgm:prSet presAssocID="{2AB14413-CD61-46B5-9B6D-E91A07CE399C}" presName="hierChild5" presStyleCnt="0"/>
      <dgm:spPr/>
    </dgm:pt>
    <dgm:pt modelId="{0220B833-D62D-40FD-BD27-176540F8D40D}" type="pres">
      <dgm:prSet presAssocID="{A24130B9-02B0-4C5E-A0F1-A82150FEE334}" presName="Name37" presStyleLbl="parChTrans1D4" presStyleIdx="2" presStyleCnt="6"/>
      <dgm:spPr/>
    </dgm:pt>
    <dgm:pt modelId="{5F07F4C2-9AF6-4ADE-A7B3-178773155000}" type="pres">
      <dgm:prSet presAssocID="{CEF4DDE1-106D-4CEC-9A47-776CA51DCEAF}" presName="hierRoot2" presStyleCnt="0">
        <dgm:presLayoutVars>
          <dgm:hierBranch val="init"/>
        </dgm:presLayoutVars>
      </dgm:prSet>
      <dgm:spPr/>
    </dgm:pt>
    <dgm:pt modelId="{9D9C2D84-F493-4BA5-A68E-00B858B8FD21}" type="pres">
      <dgm:prSet presAssocID="{CEF4DDE1-106D-4CEC-9A47-776CA51DCEAF}" presName="rootComposite" presStyleCnt="0"/>
      <dgm:spPr/>
    </dgm:pt>
    <dgm:pt modelId="{D2A6560D-AB58-425B-9F69-AE11976FD486}" type="pres">
      <dgm:prSet presAssocID="{CEF4DDE1-106D-4CEC-9A47-776CA51DCEAF}" presName="rootText" presStyleLbl="node4" presStyleIdx="2" presStyleCnt="6" custLinFactY="-68267" custLinFactNeighborX="71724" custLinFactNeighborY="-100000">
        <dgm:presLayoutVars>
          <dgm:chPref val="3"/>
        </dgm:presLayoutVars>
      </dgm:prSet>
      <dgm:spPr/>
    </dgm:pt>
    <dgm:pt modelId="{A7E21CE3-E0DF-4B53-93EE-CF5D66E230C4}" type="pres">
      <dgm:prSet presAssocID="{CEF4DDE1-106D-4CEC-9A47-776CA51DCEAF}" presName="rootConnector" presStyleLbl="node4" presStyleIdx="2" presStyleCnt="6"/>
      <dgm:spPr/>
    </dgm:pt>
    <dgm:pt modelId="{C1F2CC19-5B2F-4250-8388-52279C58610B}" type="pres">
      <dgm:prSet presAssocID="{CEF4DDE1-106D-4CEC-9A47-776CA51DCEAF}" presName="hierChild4" presStyleCnt="0"/>
      <dgm:spPr/>
    </dgm:pt>
    <dgm:pt modelId="{44020388-3025-424F-8A72-94F0627FABD8}" type="pres">
      <dgm:prSet presAssocID="{CEF4DDE1-106D-4CEC-9A47-776CA51DCEAF}" presName="hierChild5" presStyleCnt="0"/>
      <dgm:spPr/>
    </dgm:pt>
    <dgm:pt modelId="{32BC85A7-537D-4F08-BF3A-997BA0ED113E}" type="pres">
      <dgm:prSet presAssocID="{F3D34B97-0890-4A0A-9A8D-11FF864B6487}" presName="Name37" presStyleLbl="parChTrans1D4" presStyleIdx="3" presStyleCnt="6"/>
      <dgm:spPr/>
    </dgm:pt>
    <dgm:pt modelId="{08AEE126-4C96-4E60-AE4F-1B5B3DD702EE}" type="pres">
      <dgm:prSet presAssocID="{31C4ABFD-6C00-4F3A-8B17-87047609DBF8}" presName="hierRoot2" presStyleCnt="0">
        <dgm:presLayoutVars>
          <dgm:hierBranch val="init"/>
        </dgm:presLayoutVars>
      </dgm:prSet>
      <dgm:spPr/>
    </dgm:pt>
    <dgm:pt modelId="{B206199C-8DF0-4365-9F5C-81048A67D460}" type="pres">
      <dgm:prSet presAssocID="{31C4ABFD-6C00-4F3A-8B17-87047609DBF8}" presName="rootComposite" presStyleCnt="0"/>
      <dgm:spPr/>
    </dgm:pt>
    <dgm:pt modelId="{212A9606-1860-4919-A81A-64286F89CFBB}" type="pres">
      <dgm:prSet presAssocID="{31C4ABFD-6C00-4F3A-8B17-87047609DBF8}" presName="rootText" presStyleLbl="node4" presStyleIdx="3" presStyleCnt="6" custLinFactX="100000" custLinFactY="-109926" custLinFactNeighborX="159445" custLinFactNeighborY="-200000">
        <dgm:presLayoutVars>
          <dgm:chPref val="3"/>
        </dgm:presLayoutVars>
      </dgm:prSet>
      <dgm:spPr/>
    </dgm:pt>
    <dgm:pt modelId="{F5318BA0-03C6-422A-BB3F-924DFFBD9CB9}" type="pres">
      <dgm:prSet presAssocID="{31C4ABFD-6C00-4F3A-8B17-87047609DBF8}" presName="rootConnector" presStyleLbl="node4" presStyleIdx="3" presStyleCnt="6"/>
      <dgm:spPr/>
    </dgm:pt>
    <dgm:pt modelId="{39D0905B-458C-4C9B-9103-2E53E071266C}" type="pres">
      <dgm:prSet presAssocID="{31C4ABFD-6C00-4F3A-8B17-87047609DBF8}" presName="hierChild4" presStyleCnt="0"/>
      <dgm:spPr/>
    </dgm:pt>
    <dgm:pt modelId="{096AFA4A-997E-45B8-9ED2-865B58C6323A}" type="pres">
      <dgm:prSet presAssocID="{31C4ABFD-6C00-4F3A-8B17-87047609DBF8}" presName="hierChild5" presStyleCnt="0"/>
      <dgm:spPr/>
    </dgm:pt>
    <dgm:pt modelId="{BBB337A3-CD24-4E93-AD25-97D8F3767350}" type="pres">
      <dgm:prSet presAssocID="{07690542-89BD-4D41-8AD4-B311B33DB906}" presName="hierChild5" presStyleCnt="0"/>
      <dgm:spPr/>
    </dgm:pt>
    <dgm:pt modelId="{8B304034-95EB-4E0A-9E05-197055FAB08D}" type="pres">
      <dgm:prSet presAssocID="{11EB65B7-C7E8-4A72-868D-697898BD6DDA}" presName="Name37" presStyleLbl="parChTrans1D3" presStyleIdx="5" presStyleCnt="6"/>
      <dgm:spPr/>
    </dgm:pt>
    <dgm:pt modelId="{106667F6-D3B1-4500-9768-E202809468D8}" type="pres">
      <dgm:prSet presAssocID="{F97C8911-390B-4D77-9B05-AFC2801EA4AE}" presName="hierRoot2" presStyleCnt="0">
        <dgm:presLayoutVars>
          <dgm:hierBranch val="init"/>
        </dgm:presLayoutVars>
      </dgm:prSet>
      <dgm:spPr/>
    </dgm:pt>
    <dgm:pt modelId="{949C86E5-2756-4C34-9496-D133CFE76E30}" type="pres">
      <dgm:prSet presAssocID="{F97C8911-390B-4D77-9B05-AFC2801EA4AE}" presName="rootComposite" presStyleCnt="0"/>
      <dgm:spPr/>
    </dgm:pt>
    <dgm:pt modelId="{978AECC7-0C7F-4DA5-9B4C-5D6E38031169}" type="pres">
      <dgm:prSet presAssocID="{F97C8911-390B-4D77-9B05-AFC2801EA4AE}" presName="rootText" presStyleLbl="node3" presStyleIdx="5" presStyleCnt="6" custLinFactX="237893" custLinFactNeighborX="300000" custLinFactNeighborY="-42906">
        <dgm:presLayoutVars>
          <dgm:chPref val="3"/>
        </dgm:presLayoutVars>
      </dgm:prSet>
      <dgm:spPr/>
    </dgm:pt>
    <dgm:pt modelId="{37294D1F-5F1A-4737-ACCA-AFAA5EF6DE40}" type="pres">
      <dgm:prSet presAssocID="{F97C8911-390B-4D77-9B05-AFC2801EA4AE}" presName="rootConnector" presStyleLbl="node3" presStyleIdx="5" presStyleCnt="6"/>
      <dgm:spPr/>
    </dgm:pt>
    <dgm:pt modelId="{68D1B4B3-3A49-4E09-8342-E5996D9639F7}" type="pres">
      <dgm:prSet presAssocID="{F97C8911-390B-4D77-9B05-AFC2801EA4AE}" presName="hierChild4" presStyleCnt="0"/>
      <dgm:spPr/>
    </dgm:pt>
    <dgm:pt modelId="{1E53AA20-B218-4753-86E0-56F65493642D}" type="pres">
      <dgm:prSet presAssocID="{DD90B310-B4BD-4021-84F8-9920281C504B}" presName="Name37" presStyleLbl="parChTrans1D4" presStyleIdx="4" presStyleCnt="6"/>
      <dgm:spPr/>
    </dgm:pt>
    <dgm:pt modelId="{0266BDC2-0CC9-4E47-8E42-5DACB6DCEB42}" type="pres">
      <dgm:prSet presAssocID="{6DA5EE1D-5D19-4C3D-BB97-6043391CED40}" presName="hierRoot2" presStyleCnt="0">
        <dgm:presLayoutVars>
          <dgm:hierBranch val="init"/>
        </dgm:presLayoutVars>
      </dgm:prSet>
      <dgm:spPr/>
    </dgm:pt>
    <dgm:pt modelId="{EABAEF61-6A22-42DA-B11F-9D0F9CB68915}" type="pres">
      <dgm:prSet presAssocID="{6DA5EE1D-5D19-4C3D-BB97-6043391CED40}" presName="rootComposite" presStyleCnt="0"/>
      <dgm:spPr/>
    </dgm:pt>
    <dgm:pt modelId="{791F80FA-DAAD-49B5-854F-3957ADC05769}" type="pres">
      <dgm:prSet presAssocID="{6DA5EE1D-5D19-4C3D-BB97-6043391CED40}" presName="rootText" presStyleLbl="node4" presStyleIdx="4" presStyleCnt="6" custLinFactX="221385" custLinFactY="54684" custLinFactNeighborX="300000" custLinFactNeighborY="100000">
        <dgm:presLayoutVars>
          <dgm:chPref val="3"/>
        </dgm:presLayoutVars>
      </dgm:prSet>
      <dgm:spPr/>
    </dgm:pt>
    <dgm:pt modelId="{28855D98-944D-4D2A-859E-32AA8FB4FDEA}" type="pres">
      <dgm:prSet presAssocID="{6DA5EE1D-5D19-4C3D-BB97-6043391CED40}" presName="rootConnector" presStyleLbl="node4" presStyleIdx="4" presStyleCnt="6"/>
      <dgm:spPr/>
    </dgm:pt>
    <dgm:pt modelId="{E27CE19D-7953-4461-9D4A-E852EA187D29}" type="pres">
      <dgm:prSet presAssocID="{6DA5EE1D-5D19-4C3D-BB97-6043391CED40}" presName="hierChild4" presStyleCnt="0"/>
      <dgm:spPr/>
    </dgm:pt>
    <dgm:pt modelId="{F6B62514-AACB-4093-84FA-413AD7E8A697}" type="pres">
      <dgm:prSet presAssocID="{6DA5EE1D-5D19-4C3D-BB97-6043391CED40}" presName="hierChild5" presStyleCnt="0"/>
      <dgm:spPr/>
    </dgm:pt>
    <dgm:pt modelId="{7DDB9096-CC95-4EDA-A73E-B860F1F91303}" type="pres">
      <dgm:prSet presAssocID="{03C31EE6-DB17-4E7C-BD13-2A3B48FFCC80}" presName="Name37" presStyleLbl="parChTrans1D4" presStyleIdx="5" presStyleCnt="6"/>
      <dgm:spPr/>
    </dgm:pt>
    <dgm:pt modelId="{A8D4E48E-5044-4A42-B3CE-D65AA92FEC7A}" type="pres">
      <dgm:prSet presAssocID="{F1D90BB5-736F-4D31-A1BA-C3FA91E3A2C9}" presName="hierRoot2" presStyleCnt="0">
        <dgm:presLayoutVars>
          <dgm:hierBranch val="init"/>
        </dgm:presLayoutVars>
      </dgm:prSet>
      <dgm:spPr/>
    </dgm:pt>
    <dgm:pt modelId="{806764B9-6BB0-4D3C-9E5B-639BC7517514}" type="pres">
      <dgm:prSet presAssocID="{F1D90BB5-736F-4D31-A1BA-C3FA91E3A2C9}" presName="rootComposite" presStyleCnt="0"/>
      <dgm:spPr/>
    </dgm:pt>
    <dgm:pt modelId="{202D6E98-5A59-4D81-ADF1-F37D105668D2}" type="pres">
      <dgm:prSet presAssocID="{F1D90BB5-736F-4D31-A1BA-C3FA91E3A2C9}" presName="rootText" presStyleLbl="node4" presStyleIdx="5" presStyleCnt="6" custLinFactX="222396" custLinFactY="-40680" custLinFactNeighborX="300000" custLinFactNeighborY="-100000">
        <dgm:presLayoutVars>
          <dgm:chPref val="3"/>
        </dgm:presLayoutVars>
      </dgm:prSet>
      <dgm:spPr/>
    </dgm:pt>
    <dgm:pt modelId="{93C7C051-4974-4E1B-89B8-F369497FA07B}" type="pres">
      <dgm:prSet presAssocID="{F1D90BB5-736F-4D31-A1BA-C3FA91E3A2C9}" presName="rootConnector" presStyleLbl="node4" presStyleIdx="5" presStyleCnt="6"/>
      <dgm:spPr/>
    </dgm:pt>
    <dgm:pt modelId="{91D96678-157E-46C3-95F4-01C323E6B658}" type="pres">
      <dgm:prSet presAssocID="{F1D90BB5-736F-4D31-A1BA-C3FA91E3A2C9}" presName="hierChild4" presStyleCnt="0"/>
      <dgm:spPr/>
    </dgm:pt>
    <dgm:pt modelId="{74C344DF-C5B5-4F3C-A0A3-3A1683CDCC60}" type="pres">
      <dgm:prSet presAssocID="{F1D90BB5-736F-4D31-A1BA-C3FA91E3A2C9}" presName="hierChild5" presStyleCnt="0"/>
      <dgm:spPr/>
    </dgm:pt>
    <dgm:pt modelId="{7F26F81B-AC72-4E70-906E-C1B455D02BAE}" type="pres">
      <dgm:prSet presAssocID="{F97C8911-390B-4D77-9B05-AFC2801EA4AE}" presName="hierChild5" presStyleCnt="0"/>
      <dgm:spPr/>
    </dgm:pt>
    <dgm:pt modelId="{39F8D980-CD82-43F7-95CF-3F6F4F391515}" type="pres">
      <dgm:prSet presAssocID="{C6042542-AAC4-4604-8497-2C03EF388BDE}" presName="hierChild5" presStyleCnt="0"/>
      <dgm:spPr/>
    </dgm:pt>
    <dgm:pt modelId="{9DE032BA-B859-429D-BF66-839C4A5BC43F}" type="pres">
      <dgm:prSet presAssocID="{FFD8E4BD-F178-4ED9-9026-9092A65889DD}" presName="hierChild3" presStyleCnt="0"/>
      <dgm:spPr/>
    </dgm:pt>
  </dgm:ptLst>
  <dgm:cxnLst>
    <dgm:cxn modelId="{BF9DF201-DA55-4EEC-9949-4A08371950B6}" type="presOf" srcId="{07690542-89BD-4D41-8AD4-B311B33DB906}" destId="{E1C1EDC1-0949-4EBB-BC18-0423EE00203E}" srcOrd="1" destOrd="0" presId="urn:microsoft.com/office/officeart/2005/8/layout/orgChart1"/>
    <dgm:cxn modelId="{6156C303-F200-4F93-81BA-3B4040BC4813}" type="presOf" srcId="{8EE2E9C6-0A50-4A28-A715-E1DB9F3BB7B2}" destId="{AEB24D8E-A69E-4384-A182-667914716E9E}" srcOrd="1" destOrd="0" presId="urn:microsoft.com/office/officeart/2005/8/layout/orgChart1"/>
    <dgm:cxn modelId="{1A9E9C0F-D931-4C96-A2E4-7280080F38F1}" type="presOf" srcId="{FFD8E4BD-F178-4ED9-9026-9092A65889DD}" destId="{5FD1EB51-BB07-4C1E-A5A5-E363E0479671}" srcOrd="0" destOrd="0" presId="urn:microsoft.com/office/officeart/2005/8/layout/orgChart1"/>
    <dgm:cxn modelId="{E54D2E10-58E2-4E46-843A-4E7F2A23196F}" type="presOf" srcId="{EC0969D8-AD09-4700-8FFF-F4C855B87AA7}" destId="{0342F930-C77E-4278-9010-D6FB8495A239}" srcOrd="0" destOrd="0" presId="urn:microsoft.com/office/officeart/2005/8/layout/orgChart1"/>
    <dgm:cxn modelId="{CC31A512-1F90-4AF6-B792-4BF88C9CBB77}" type="presOf" srcId="{C6042542-AAC4-4604-8497-2C03EF388BDE}" destId="{C2F55A32-38ED-4763-9F46-194A1600A4C1}" srcOrd="1" destOrd="0" presId="urn:microsoft.com/office/officeart/2005/8/layout/orgChart1"/>
    <dgm:cxn modelId="{8338EA12-238A-49FA-9942-549BDD432201}" type="presOf" srcId="{DD90B310-B4BD-4021-84F8-9920281C504B}" destId="{1E53AA20-B218-4753-86E0-56F65493642D}" srcOrd="0" destOrd="0" presId="urn:microsoft.com/office/officeart/2005/8/layout/orgChart1"/>
    <dgm:cxn modelId="{E5F17E15-D535-4B2B-BC10-8BDB18E561D1}" srcId="{07690542-89BD-4D41-8AD4-B311B33DB906}" destId="{8EE2E9C6-0A50-4A28-A715-E1DB9F3BB7B2}" srcOrd="0" destOrd="0" parTransId="{97CBBB0F-8D2D-4D61-9111-77981F99B88C}" sibTransId="{16C1486F-6D07-470A-882F-20B35FB326D0}"/>
    <dgm:cxn modelId="{E31B8119-4A87-48E6-AC96-A761B4EA28D0}" type="presOf" srcId="{1B4F51A1-D37E-4C4E-BB7F-448F72DE1726}" destId="{D53BD097-0C1A-402B-809F-10BA68B2643D}" srcOrd="1" destOrd="0" presId="urn:microsoft.com/office/officeart/2005/8/layout/orgChart1"/>
    <dgm:cxn modelId="{43731E1A-F07E-4040-9DC6-3F2A1B9B9809}" type="presOf" srcId="{29F1ADDC-1084-41E9-98B3-C8E21CC2BB7A}" destId="{9F708509-E41B-4C24-9663-95F50ABDA0FD}" srcOrd="0" destOrd="0" presId="urn:microsoft.com/office/officeart/2005/8/layout/orgChart1"/>
    <dgm:cxn modelId="{E76C8B1B-7BC1-4B45-84E8-920BEA9872A5}" type="presOf" srcId="{2AB14413-CD61-46B5-9B6D-E91A07CE399C}" destId="{0C4D5549-A22A-4028-9070-02F6B380AD32}" srcOrd="0" destOrd="0" presId="urn:microsoft.com/office/officeart/2005/8/layout/orgChart1"/>
    <dgm:cxn modelId="{78F18B1F-7FE1-4370-A88A-F0EF61C70097}" srcId="{F97C8911-390B-4D77-9B05-AFC2801EA4AE}" destId="{6DA5EE1D-5D19-4C3D-BB97-6043391CED40}" srcOrd="0" destOrd="0" parTransId="{DD90B310-B4BD-4021-84F8-9920281C504B}" sibTransId="{D64577B3-E82A-42D4-A8AD-40E98CD7F003}"/>
    <dgm:cxn modelId="{3C143F24-BB6D-421E-96C7-1B3A21E219E7}" type="presOf" srcId="{F05EAB5B-2BFF-446D-802F-6FA32263CA65}" destId="{2F28B9C7-9363-48D1-8F1E-ED51B0235694}" srcOrd="0" destOrd="0" presId="urn:microsoft.com/office/officeart/2005/8/layout/orgChart1"/>
    <dgm:cxn modelId="{F9C4C824-AB2F-4D37-A174-9653D9D3AA97}" type="presOf" srcId="{F05EAB5B-2BFF-446D-802F-6FA32263CA65}" destId="{BF97B5BE-8B10-47B7-A7D6-7392CE892768}" srcOrd="1" destOrd="0" presId="urn:microsoft.com/office/officeart/2005/8/layout/orgChart1"/>
    <dgm:cxn modelId="{4EB95F26-A638-47D7-A7C8-5AE1C60C622C}" type="presOf" srcId="{CEF4DDE1-106D-4CEC-9A47-776CA51DCEAF}" destId="{D2A6560D-AB58-425B-9F69-AE11976FD486}" srcOrd="0" destOrd="0" presId="urn:microsoft.com/office/officeart/2005/8/layout/orgChart1"/>
    <dgm:cxn modelId="{CAC21427-531D-42EE-B06B-06041E0F5D91}" type="presOf" srcId="{8074F595-6183-4A45-B07B-AF79A53C6AB4}" destId="{A8CF6328-F6D9-4CB4-B6A8-35A934B65247}" srcOrd="1" destOrd="0" presId="urn:microsoft.com/office/officeart/2005/8/layout/orgChart1"/>
    <dgm:cxn modelId="{89DDBA28-CE8D-4F20-89E3-78352783F56D}" type="presOf" srcId="{C3FA5802-6478-43E7-A83F-08E18F2AD952}" destId="{1126BE06-CFEA-48B6-B11F-2F1BE5EE91CD}" srcOrd="0" destOrd="0" presId="urn:microsoft.com/office/officeart/2005/8/layout/orgChart1"/>
    <dgm:cxn modelId="{7D6B3A2D-483E-49C8-9AF1-03829CB155B5}" srcId="{1B4F51A1-D37E-4C4E-BB7F-448F72DE1726}" destId="{8074F595-6183-4A45-B07B-AF79A53C6AB4}" srcOrd="1" destOrd="0" parTransId="{9926F632-7B5B-4C2C-A05D-034CD7172F5B}" sibTransId="{DD71795B-6D02-4CFA-8D16-E0900E310A9D}"/>
    <dgm:cxn modelId="{E1F1B430-3329-4C94-996E-F48604EC9998}" type="presOf" srcId="{A24130B9-02B0-4C5E-A0F1-A82150FEE334}" destId="{0220B833-D62D-40FD-BD27-176540F8D40D}" srcOrd="0" destOrd="0" presId="urn:microsoft.com/office/officeart/2005/8/layout/orgChart1"/>
    <dgm:cxn modelId="{138D0C34-DDED-49B9-BA5B-8CEA31E1B147}" type="presOf" srcId="{F97C8911-390B-4D77-9B05-AFC2801EA4AE}" destId="{978AECC7-0C7F-4DA5-9B4C-5D6E38031169}" srcOrd="0" destOrd="0" presId="urn:microsoft.com/office/officeart/2005/8/layout/orgChart1"/>
    <dgm:cxn modelId="{FCD82E34-7C47-40B9-B1D3-9AB919F1FAB5}" type="presOf" srcId="{1B4F51A1-D37E-4C4E-BB7F-448F72DE1726}" destId="{18112D31-7D7B-4214-8415-860E97E01685}" srcOrd="0" destOrd="0" presId="urn:microsoft.com/office/officeart/2005/8/layout/orgChart1"/>
    <dgm:cxn modelId="{57D8573B-AD91-45AB-99E6-455EE9C4959A}" type="presOf" srcId="{F3D34B97-0890-4A0A-9A8D-11FF864B6487}" destId="{32BC85A7-537D-4F08-BF3A-997BA0ED113E}" srcOrd="0" destOrd="0" presId="urn:microsoft.com/office/officeart/2005/8/layout/orgChart1"/>
    <dgm:cxn modelId="{44DA5A3E-F6CF-483F-BAB0-9AF427B836A7}" type="presOf" srcId="{9926F632-7B5B-4C2C-A05D-034CD7172F5B}" destId="{B7B6F9C6-9BB1-4129-9F2C-5966682B62FC}" srcOrd="0" destOrd="0" presId="urn:microsoft.com/office/officeart/2005/8/layout/orgChart1"/>
    <dgm:cxn modelId="{0BDC803F-6A8E-40A1-9237-894E52AD3A8F}" type="presOf" srcId="{6DA5EE1D-5D19-4C3D-BB97-6043391CED40}" destId="{28855D98-944D-4D2A-859E-32AA8FB4FDEA}" srcOrd="1" destOrd="0" presId="urn:microsoft.com/office/officeart/2005/8/layout/orgChart1"/>
    <dgm:cxn modelId="{D7C1DB3F-E48E-4D5E-A637-2F2138632C37}" type="presOf" srcId="{31C4ABFD-6C00-4F3A-8B17-87047609DBF8}" destId="{F5318BA0-03C6-422A-BB3F-924DFFBD9CB9}" srcOrd="1" destOrd="0" presId="urn:microsoft.com/office/officeart/2005/8/layout/orgChart1"/>
    <dgm:cxn modelId="{FA748C5C-E972-4364-BBA6-24C7991DA516}" srcId="{07690542-89BD-4D41-8AD4-B311B33DB906}" destId="{CEF4DDE1-106D-4CEC-9A47-776CA51DCEAF}" srcOrd="2" destOrd="0" parTransId="{A24130B9-02B0-4C5E-A0F1-A82150FEE334}" sibTransId="{D5F92A15-C39B-446A-93C4-8C0FD777DE96}"/>
    <dgm:cxn modelId="{5D052D60-1978-40BF-9D17-C64CFA8B0C8B}" type="presOf" srcId="{07690542-89BD-4D41-8AD4-B311B33DB906}" destId="{B3AC17EC-5A20-4D5C-A7F4-40C38CA9C71A}" srcOrd="0" destOrd="0" presId="urn:microsoft.com/office/officeart/2005/8/layout/orgChart1"/>
    <dgm:cxn modelId="{8DBD2942-4C8B-46DC-8E55-5633910DC469}" type="presOf" srcId="{ACE0821A-5289-46E0-A118-AD62753FD1C3}" destId="{26123193-3DF0-434A-8BAB-215A88398CAB}" srcOrd="0" destOrd="0" presId="urn:microsoft.com/office/officeart/2005/8/layout/orgChart1"/>
    <dgm:cxn modelId="{D4D1DF62-0C62-4C0E-9632-FF529226B6C4}" type="presOf" srcId="{BB2AC23C-1FBD-4E12-BF44-415ADFF69D2A}" destId="{4B4895C4-BF30-44F7-B9F9-55E82CFA8EC2}" srcOrd="1" destOrd="0" presId="urn:microsoft.com/office/officeart/2005/8/layout/orgChart1"/>
    <dgm:cxn modelId="{566C8B65-B8E5-420E-A64A-96D6F34923FA}" type="presOf" srcId="{6DA5EE1D-5D19-4C3D-BB97-6043391CED40}" destId="{791F80FA-DAAD-49B5-854F-3957ADC05769}" srcOrd="0" destOrd="0" presId="urn:microsoft.com/office/officeart/2005/8/layout/orgChart1"/>
    <dgm:cxn modelId="{10D4A648-C1D8-46A3-A34C-8441F254F736}" type="presOf" srcId="{85D929BA-0DBE-48E7-B572-C466A5024D4F}" destId="{291FD8C8-6AC4-46ED-8676-CEEF4BF90C49}" srcOrd="0" destOrd="0" presId="urn:microsoft.com/office/officeart/2005/8/layout/orgChart1"/>
    <dgm:cxn modelId="{2AB1DC6A-8AB0-4C71-87FE-BD1F92602E8D}" type="presOf" srcId="{11EB65B7-C7E8-4A72-868D-697898BD6DDA}" destId="{8B304034-95EB-4E0A-9E05-197055FAB08D}" srcOrd="0" destOrd="0" presId="urn:microsoft.com/office/officeart/2005/8/layout/orgChart1"/>
    <dgm:cxn modelId="{930ACD4B-FE26-43FC-A76F-D2FAE84248B1}" type="presOf" srcId="{CEF4DDE1-106D-4CEC-9A47-776CA51DCEAF}" destId="{A7E21CE3-E0DF-4B53-93EE-CF5D66E230C4}" srcOrd="1" destOrd="0" presId="urn:microsoft.com/office/officeart/2005/8/layout/orgChart1"/>
    <dgm:cxn modelId="{D3C62C6F-B753-45E9-A795-25CB9772F548}" type="presOf" srcId="{089D3F8C-0D24-433A-8055-DCB7CF4D8AF3}" destId="{779F702F-3CCD-4582-B750-2F805449999B}" srcOrd="0" destOrd="0" presId="urn:microsoft.com/office/officeart/2005/8/layout/orgChart1"/>
    <dgm:cxn modelId="{FE1F9D6F-EE4F-4A02-BB17-2090992F6A3C}" type="presOf" srcId="{B93410A1-1C18-40D4-A42E-5CFF490ABE4E}" destId="{98EF66A0-7E42-4119-87D6-D0D91D8A07B5}" srcOrd="0" destOrd="0" presId="urn:microsoft.com/office/officeart/2005/8/layout/orgChart1"/>
    <dgm:cxn modelId="{DE0B1179-0C29-49AF-92EE-FAEF6A65843E}" type="presOf" srcId="{31C4ABFD-6C00-4F3A-8B17-87047609DBF8}" destId="{212A9606-1860-4919-A81A-64286F89CFBB}" srcOrd="0" destOrd="0" presId="urn:microsoft.com/office/officeart/2005/8/layout/orgChart1"/>
    <dgm:cxn modelId="{CDD13079-D8D5-43EA-9A4B-A5B416451633}" srcId="{C6042542-AAC4-4604-8497-2C03EF388BDE}" destId="{07690542-89BD-4D41-8AD4-B311B33DB906}" srcOrd="0" destOrd="0" parTransId="{4AF72E7C-CAD6-4FC5-8279-4B3FA04CC00F}" sibTransId="{70F3E33A-0223-482F-8FC0-3FA7E37BFCA7}"/>
    <dgm:cxn modelId="{F999EF7C-7803-4E42-8BE0-22DA4F0D0988}" type="presOf" srcId="{F97C8911-390B-4D77-9B05-AFC2801EA4AE}" destId="{37294D1F-5F1A-4737-ACCA-AFAA5EF6DE40}" srcOrd="1" destOrd="0" presId="urn:microsoft.com/office/officeart/2005/8/layout/orgChart1"/>
    <dgm:cxn modelId="{8D577E7F-6F1C-486D-877D-012C9D2058B5}" type="presOf" srcId="{F1D90BB5-736F-4D31-A1BA-C3FA91E3A2C9}" destId="{93C7C051-4974-4E1B-89B8-F369497FA07B}" srcOrd="1" destOrd="0" presId="urn:microsoft.com/office/officeart/2005/8/layout/orgChart1"/>
    <dgm:cxn modelId="{FD905E80-F895-4050-B7AF-3B5459DD60C3}" type="presOf" srcId="{29F1ADDC-1084-41E9-98B3-C8E21CC2BB7A}" destId="{F4B0DC7F-E35F-475A-8DA4-0E815DA141D6}" srcOrd="1" destOrd="0" presId="urn:microsoft.com/office/officeart/2005/8/layout/orgChart1"/>
    <dgm:cxn modelId="{05C8F480-A4AF-48B6-B0CF-44C6EB151D3B}" srcId="{07690542-89BD-4D41-8AD4-B311B33DB906}" destId="{31C4ABFD-6C00-4F3A-8B17-87047609DBF8}" srcOrd="3" destOrd="0" parTransId="{F3D34B97-0890-4A0A-9A8D-11FF864B6487}" sibTransId="{05117575-05E1-410D-A41F-64B19EB2759B}"/>
    <dgm:cxn modelId="{3CC4D886-D143-436D-B006-0911C87AAFEE}" type="presOf" srcId="{3CDFF7F1-8F6F-4481-ADE5-ABC3B91F4F26}" destId="{DC80F430-E61B-4FFC-9506-05E60765093D}" srcOrd="0" destOrd="0" presId="urn:microsoft.com/office/officeart/2005/8/layout/orgChart1"/>
    <dgm:cxn modelId="{99684588-209D-4290-8F4F-508254DF2FCC}" type="presOf" srcId="{B8CCEB62-5029-473B-9E9E-A6B98B348ED8}" destId="{F17C5A23-6DDE-4333-9884-13DEAF7B4178}" srcOrd="0" destOrd="0" presId="urn:microsoft.com/office/officeart/2005/8/layout/orgChart1"/>
    <dgm:cxn modelId="{90DDEB88-36C4-4625-98DA-8B2422AEE51E}" type="presOf" srcId="{7065BA0B-0DC5-45E5-91D1-3CDA5C6A68D2}" destId="{CE2E52E9-7AF7-4E45-9ED6-A8E6810D9CD3}" srcOrd="0" destOrd="0" presId="urn:microsoft.com/office/officeart/2005/8/layout/orgChart1"/>
    <dgm:cxn modelId="{89435C89-B02C-45DE-83DD-399215A194A6}" srcId="{FFD8E4BD-F178-4ED9-9026-9092A65889DD}" destId="{BB2AC23C-1FBD-4E12-BF44-415ADFF69D2A}" srcOrd="1" destOrd="0" parTransId="{089D3F8C-0D24-433A-8055-DCB7CF4D8AF3}" sibTransId="{7E5BF611-6ED2-4989-940C-50558E5CEDFB}"/>
    <dgm:cxn modelId="{D57FB88A-9EBF-4DF2-982F-368FC19A65FE}" type="presOf" srcId="{4AF72E7C-CAD6-4FC5-8279-4B3FA04CC00F}" destId="{CA3731FE-3764-4B56-93FE-2BBDD3A7075E}" srcOrd="0" destOrd="0" presId="urn:microsoft.com/office/officeart/2005/8/layout/orgChart1"/>
    <dgm:cxn modelId="{2160108D-867C-446E-9E4B-9D092634B890}" srcId="{FFD8E4BD-F178-4ED9-9026-9092A65889DD}" destId="{C6042542-AAC4-4604-8497-2C03EF388BDE}" srcOrd="2" destOrd="0" parTransId="{C3FA5802-6478-43E7-A83F-08E18F2AD952}" sibTransId="{5268AB48-1C74-4C2E-BD66-7398B0912BA0}"/>
    <dgm:cxn modelId="{704A66A3-05CF-4FF1-9B0D-EA12FFB22B33}" type="presOf" srcId="{97CBBB0F-8D2D-4D61-9111-77981F99B88C}" destId="{96F29C6E-C767-4599-BB97-2AEEF002CF88}" srcOrd="0" destOrd="0" presId="urn:microsoft.com/office/officeart/2005/8/layout/orgChart1"/>
    <dgm:cxn modelId="{F92D4DA4-DA46-48AE-AF5F-BF64184778CD}" srcId="{BB2AC23C-1FBD-4E12-BF44-415ADFF69D2A}" destId="{29F1ADDC-1084-41E9-98B3-C8E21CC2BB7A}" srcOrd="1" destOrd="0" parTransId="{ACE0821A-5289-46E0-A118-AD62753FD1C3}" sibTransId="{119AB6CC-6605-4662-8AAC-AD4F0F1EC44B}"/>
    <dgm:cxn modelId="{4D8FCDA5-110A-4C59-8FC9-0CF4EB995961}" srcId="{C6042542-AAC4-4604-8497-2C03EF388BDE}" destId="{F97C8911-390B-4D77-9B05-AFC2801EA4AE}" srcOrd="1" destOrd="0" parTransId="{11EB65B7-C7E8-4A72-868D-697898BD6DDA}" sibTransId="{79E83775-814D-429D-AB64-6D7C78ABE8EC}"/>
    <dgm:cxn modelId="{3F21FBB0-81EC-44D5-B64C-A85C0BBE4F80}" type="presOf" srcId="{8074F595-6183-4A45-B07B-AF79A53C6AB4}" destId="{10F356A5-1955-4AA9-BCCC-F4827FD819DE}" srcOrd="0" destOrd="0" presId="urn:microsoft.com/office/officeart/2005/8/layout/orgChart1"/>
    <dgm:cxn modelId="{FCCE01C3-953B-4C10-A312-988838F3A666}" srcId="{F97C8911-390B-4D77-9B05-AFC2801EA4AE}" destId="{F1D90BB5-736F-4D31-A1BA-C3FA91E3A2C9}" srcOrd="1" destOrd="0" parTransId="{03C31EE6-DB17-4E7C-BD13-2A3B48FFCC80}" sibTransId="{139BA82B-8995-464D-BAE7-A961C99838A8}"/>
    <dgm:cxn modelId="{3B9AB1C4-D14E-44ED-8D48-4BED4DCDD4D2}" type="presOf" srcId="{2AB14413-CD61-46B5-9B6D-E91A07CE399C}" destId="{5317159D-6562-4CDF-85FE-120F9A5A79E7}" srcOrd="1" destOrd="0" presId="urn:microsoft.com/office/officeart/2005/8/layout/orgChart1"/>
    <dgm:cxn modelId="{C54951D1-1EF1-4D99-B2FA-1B1EAFFEC9F8}" type="presOf" srcId="{F1D90BB5-736F-4D31-A1BA-C3FA91E3A2C9}" destId="{202D6E98-5A59-4D81-ADF1-F37D105668D2}" srcOrd="0" destOrd="0" presId="urn:microsoft.com/office/officeart/2005/8/layout/orgChart1"/>
    <dgm:cxn modelId="{7BF025D2-2C24-4B3C-9AAE-CC086E177A50}" srcId="{BB2AC23C-1FBD-4E12-BF44-415ADFF69D2A}" destId="{3CDFF7F1-8F6F-4481-ADE5-ABC3B91F4F26}" srcOrd="0" destOrd="0" parTransId="{EC0969D8-AD09-4700-8FFF-F4C855B87AA7}" sibTransId="{6ED828F0-B9E6-4F12-897C-6278B4C5E844}"/>
    <dgm:cxn modelId="{F460CAD3-6A84-49C3-8E76-98150EB28AE3}" type="presOf" srcId="{FFD8E4BD-F178-4ED9-9026-9092A65889DD}" destId="{E43D2CEA-F1E3-4A23-975F-4F53E467BA9E}" srcOrd="1" destOrd="0" presId="urn:microsoft.com/office/officeart/2005/8/layout/orgChart1"/>
    <dgm:cxn modelId="{AC257ED8-AB75-47A5-A8DD-34728989A42C}" type="presOf" srcId="{BB2AC23C-1FBD-4E12-BF44-415ADFF69D2A}" destId="{F5F196A7-CBCE-481A-BBAA-1F17B7AAF650}" srcOrd="0" destOrd="0" presId="urn:microsoft.com/office/officeart/2005/8/layout/orgChart1"/>
    <dgm:cxn modelId="{93A7B0D8-BE7D-4D01-A089-5A179DF29446}" srcId="{1B4F51A1-D37E-4C4E-BB7F-448F72DE1726}" destId="{F05EAB5B-2BFF-446D-802F-6FA32263CA65}" srcOrd="0" destOrd="0" parTransId="{B93410A1-1C18-40D4-A42E-5CFF490ABE4E}" sibTransId="{6AD1DB91-31BB-4684-9915-85342D9FBEB4}"/>
    <dgm:cxn modelId="{D17ECCE2-2580-4E37-9342-E8BC1F890CDE}" srcId="{FFD8E4BD-F178-4ED9-9026-9092A65889DD}" destId="{1B4F51A1-D37E-4C4E-BB7F-448F72DE1726}" srcOrd="0" destOrd="0" parTransId="{B8CCEB62-5029-473B-9E9E-A6B98B348ED8}" sibTransId="{7BD08A4B-42D5-42A0-99A3-375065892D5F}"/>
    <dgm:cxn modelId="{00AA37E9-2936-4616-ADCF-440ED968D8D6}" srcId="{07690542-89BD-4D41-8AD4-B311B33DB906}" destId="{2AB14413-CD61-46B5-9B6D-E91A07CE399C}" srcOrd="1" destOrd="0" parTransId="{85D929BA-0DBE-48E7-B572-C466A5024D4F}" sibTransId="{E2CAFE99-001F-491F-A3B6-534336F63484}"/>
    <dgm:cxn modelId="{315264EC-7686-4F4B-B2F3-8117A0A8F8D8}" type="presOf" srcId="{C6042542-AAC4-4604-8497-2C03EF388BDE}" destId="{2CAA5560-59DB-4A5A-AFBA-53785D06ADF6}" srcOrd="0" destOrd="0" presId="urn:microsoft.com/office/officeart/2005/8/layout/orgChart1"/>
    <dgm:cxn modelId="{A1CFE4EC-B4E1-46A2-905F-BC6D4013E75E}" type="presOf" srcId="{3CDFF7F1-8F6F-4481-ADE5-ABC3B91F4F26}" destId="{52D5EC14-4FE3-4087-96F4-AF924FB1898B}" srcOrd="1" destOrd="0" presId="urn:microsoft.com/office/officeart/2005/8/layout/orgChart1"/>
    <dgm:cxn modelId="{728849F2-0774-4BCB-BDF5-70F5ED096061}" srcId="{7065BA0B-0DC5-45E5-91D1-3CDA5C6A68D2}" destId="{FFD8E4BD-F178-4ED9-9026-9092A65889DD}" srcOrd="0" destOrd="0" parTransId="{3C5C5C50-4F4E-4F3E-A9F3-4BF128A8BA61}" sibTransId="{9C88540C-07FC-472F-B2CC-8566A9C3085C}"/>
    <dgm:cxn modelId="{C5DBB6F2-2927-4BE1-88C8-03BBC9026BBD}" type="presOf" srcId="{03C31EE6-DB17-4E7C-BD13-2A3B48FFCC80}" destId="{7DDB9096-CC95-4EDA-A73E-B860F1F91303}" srcOrd="0" destOrd="0" presId="urn:microsoft.com/office/officeart/2005/8/layout/orgChart1"/>
    <dgm:cxn modelId="{15AB58FC-4F53-489E-B77B-C0B2E389F900}" type="presOf" srcId="{8EE2E9C6-0A50-4A28-A715-E1DB9F3BB7B2}" destId="{F5967629-0720-4897-97CA-A23D2815BEDF}" srcOrd="0" destOrd="0" presId="urn:microsoft.com/office/officeart/2005/8/layout/orgChart1"/>
    <dgm:cxn modelId="{986CD27A-1851-4CDB-9D75-480C52DDA1B1}" type="presParOf" srcId="{CE2E52E9-7AF7-4E45-9ED6-A8E6810D9CD3}" destId="{D47102EF-2608-45E0-A1B1-4C060BCA2A82}" srcOrd="0" destOrd="0" presId="urn:microsoft.com/office/officeart/2005/8/layout/orgChart1"/>
    <dgm:cxn modelId="{3484DDD6-7654-471E-BD91-495594CA5AAA}" type="presParOf" srcId="{D47102EF-2608-45E0-A1B1-4C060BCA2A82}" destId="{6D0FDE15-5755-4082-AB48-957D09051639}" srcOrd="0" destOrd="0" presId="urn:microsoft.com/office/officeart/2005/8/layout/orgChart1"/>
    <dgm:cxn modelId="{AE4ECD42-2578-4F5A-A4ED-8458378AAA92}" type="presParOf" srcId="{6D0FDE15-5755-4082-AB48-957D09051639}" destId="{5FD1EB51-BB07-4C1E-A5A5-E363E0479671}" srcOrd="0" destOrd="0" presId="urn:microsoft.com/office/officeart/2005/8/layout/orgChart1"/>
    <dgm:cxn modelId="{28BEF186-ED14-43DC-8689-B0738B4B5E07}" type="presParOf" srcId="{6D0FDE15-5755-4082-AB48-957D09051639}" destId="{E43D2CEA-F1E3-4A23-975F-4F53E467BA9E}" srcOrd="1" destOrd="0" presId="urn:microsoft.com/office/officeart/2005/8/layout/orgChart1"/>
    <dgm:cxn modelId="{E207492E-5F5C-4C80-9054-F78C96A3E413}" type="presParOf" srcId="{D47102EF-2608-45E0-A1B1-4C060BCA2A82}" destId="{99B7425D-9E18-41F6-A4BA-3D1934CE3DB6}" srcOrd="1" destOrd="0" presId="urn:microsoft.com/office/officeart/2005/8/layout/orgChart1"/>
    <dgm:cxn modelId="{9D8A7B87-8760-4D6D-9633-3A6DDD253AC9}" type="presParOf" srcId="{99B7425D-9E18-41F6-A4BA-3D1934CE3DB6}" destId="{F17C5A23-6DDE-4333-9884-13DEAF7B4178}" srcOrd="0" destOrd="0" presId="urn:microsoft.com/office/officeart/2005/8/layout/orgChart1"/>
    <dgm:cxn modelId="{7D7C8008-AC76-40C7-82E7-FCC72A570BDF}" type="presParOf" srcId="{99B7425D-9E18-41F6-A4BA-3D1934CE3DB6}" destId="{3A31A9A8-1477-43B7-BB90-9BFDF56ED79E}" srcOrd="1" destOrd="0" presId="urn:microsoft.com/office/officeart/2005/8/layout/orgChart1"/>
    <dgm:cxn modelId="{5C5A2A9F-25B8-4FFC-9B13-EF909E0A003A}" type="presParOf" srcId="{3A31A9A8-1477-43B7-BB90-9BFDF56ED79E}" destId="{5DA71BB6-FC10-4A68-988A-E4C66ED17602}" srcOrd="0" destOrd="0" presId="urn:microsoft.com/office/officeart/2005/8/layout/orgChart1"/>
    <dgm:cxn modelId="{55B4A257-2146-4801-A035-35C9C69CC8CF}" type="presParOf" srcId="{5DA71BB6-FC10-4A68-988A-E4C66ED17602}" destId="{18112D31-7D7B-4214-8415-860E97E01685}" srcOrd="0" destOrd="0" presId="urn:microsoft.com/office/officeart/2005/8/layout/orgChart1"/>
    <dgm:cxn modelId="{9AB5BA56-C15F-493A-8F19-863F62094743}" type="presParOf" srcId="{5DA71BB6-FC10-4A68-988A-E4C66ED17602}" destId="{D53BD097-0C1A-402B-809F-10BA68B2643D}" srcOrd="1" destOrd="0" presId="urn:microsoft.com/office/officeart/2005/8/layout/orgChart1"/>
    <dgm:cxn modelId="{D3E2A361-C5A1-4407-8068-5524EE6BA9F4}" type="presParOf" srcId="{3A31A9A8-1477-43B7-BB90-9BFDF56ED79E}" destId="{5A9CFCF2-71D0-4F89-A7BD-D96054C350A7}" srcOrd="1" destOrd="0" presId="urn:microsoft.com/office/officeart/2005/8/layout/orgChart1"/>
    <dgm:cxn modelId="{0EBA2395-14C9-49CA-B27A-FC9D0ADE4256}" type="presParOf" srcId="{5A9CFCF2-71D0-4F89-A7BD-D96054C350A7}" destId="{98EF66A0-7E42-4119-87D6-D0D91D8A07B5}" srcOrd="0" destOrd="0" presId="urn:microsoft.com/office/officeart/2005/8/layout/orgChart1"/>
    <dgm:cxn modelId="{6448678F-FCDC-4281-8342-234B2F12438E}" type="presParOf" srcId="{5A9CFCF2-71D0-4F89-A7BD-D96054C350A7}" destId="{8AB243EE-77CD-45D9-A79C-0430535CF39D}" srcOrd="1" destOrd="0" presId="urn:microsoft.com/office/officeart/2005/8/layout/orgChart1"/>
    <dgm:cxn modelId="{F83802AD-FBA7-413E-9F87-936AA269D7AE}" type="presParOf" srcId="{8AB243EE-77CD-45D9-A79C-0430535CF39D}" destId="{40D68867-855E-4F1E-B45D-4CA5BB6F5423}" srcOrd="0" destOrd="0" presId="urn:microsoft.com/office/officeart/2005/8/layout/orgChart1"/>
    <dgm:cxn modelId="{4062E751-62AB-4878-B03E-33F4E99915D8}" type="presParOf" srcId="{40D68867-855E-4F1E-B45D-4CA5BB6F5423}" destId="{2F28B9C7-9363-48D1-8F1E-ED51B0235694}" srcOrd="0" destOrd="0" presId="urn:microsoft.com/office/officeart/2005/8/layout/orgChart1"/>
    <dgm:cxn modelId="{030D2001-4E3C-4100-AC0C-BC07FF0BB9C6}" type="presParOf" srcId="{40D68867-855E-4F1E-B45D-4CA5BB6F5423}" destId="{BF97B5BE-8B10-47B7-A7D6-7392CE892768}" srcOrd="1" destOrd="0" presId="urn:microsoft.com/office/officeart/2005/8/layout/orgChart1"/>
    <dgm:cxn modelId="{603573D1-CC9B-46F3-B17F-3C921C4C6397}" type="presParOf" srcId="{8AB243EE-77CD-45D9-A79C-0430535CF39D}" destId="{444ABFAA-3050-4E0F-9DE6-94F1479EDEE1}" srcOrd="1" destOrd="0" presId="urn:microsoft.com/office/officeart/2005/8/layout/orgChart1"/>
    <dgm:cxn modelId="{F33D660F-B927-40F7-AA29-2BE6EDC5D97C}" type="presParOf" srcId="{8AB243EE-77CD-45D9-A79C-0430535CF39D}" destId="{011A1535-5B35-4B35-B0DE-6289FFD6259A}" srcOrd="2" destOrd="0" presId="urn:microsoft.com/office/officeart/2005/8/layout/orgChart1"/>
    <dgm:cxn modelId="{8F677367-CE39-4059-B710-8996362D2667}" type="presParOf" srcId="{5A9CFCF2-71D0-4F89-A7BD-D96054C350A7}" destId="{B7B6F9C6-9BB1-4129-9F2C-5966682B62FC}" srcOrd="2" destOrd="0" presId="urn:microsoft.com/office/officeart/2005/8/layout/orgChart1"/>
    <dgm:cxn modelId="{92476249-6372-4E23-8FB0-42F489664552}" type="presParOf" srcId="{5A9CFCF2-71D0-4F89-A7BD-D96054C350A7}" destId="{81DD8E1A-2A0D-4203-8F5B-A4B85B617ABA}" srcOrd="3" destOrd="0" presId="urn:microsoft.com/office/officeart/2005/8/layout/orgChart1"/>
    <dgm:cxn modelId="{D7822953-4D7B-4F61-8385-D354945B97D3}" type="presParOf" srcId="{81DD8E1A-2A0D-4203-8F5B-A4B85B617ABA}" destId="{E00D7A4F-7D2E-4AFB-8555-0E7D406F0E1E}" srcOrd="0" destOrd="0" presId="urn:microsoft.com/office/officeart/2005/8/layout/orgChart1"/>
    <dgm:cxn modelId="{D9528FAA-B2C2-4F9B-BAB3-AC5E11A8FEE2}" type="presParOf" srcId="{E00D7A4F-7D2E-4AFB-8555-0E7D406F0E1E}" destId="{10F356A5-1955-4AA9-BCCC-F4827FD819DE}" srcOrd="0" destOrd="0" presId="urn:microsoft.com/office/officeart/2005/8/layout/orgChart1"/>
    <dgm:cxn modelId="{81E86BFA-E6B7-4609-8C22-46B356037232}" type="presParOf" srcId="{E00D7A4F-7D2E-4AFB-8555-0E7D406F0E1E}" destId="{A8CF6328-F6D9-4CB4-B6A8-35A934B65247}" srcOrd="1" destOrd="0" presId="urn:microsoft.com/office/officeart/2005/8/layout/orgChart1"/>
    <dgm:cxn modelId="{1CA72737-F42D-4783-92FB-F92DE0F989A6}" type="presParOf" srcId="{81DD8E1A-2A0D-4203-8F5B-A4B85B617ABA}" destId="{009236E2-3157-4468-BC78-D3E1BC51A564}" srcOrd="1" destOrd="0" presId="urn:microsoft.com/office/officeart/2005/8/layout/orgChart1"/>
    <dgm:cxn modelId="{1FAA3D53-A039-441C-91BA-62A054CE6417}" type="presParOf" srcId="{81DD8E1A-2A0D-4203-8F5B-A4B85B617ABA}" destId="{3716433C-A5A6-4540-9417-4F3081ED01DF}" srcOrd="2" destOrd="0" presId="urn:microsoft.com/office/officeart/2005/8/layout/orgChart1"/>
    <dgm:cxn modelId="{2AFA4DE2-0A33-4CA0-B27C-51B36337A260}" type="presParOf" srcId="{3A31A9A8-1477-43B7-BB90-9BFDF56ED79E}" destId="{C30DBE92-98CC-4094-8EC7-4F48935DF7C5}" srcOrd="2" destOrd="0" presId="urn:microsoft.com/office/officeart/2005/8/layout/orgChart1"/>
    <dgm:cxn modelId="{55797980-3BAF-40FF-8141-868843CFE610}" type="presParOf" srcId="{99B7425D-9E18-41F6-A4BA-3D1934CE3DB6}" destId="{779F702F-3CCD-4582-B750-2F805449999B}" srcOrd="2" destOrd="0" presId="urn:microsoft.com/office/officeart/2005/8/layout/orgChart1"/>
    <dgm:cxn modelId="{A62D081B-E122-48CC-B04A-DD2D5AE2A0B9}" type="presParOf" srcId="{99B7425D-9E18-41F6-A4BA-3D1934CE3DB6}" destId="{75F99790-1E0B-4607-9D17-93488BCF05E0}" srcOrd="3" destOrd="0" presId="urn:microsoft.com/office/officeart/2005/8/layout/orgChart1"/>
    <dgm:cxn modelId="{951566C7-365C-45D8-A389-8C43A2184421}" type="presParOf" srcId="{75F99790-1E0B-4607-9D17-93488BCF05E0}" destId="{E7A183CD-832F-4F8F-AB6D-2560B7A380EB}" srcOrd="0" destOrd="0" presId="urn:microsoft.com/office/officeart/2005/8/layout/orgChart1"/>
    <dgm:cxn modelId="{C519BB29-7C14-48F7-958D-97C5E845A668}" type="presParOf" srcId="{E7A183CD-832F-4F8F-AB6D-2560B7A380EB}" destId="{F5F196A7-CBCE-481A-BBAA-1F17B7AAF650}" srcOrd="0" destOrd="0" presId="urn:microsoft.com/office/officeart/2005/8/layout/orgChart1"/>
    <dgm:cxn modelId="{91059EB9-AD69-471D-BC80-0D21DC180568}" type="presParOf" srcId="{E7A183CD-832F-4F8F-AB6D-2560B7A380EB}" destId="{4B4895C4-BF30-44F7-B9F9-55E82CFA8EC2}" srcOrd="1" destOrd="0" presId="urn:microsoft.com/office/officeart/2005/8/layout/orgChart1"/>
    <dgm:cxn modelId="{D6BDCF21-7443-4558-9FC1-98D87EDE4E49}" type="presParOf" srcId="{75F99790-1E0B-4607-9D17-93488BCF05E0}" destId="{BEFA65D3-F4FD-4BD1-A7F7-F130B295E702}" srcOrd="1" destOrd="0" presId="urn:microsoft.com/office/officeart/2005/8/layout/orgChart1"/>
    <dgm:cxn modelId="{A1AE18C2-ABF4-4E8B-9B02-2B01589CE219}" type="presParOf" srcId="{BEFA65D3-F4FD-4BD1-A7F7-F130B295E702}" destId="{0342F930-C77E-4278-9010-D6FB8495A239}" srcOrd="0" destOrd="0" presId="urn:microsoft.com/office/officeart/2005/8/layout/orgChart1"/>
    <dgm:cxn modelId="{58E0A7A9-E9D3-4E40-8929-767A9AA8187C}" type="presParOf" srcId="{BEFA65D3-F4FD-4BD1-A7F7-F130B295E702}" destId="{C659331B-5610-4F05-89AA-41E033BFBC20}" srcOrd="1" destOrd="0" presId="urn:microsoft.com/office/officeart/2005/8/layout/orgChart1"/>
    <dgm:cxn modelId="{C6F74028-6F63-43D4-9E44-11408A39BF65}" type="presParOf" srcId="{C659331B-5610-4F05-89AA-41E033BFBC20}" destId="{50D922AD-9A2E-411B-85FC-26239A783E41}" srcOrd="0" destOrd="0" presId="urn:microsoft.com/office/officeart/2005/8/layout/orgChart1"/>
    <dgm:cxn modelId="{5198931B-AC58-4674-9B84-514C31A9AEFA}" type="presParOf" srcId="{50D922AD-9A2E-411B-85FC-26239A783E41}" destId="{DC80F430-E61B-4FFC-9506-05E60765093D}" srcOrd="0" destOrd="0" presId="urn:microsoft.com/office/officeart/2005/8/layout/orgChart1"/>
    <dgm:cxn modelId="{DA5128F5-9BBC-463C-A3E4-B10E46262A1E}" type="presParOf" srcId="{50D922AD-9A2E-411B-85FC-26239A783E41}" destId="{52D5EC14-4FE3-4087-96F4-AF924FB1898B}" srcOrd="1" destOrd="0" presId="urn:microsoft.com/office/officeart/2005/8/layout/orgChart1"/>
    <dgm:cxn modelId="{A379C110-454C-40BA-851E-F5377B4C4838}" type="presParOf" srcId="{C659331B-5610-4F05-89AA-41E033BFBC20}" destId="{FCF93563-F3C7-402B-AD5D-F971FB355262}" srcOrd="1" destOrd="0" presId="urn:microsoft.com/office/officeart/2005/8/layout/orgChart1"/>
    <dgm:cxn modelId="{7517F36A-863F-446F-BDDD-D70780D121D4}" type="presParOf" srcId="{C659331B-5610-4F05-89AA-41E033BFBC20}" destId="{8A8E8AA7-BFD0-4889-AAB3-A4301130232E}" srcOrd="2" destOrd="0" presId="urn:microsoft.com/office/officeart/2005/8/layout/orgChart1"/>
    <dgm:cxn modelId="{D87F13C0-5CC1-4CCE-BD50-C800D1D57E09}" type="presParOf" srcId="{BEFA65D3-F4FD-4BD1-A7F7-F130B295E702}" destId="{26123193-3DF0-434A-8BAB-215A88398CAB}" srcOrd="2" destOrd="0" presId="urn:microsoft.com/office/officeart/2005/8/layout/orgChart1"/>
    <dgm:cxn modelId="{F760E76E-2D83-4F83-BB9F-9B3B66D3263A}" type="presParOf" srcId="{BEFA65D3-F4FD-4BD1-A7F7-F130B295E702}" destId="{6C75CB5C-3F65-48F9-A868-6A172EB5F2F2}" srcOrd="3" destOrd="0" presId="urn:microsoft.com/office/officeart/2005/8/layout/orgChart1"/>
    <dgm:cxn modelId="{8D883ABB-CABC-42A9-B3DD-169F6E7BA8AE}" type="presParOf" srcId="{6C75CB5C-3F65-48F9-A868-6A172EB5F2F2}" destId="{869C8CA5-25CB-4493-8AB8-2CF5CCEF0DAD}" srcOrd="0" destOrd="0" presId="urn:microsoft.com/office/officeart/2005/8/layout/orgChart1"/>
    <dgm:cxn modelId="{3F7CF710-ED81-42DB-A8A1-87C6C0CF5177}" type="presParOf" srcId="{869C8CA5-25CB-4493-8AB8-2CF5CCEF0DAD}" destId="{9F708509-E41B-4C24-9663-95F50ABDA0FD}" srcOrd="0" destOrd="0" presId="urn:microsoft.com/office/officeart/2005/8/layout/orgChart1"/>
    <dgm:cxn modelId="{2E0B5B49-3F25-4468-9F38-53AC15083ADB}" type="presParOf" srcId="{869C8CA5-25CB-4493-8AB8-2CF5CCEF0DAD}" destId="{F4B0DC7F-E35F-475A-8DA4-0E815DA141D6}" srcOrd="1" destOrd="0" presId="urn:microsoft.com/office/officeart/2005/8/layout/orgChart1"/>
    <dgm:cxn modelId="{CDF6F04B-393D-4FD7-9ACB-27D68E302DC5}" type="presParOf" srcId="{6C75CB5C-3F65-48F9-A868-6A172EB5F2F2}" destId="{D3936157-7095-4533-BBDE-C541D6888F33}" srcOrd="1" destOrd="0" presId="urn:microsoft.com/office/officeart/2005/8/layout/orgChart1"/>
    <dgm:cxn modelId="{0E405C25-7F95-457D-8389-A6D4055B2DCC}" type="presParOf" srcId="{6C75CB5C-3F65-48F9-A868-6A172EB5F2F2}" destId="{90E786A5-BC52-4E68-8475-66E0CA28D334}" srcOrd="2" destOrd="0" presId="urn:microsoft.com/office/officeart/2005/8/layout/orgChart1"/>
    <dgm:cxn modelId="{B5C4FB87-5CBE-4C35-AF1A-1F8D7E8ADFB7}" type="presParOf" srcId="{75F99790-1E0B-4607-9D17-93488BCF05E0}" destId="{99B74818-5429-4772-BAED-F83DAB28F29A}" srcOrd="2" destOrd="0" presId="urn:microsoft.com/office/officeart/2005/8/layout/orgChart1"/>
    <dgm:cxn modelId="{557A188E-2895-45F7-8688-5CFE3A200DEE}" type="presParOf" srcId="{99B7425D-9E18-41F6-A4BA-3D1934CE3DB6}" destId="{1126BE06-CFEA-48B6-B11F-2F1BE5EE91CD}" srcOrd="4" destOrd="0" presId="urn:microsoft.com/office/officeart/2005/8/layout/orgChart1"/>
    <dgm:cxn modelId="{B3D13B0C-BC12-450F-B24D-CFC923DEEFF5}" type="presParOf" srcId="{99B7425D-9E18-41F6-A4BA-3D1934CE3DB6}" destId="{9459634D-3AC4-44A7-BFCD-F39DE7D92276}" srcOrd="5" destOrd="0" presId="urn:microsoft.com/office/officeart/2005/8/layout/orgChart1"/>
    <dgm:cxn modelId="{85F6D0AC-C075-4A6C-866C-90FCB456D724}" type="presParOf" srcId="{9459634D-3AC4-44A7-BFCD-F39DE7D92276}" destId="{9522D0B4-DD3C-42B9-B56A-74FBDCC42C54}" srcOrd="0" destOrd="0" presId="urn:microsoft.com/office/officeart/2005/8/layout/orgChart1"/>
    <dgm:cxn modelId="{ACA943DC-6CCE-4278-B692-B043FC3A93CF}" type="presParOf" srcId="{9522D0B4-DD3C-42B9-B56A-74FBDCC42C54}" destId="{2CAA5560-59DB-4A5A-AFBA-53785D06ADF6}" srcOrd="0" destOrd="0" presId="urn:microsoft.com/office/officeart/2005/8/layout/orgChart1"/>
    <dgm:cxn modelId="{F7CA783A-7899-41A2-BCE9-35F981CE7979}" type="presParOf" srcId="{9522D0B4-DD3C-42B9-B56A-74FBDCC42C54}" destId="{C2F55A32-38ED-4763-9F46-194A1600A4C1}" srcOrd="1" destOrd="0" presId="urn:microsoft.com/office/officeart/2005/8/layout/orgChart1"/>
    <dgm:cxn modelId="{7C25699B-D858-4996-B8C4-55D85699BFAC}" type="presParOf" srcId="{9459634D-3AC4-44A7-BFCD-F39DE7D92276}" destId="{75DBBE52-D20F-43A5-876C-323EE8C1AE35}" srcOrd="1" destOrd="0" presId="urn:microsoft.com/office/officeart/2005/8/layout/orgChart1"/>
    <dgm:cxn modelId="{E1033718-09A6-4CC2-8672-B6E87CAABEFE}" type="presParOf" srcId="{75DBBE52-D20F-43A5-876C-323EE8C1AE35}" destId="{CA3731FE-3764-4B56-93FE-2BBDD3A7075E}" srcOrd="0" destOrd="0" presId="urn:microsoft.com/office/officeart/2005/8/layout/orgChart1"/>
    <dgm:cxn modelId="{55F591AC-D474-4856-82C8-931832ECCDE6}" type="presParOf" srcId="{75DBBE52-D20F-43A5-876C-323EE8C1AE35}" destId="{F21B0B22-7F03-43C3-BD5C-4EA3FD417BE3}" srcOrd="1" destOrd="0" presId="urn:microsoft.com/office/officeart/2005/8/layout/orgChart1"/>
    <dgm:cxn modelId="{08D1063C-C08C-4745-84C8-57BE8CDEBC41}" type="presParOf" srcId="{F21B0B22-7F03-43C3-BD5C-4EA3FD417BE3}" destId="{4D316183-34F7-4BD8-8FF3-B0DB6DB89486}" srcOrd="0" destOrd="0" presId="urn:microsoft.com/office/officeart/2005/8/layout/orgChart1"/>
    <dgm:cxn modelId="{BB75C343-A3BA-43B9-8FA6-B01BD09C0CBA}" type="presParOf" srcId="{4D316183-34F7-4BD8-8FF3-B0DB6DB89486}" destId="{B3AC17EC-5A20-4D5C-A7F4-40C38CA9C71A}" srcOrd="0" destOrd="0" presId="urn:microsoft.com/office/officeart/2005/8/layout/orgChart1"/>
    <dgm:cxn modelId="{0B90AC01-E3D3-4D4B-BAC4-E23322225EE1}" type="presParOf" srcId="{4D316183-34F7-4BD8-8FF3-B0DB6DB89486}" destId="{E1C1EDC1-0949-4EBB-BC18-0423EE00203E}" srcOrd="1" destOrd="0" presId="urn:microsoft.com/office/officeart/2005/8/layout/orgChart1"/>
    <dgm:cxn modelId="{20468E2D-CDC8-475D-8C30-CD83138CC953}" type="presParOf" srcId="{F21B0B22-7F03-43C3-BD5C-4EA3FD417BE3}" destId="{1CBBF949-6300-45FC-B220-53438A037A0D}" srcOrd="1" destOrd="0" presId="urn:microsoft.com/office/officeart/2005/8/layout/orgChart1"/>
    <dgm:cxn modelId="{22E155F1-BB2D-44A9-A150-9B1D84C18350}" type="presParOf" srcId="{1CBBF949-6300-45FC-B220-53438A037A0D}" destId="{96F29C6E-C767-4599-BB97-2AEEF002CF88}" srcOrd="0" destOrd="0" presId="urn:microsoft.com/office/officeart/2005/8/layout/orgChart1"/>
    <dgm:cxn modelId="{AD4835E9-0DA5-4A2B-B6F1-C737A7ED3209}" type="presParOf" srcId="{1CBBF949-6300-45FC-B220-53438A037A0D}" destId="{4AAEECB0-EAB6-4CE6-8691-EF7B01000BA0}" srcOrd="1" destOrd="0" presId="urn:microsoft.com/office/officeart/2005/8/layout/orgChart1"/>
    <dgm:cxn modelId="{34E4A1A9-62F2-4D92-8173-BDA0445FB1EF}" type="presParOf" srcId="{4AAEECB0-EAB6-4CE6-8691-EF7B01000BA0}" destId="{673852B7-FAB8-4F44-8EF6-7321DB5D5B2D}" srcOrd="0" destOrd="0" presId="urn:microsoft.com/office/officeart/2005/8/layout/orgChart1"/>
    <dgm:cxn modelId="{F003A854-DBD6-40A0-B18C-A8C4F937E265}" type="presParOf" srcId="{673852B7-FAB8-4F44-8EF6-7321DB5D5B2D}" destId="{F5967629-0720-4897-97CA-A23D2815BEDF}" srcOrd="0" destOrd="0" presId="urn:microsoft.com/office/officeart/2005/8/layout/orgChart1"/>
    <dgm:cxn modelId="{F089F2BE-0ED8-4BAB-9B7C-511BE02531F9}" type="presParOf" srcId="{673852B7-FAB8-4F44-8EF6-7321DB5D5B2D}" destId="{AEB24D8E-A69E-4384-A182-667914716E9E}" srcOrd="1" destOrd="0" presId="urn:microsoft.com/office/officeart/2005/8/layout/orgChart1"/>
    <dgm:cxn modelId="{C418D6A4-5236-40B8-A07B-C9AFEC67FCD0}" type="presParOf" srcId="{4AAEECB0-EAB6-4CE6-8691-EF7B01000BA0}" destId="{204CB182-FC09-452D-86F4-984EFEDD3899}" srcOrd="1" destOrd="0" presId="urn:microsoft.com/office/officeart/2005/8/layout/orgChart1"/>
    <dgm:cxn modelId="{4679C9C5-424D-4EE2-B232-10A35EA3DB1A}" type="presParOf" srcId="{4AAEECB0-EAB6-4CE6-8691-EF7B01000BA0}" destId="{882CC73F-D15D-4E81-AB96-13355D26FA66}" srcOrd="2" destOrd="0" presId="urn:microsoft.com/office/officeart/2005/8/layout/orgChart1"/>
    <dgm:cxn modelId="{2F183EA9-61E6-4FAC-A971-8FC5E659ACA9}" type="presParOf" srcId="{1CBBF949-6300-45FC-B220-53438A037A0D}" destId="{291FD8C8-6AC4-46ED-8676-CEEF4BF90C49}" srcOrd="2" destOrd="0" presId="urn:microsoft.com/office/officeart/2005/8/layout/orgChart1"/>
    <dgm:cxn modelId="{9D2370DD-D1DB-4D2B-AC1C-0966A20171BE}" type="presParOf" srcId="{1CBBF949-6300-45FC-B220-53438A037A0D}" destId="{E0E13E72-B634-47B5-831F-1933B632849C}" srcOrd="3" destOrd="0" presId="urn:microsoft.com/office/officeart/2005/8/layout/orgChart1"/>
    <dgm:cxn modelId="{4C97B0B4-8613-4D39-A45B-E5CB4D2EB1BE}" type="presParOf" srcId="{E0E13E72-B634-47B5-831F-1933B632849C}" destId="{20BECE64-7FE1-4D4A-B813-9869941D9EA9}" srcOrd="0" destOrd="0" presId="urn:microsoft.com/office/officeart/2005/8/layout/orgChart1"/>
    <dgm:cxn modelId="{5EFC6107-D491-4611-B88C-349460E3D78D}" type="presParOf" srcId="{20BECE64-7FE1-4D4A-B813-9869941D9EA9}" destId="{0C4D5549-A22A-4028-9070-02F6B380AD32}" srcOrd="0" destOrd="0" presId="urn:microsoft.com/office/officeart/2005/8/layout/orgChart1"/>
    <dgm:cxn modelId="{5549B0F6-EBBE-48EF-A920-7D309E847FDC}" type="presParOf" srcId="{20BECE64-7FE1-4D4A-B813-9869941D9EA9}" destId="{5317159D-6562-4CDF-85FE-120F9A5A79E7}" srcOrd="1" destOrd="0" presId="urn:microsoft.com/office/officeart/2005/8/layout/orgChart1"/>
    <dgm:cxn modelId="{D9DB69D1-F4B0-4380-BDC4-FB08C9D7EFD8}" type="presParOf" srcId="{E0E13E72-B634-47B5-831F-1933B632849C}" destId="{F89934F9-EA15-4602-844E-27DC3510B6C1}" srcOrd="1" destOrd="0" presId="urn:microsoft.com/office/officeart/2005/8/layout/orgChart1"/>
    <dgm:cxn modelId="{EDC424DA-1611-4CD3-BC5E-60D64A54F088}" type="presParOf" srcId="{E0E13E72-B634-47B5-831F-1933B632849C}" destId="{F040DD63-218B-4AB5-BFF1-9EF0EF64E736}" srcOrd="2" destOrd="0" presId="urn:microsoft.com/office/officeart/2005/8/layout/orgChart1"/>
    <dgm:cxn modelId="{F1352B2A-FA79-4115-8CAD-D8B870AA357F}" type="presParOf" srcId="{1CBBF949-6300-45FC-B220-53438A037A0D}" destId="{0220B833-D62D-40FD-BD27-176540F8D40D}" srcOrd="4" destOrd="0" presId="urn:microsoft.com/office/officeart/2005/8/layout/orgChart1"/>
    <dgm:cxn modelId="{BF3A4F93-02FD-4B00-BFA7-24A1DD9D39B9}" type="presParOf" srcId="{1CBBF949-6300-45FC-B220-53438A037A0D}" destId="{5F07F4C2-9AF6-4ADE-A7B3-178773155000}" srcOrd="5" destOrd="0" presId="urn:microsoft.com/office/officeart/2005/8/layout/orgChart1"/>
    <dgm:cxn modelId="{15ED8769-36A1-4AD7-A31B-DE5F390FE984}" type="presParOf" srcId="{5F07F4C2-9AF6-4ADE-A7B3-178773155000}" destId="{9D9C2D84-F493-4BA5-A68E-00B858B8FD21}" srcOrd="0" destOrd="0" presId="urn:microsoft.com/office/officeart/2005/8/layout/orgChart1"/>
    <dgm:cxn modelId="{E7E4E64C-BB2C-498E-B31D-FCF5C5A401C8}" type="presParOf" srcId="{9D9C2D84-F493-4BA5-A68E-00B858B8FD21}" destId="{D2A6560D-AB58-425B-9F69-AE11976FD486}" srcOrd="0" destOrd="0" presId="urn:microsoft.com/office/officeart/2005/8/layout/orgChart1"/>
    <dgm:cxn modelId="{B50EA3A7-D167-4EDB-BC75-34B4BB92CCEF}" type="presParOf" srcId="{9D9C2D84-F493-4BA5-A68E-00B858B8FD21}" destId="{A7E21CE3-E0DF-4B53-93EE-CF5D66E230C4}" srcOrd="1" destOrd="0" presId="urn:microsoft.com/office/officeart/2005/8/layout/orgChart1"/>
    <dgm:cxn modelId="{D4D3E76D-45CD-4046-A0C0-707FD36C94E4}" type="presParOf" srcId="{5F07F4C2-9AF6-4ADE-A7B3-178773155000}" destId="{C1F2CC19-5B2F-4250-8388-52279C58610B}" srcOrd="1" destOrd="0" presId="urn:microsoft.com/office/officeart/2005/8/layout/orgChart1"/>
    <dgm:cxn modelId="{B8760D0A-1BD1-4F0B-9244-B638E62CD886}" type="presParOf" srcId="{5F07F4C2-9AF6-4ADE-A7B3-178773155000}" destId="{44020388-3025-424F-8A72-94F0627FABD8}" srcOrd="2" destOrd="0" presId="urn:microsoft.com/office/officeart/2005/8/layout/orgChart1"/>
    <dgm:cxn modelId="{DFAF8EDC-D045-42C0-94CD-43E5E60E3DB4}" type="presParOf" srcId="{1CBBF949-6300-45FC-B220-53438A037A0D}" destId="{32BC85A7-537D-4F08-BF3A-997BA0ED113E}" srcOrd="6" destOrd="0" presId="urn:microsoft.com/office/officeart/2005/8/layout/orgChart1"/>
    <dgm:cxn modelId="{6757DD93-56E0-49D1-8F40-B8AA502E065B}" type="presParOf" srcId="{1CBBF949-6300-45FC-B220-53438A037A0D}" destId="{08AEE126-4C96-4E60-AE4F-1B5B3DD702EE}" srcOrd="7" destOrd="0" presId="urn:microsoft.com/office/officeart/2005/8/layout/orgChart1"/>
    <dgm:cxn modelId="{22558C21-D24E-4058-88F7-F892D1651C27}" type="presParOf" srcId="{08AEE126-4C96-4E60-AE4F-1B5B3DD702EE}" destId="{B206199C-8DF0-4365-9F5C-81048A67D460}" srcOrd="0" destOrd="0" presId="urn:microsoft.com/office/officeart/2005/8/layout/orgChart1"/>
    <dgm:cxn modelId="{B786967E-E360-4B08-8AA8-A6ABA0BBA561}" type="presParOf" srcId="{B206199C-8DF0-4365-9F5C-81048A67D460}" destId="{212A9606-1860-4919-A81A-64286F89CFBB}" srcOrd="0" destOrd="0" presId="urn:microsoft.com/office/officeart/2005/8/layout/orgChart1"/>
    <dgm:cxn modelId="{849ADDFA-61A8-4C68-A109-42A22AC45490}" type="presParOf" srcId="{B206199C-8DF0-4365-9F5C-81048A67D460}" destId="{F5318BA0-03C6-422A-BB3F-924DFFBD9CB9}" srcOrd="1" destOrd="0" presId="urn:microsoft.com/office/officeart/2005/8/layout/orgChart1"/>
    <dgm:cxn modelId="{026EB3D9-B504-4D6C-BCC9-84DD787256EE}" type="presParOf" srcId="{08AEE126-4C96-4E60-AE4F-1B5B3DD702EE}" destId="{39D0905B-458C-4C9B-9103-2E53E071266C}" srcOrd="1" destOrd="0" presId="urn:microsoft.com/office/officeart/2005/8/layout/orgChart1"/>
    <dgm:cxn modelId="{45778F60-B487-458E-85EE-A1EBEF810BDB}" type="presParOf" srcId="{08AEE126-4C96-4E60-AE4F-1B5B3DD702EE}" destId="{096AFA4A-997E-45B8-9ED2-865B58C6323A}" srcOrd="2" destOrd="0" presId="urn:microsoft.com/office/officeart/2005/8/layout/orgChart1"/>
    <dgm:cxn modelId="{FA0E92F0-99BD-402B-83F4-4F49CC498387}" type="presParOf" srcId="{F21B0B22-7F03-43C3-BD5C-4EA3FD417BE3}" destId="{BBB337A3-CD24-4E93-AD25-97D8F3767350}" srcOrd="2" destOrd="0" presId="urn:microsoft.com/office/officeart/2005/8/layout/orgChart1"/>
    <dgm:cxn modelId="{E4B5FCA6-B2C9-4430-84B7-AEC3A7660A40}" type="presParOf" srcId="{75DBBE52-D20F-43A5-876C-323EE8C1AE35}" destId="{8B304034-95EB-4E0A-9E05-197055FAB08D}" srcOrd="2" destOrd="0" presId="urn:microsoft.com/office/officeart/2005/8/layout/orgChart1"/>
    <dgm:cxn modelId="{A021D32A-5597-4E02-8BC7-A591BF8C2C5F}" type="presParOf" srcId="{75DBBE52-D20F-43A5-876C-323EE8C1AE35}" destId="{106667F6-D3B1-4500-9768-E202809468D8}" srcOrd="3" destOrd="0" presId="urn:microsoft.com/office/officeart/2005/8/layout/orgChart1"/>
    <dgm:cxn modelId="{D621DDCF-77CC-48B8-9521-A4CC9ECA4792}" type="presParOf" srcId="{106667F6-D3B1-4500-9768-E202809468D8}" destId="{949C86E5-2756-4C34-9496-D133CFE76E30}" srcOrd="0" destOrd="0" presId="urn:microsoft.com/office/officeart/2005/8/layout/orgChart1"/>
    <dgm:cxn modelId="{7E45E37B-6AF6-4BF0-80F1-8E063B7B9F80}" type="presParOf" srcId="{949C86E5-2756-4C34-9496-D133CFE76E30}" destId="{978AECC7-0C7F-4DA5-9B4C-5D6E38031169}" srcOrd="0" destOrd="0" presId="urn:microsoft.com/office/officeart/2005/8/layout/orgChart1"/>
    <dgm:cxn modelId="{07D2E974-2DB6-4F89-81EC-BC8DBD599DEB}" type="presParOf" srcId="{949C86E5-2756-4C34-9496-D133CFE76E30}" destId="{37294D1F-5F1A-4737-ACCA-AFAA5EF6DE40}" srcOrd="1" destOrd="0" presId="urn:microsoft.com/office/officeart/2005/8/layout/orgChart1"/>
    <dgm:cxn modelId="{B0640600-4E1D-494E-B2BC-FAD703CB6B9C}" type="presParOf" srcId="{106667F6-D3B1-4500-9768-E202809468D8}" destId="{68D1B4B3-3A49-4E09-8342-E5996D9639F7}" srcOrd="1" destOrd="0" presId="urn:microsoft.com/office/officeart/2005/8/layout/orgChart1"/>
    <dgm:cxn modelId="{90028E36-B35C-4A80-B685-5A0554BA19FE}" type="presParOf" srcId="{68D1B4B3-3A49-4E09-8342-E5996D9639F7}" destId="{1E53AA20-B218-4753-86E0-56F65493642D}" srcOrd="0" destOrd="0" presId="urn:microsoft.com/office/officeart/2005/8/layout/orgChart1"/>
    <dgm:cxn modelId="{A50DDFF0-8F1E-471D-836E-588D9080D024}" type="presParOf" srcId="{68D1B4B3-3A49-4E09-8342-E5996D9639F7}" destId="{0266BDC2-0CC9-4E47-8E42-5DACB6DCEB42}" srcOrd="1" destOrd="0" presId="urn:microsoft.com/office/officeart/2005/8/layout/orgChart1"/>
    <dgm:cxn modelId="{1D303829-29C3-429D-B66E-F1AF3E17C724}" type="presParOf" srcId="{0266BDC2-0CC9-4E47-8E42-5DACB6DCEB42}" destId="{EABAEF61-6A22-42DA-B11F-9D0F9CB68915}" srcOrd="0" destOrd="0" presId="urn:microsoft.com/office/officeart/2005/8/layout/orgChart1"/>
    <dgm:cxn modelId="{B04DEAAE-0513-479B-89C1-575159A2A878}" type="presParOf" srcId="{EABAEF61-6A22-42DA-B11F-9D0F9CB68915}" destId="{791F80FA-DAAD-49B5-854F-3957ADC05769}" srcOrd="0" destOrd="0" presId="urn:microsoft.com/office/officeart/2005/8/layout/orgChart1"/>
    <dgm:cxn modelId="{F6639510-934F-46DD-8B7A-11EB3C6CE15D}" type="presParOf" srcId="{EABAEF61-6A22-42DA-B11F-9D0F9CB68915}" destId="{28855D98-944D-4D2A-859E-32AA8FB4FDEA}" srcOrd="1" destOrd="0" presId="urn:microsoft.com/office/officeart/2005/8/layout/orgChart1"/>
    <dgm:cxn modelId="{63C4F01A-8FB8-4DD6-9897-008DB162500D}" type="presParOf" srcId="{0266BDC2-0CC9-4E47-8E42-5DACB6DCEB42}" destId="{E27CE19D-7953-4461-9D4A-E852EA187D29}" srcOrd="1" destOrd="0" presId="urn:microsoft.com/office/officeart/2005/8/layout/orgChart1"/>
    <dgm:cxn modelId="{63E52B6E-3885-4121-87AD-9E2989A08A49}" type="presParOf" srcId="{0266BDC2-0CC9-4E47-8E42-5DACB6DCEB42}" destId="{F6B62514-AACB-4093-84FA-413AD7E8A697}" srcOrd="2" destOrd="0" presId="urn:microsoft.com/office/officeart/2005/8/layout/orgChart1"/>
    <dgm:cxn modelId="{DF4AAE6B-EFBE-4738-9A6D-517A5F9E942D}" type="presParOf" srcId="{68D1B4B3-3A49-4E09-8342-E5996D9639F7}" destId="{7DDB9096-CC95-4EDA-A73E-B860F1F91303}" srcOrd="2" destOrd="0" presId="urn:microsoft.com/office/officeart/2005/8/layout/orgChart1"/>
    <dgm:cxn modelId="{2F60407B-A3D5-4280-97DF-098560456774}" type="presParOf" srcId="{68D1B4B3-3A49-4E09-8342-E5996D9639F7}" destId="{A8D4E48E-5044-4A42-B3CE-D65AA92FEC7A}" srcOrd="3" destOrd="0" presId="urn:microsoft.com/office/officeart/2005/8/layout/orgChart1"/>
    <dgm:cxn modelId="{F138B875-F010-4B00-8DE1-B627395FB543}" type="presParOf" srcId="{A8D4E48E-5044-4A42-B3CE-D65AA92FEC7A}" destId="{806764B9-6BB0-4D3C-9E5B-639BC7517514}" srcOrd="0" destOrd="0" presId="urn:microsoft.com/office/officeart/2005/8/layout/orgChart1"/>
    <dgm:cxn modelId="{6F617EE2-0844-4C59-B7BD-78D808D56691}" type="presParOf" srcId="{806764B9-6BB0-4D3C-9E5B-639BC7517514}" destId="{202D6E98-5A59-4D81-ADF1-F37D105668D2}" srcOrd="0" destOrd="0" presId="urn:microsoft.com/office/officeart/2005/8/layout/orgChart1"/>
    <dgm:cxn modelId="{C01A62B8-43EF-4ADA-8CBB-69E60FAE6359}" type="presParOf" srcId="{806764B9-6BB0-4D3C-9E5B-639BC7517514}" destId="{93C7C051-4974-4E1B-89B8-F369497FA07B}" srcOrd="1" destOrd="0" presId="urn:microsoft.com/office/officeart/2005/8/layout/orgChart1"/>
    <dgm:cxn modelId="{5ACAD320-B659-45D0-9F6D-64DE3CA613D9}" type="presParOf" srcId="{A8D4E48E-5044-4A42-B3CE-D65AA92FEC7A}" destId="{91D96678-157E-46C3-95F4-01C323E6B658}" srcOrd="1" destOrd="0" presId="urn:microsoft.com/office/officeart/2005/8/layout/orgChart1"/>
    <dgm:cxn modelId="{90CBF29E-8F07-43A3-A454-F235FA61205B}" type="presParOf" srcId="{A8D4E48E-5044-4A42-B3CE-D65AA92FEC7A}" destId="{74C344DF-C5B5-4F3C-A0A3-3A1683CDCC60}" srcOrd="2" destOrd="0" presId="urn:microsoft.com/office/officeart/2005/8/layout/orgChart1"/>
    <dgm:cxn modelId="{5DD608D7-7D75-4BF0-996C-054DCB3E9FD3}" type="presParOf" srcId="{106667F6-D3B1-4500-9768-E202809468D8}" destId="{7F26F81B-AC72-4E70-906E-C1B455D02BAE}" srcOrd="2" destOrd="0" presId="urn:microsoft.com/office/officeart/2005/8/layout/orgChart1"/>
    <dgm:cxn modelId="{3C4F9C70-D13D-4996-9A6E-22C3E0FA23A7}" type="presParOf" srcId="{9459634D-3AC4-44A7-BFCD-F39DE7D92276}" destId="{39F8D980-CD82-43F7-95CF-3F6F4F391515}" srcOrd="2" destOrd="0" presId="urn:microsoft.com/office/officeart/2005/8/layout/orgChart1"/>
    <dgm:cxn modelId="{A69262A3-EF87-4FD1-BC86-44500B88F0C5}" type="presParOf" srcId="{D47102EF-2608-45E0-A1B1-4C060BCA2A82}" destId="{9DE032BA-B859-429D-BF66-839C4A5BC4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B9096-CC95-4EDA-A73E-B860F1F91303}">
      <dsp:nvSpPr>
        <dsp:cNvPr id="0" name=""/>
        <dsp:cNvSpPr/>
      </dsp:nvSpPr>
      <dsp:spPr>
        <a:xfrm>
          <a:off x="7430850" y="1749876"/>
          <a:ext cx="91440" cy="698605"/>
        </a:xfrm>
        <a:custGeom>
          <a:avLst/>
          <a:gdLst/>
          <a:ahLst/>
          <a:cxnLst/>
          <a:rect l="0" t="0" r="0" b="0"/>
          <a:pathLst>
            <a:path>
              <a:moveTo>
                <a:pt x="50817" y="0"/>
              </a:moveTo>
              <a:lnTo>
                <a:pt x="45720" y="6986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3AA20-B218-4753-86E0-56F65493642D}">
      <dsp:nvSpPr>
        <dsp:cNvPr id="0" name=""/>
        <dsp:cNvSpPr/>
      </dsp:nvSpPr>
      <dsp:spPr>
        <a:xfrm>
          <a:off x="7420481" y="1749876"/>
          <a:ext cx="91440" cy="1485099"/>
        </a:xfrm>
        <a:custGeom>
          <a:avLst/>
          <a:gdLst/>
          <a:ahLst/>
          <a:cxnLst/>
          <a:rect l="0" t="0" r="0" b="0"/>
          <a:pathLst>
            <a:path>
              <a:moveTo>
                <a:pt x="61186" y="0"/>
              </a:moveTo>
              <a:lnTo>
                <a:pt x="45720" y="1485099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8B304034-95EB-4E0A-9E05-197055FAB08D}">
      <dsp:nvSpPr>
        <dsp:cNvPr id="0" name=""/>
        <dsp:cNvSpPr/>
      </dsp:nvSpPr>
      <dsp:spPr>
        <a:xfrm>
          <a:off x="6935854" y="1118451"/>
          <a:ext cx="956076" cy="118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2"/>
              </a:lnTo>
              <a:lnTo>
                <a:pt x="956076" y="10902"/>
              </a:lnTo>
              <a:lnTo>
                <a:pt x="956076" y="118596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32BC85A7-537D-4F08-BF3A-997BA0ED113E}">
      <dsp:nvSpPr>
        <dsp:cNvPr id="0" name=""/>
        <dsp:cNvSpPr/>
      </dsp:nvSpPr>
      <dsp:spPr>
        <a:xfrm>
          <a:off x="5311327" y="1702034"/>
          <a:ext cx="709313" cy="1334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938"/>
              </a:lnTo>
              <a:lnTo>
                <a:pt x="709313" y="1334938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0220B833-D62D-40FD-BD27-176540F8D40D}">
      <dsp:nvSpPr>
        <dsp:cNvPr id="0" name=""/>
        <dsp:cNvSpPr/>
      </dsp:nvSpPr>
      <dsp:spPr>
        <a:xfrm>
          <a:off x="5120924" y="1702034"/>
          <a:ext cx="190402" cy="1333189"/>
        </a:xfrm>
        <a:custGeom>
          <a:avLst/>
          <a:gdLst/>
          <a:ahLst/>
          <a:cxnLst/>
          <a:rect l="0" t="0" r="0" b="0"/>
          <a:pathLst>
            <a:path>
              <a:moveTo>
                <a:pt x="190402" y="0"/>
              </a:moveTo>
              <a:lnTo>
                <a:pt x="190402" y="1333189"/>
              </a:lnTo>
              <a:lnTo>
                <a:pt x="0" y="1333189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291FD8C8-6AC4-46ED-8676-CEEF4BF90C49}">
      <dsp:nvSpPr>
        <dsp:cNvPr id="0" name=""/>
        <dsp:cNvSpPr/>
      </dsp:nvSpPr>
      <dsp:spPr>
        <a:xfrm>
          <a:off x="5311327" y="1702034"/>
          <a:ext cx="691384" cy="72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82"/>
              </a:lnTo>
              <a:lnTo>
                <a:pt x="691384" y="728282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96F29C6E-C767-4599-BB97-2AEEF002CF88}">
      <dsp:nvSpPr>
        <dsp:cNvPr id="0" name=""/>
        <dsp:cNvSpPr/>
      </dsp:nvSpPr>
      <dsp:spPr>
        <a:xfrm>
          <a:off x="5141642" y="1702034"/>
          <a:ext cx="169684" cy="728282"/>
        </a:xfrm>
        <a:custGeom>
          <a:avLst/>
          <a:gdLst/>
          <a:ahLst/>
          <a:cxnLst/>
          <a:rect l="0" t="0" r="0" b="0"/>
          <a:pathLst>
            <a:path>
              <a:moveTo>
                <a:pt x="169684" y="0"/>
              </a:moveTo>
              <a:lnTo>
                <a:pt x="169684" y="728282"/>
              </a:lnTo>
              <a:lnTo>
                <a:pt x="0" y="728282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CA3731FE-3764-4B56-93FE-2BBDD3A7075E}">
      <dsp:nvSpPr>
        <dsp:cNvPr id="0" name=""/>
        <dsp:cNvSpPr/>
      </dsp:nvSpPr>
      <dsp:spPr>
        <a:xfrm>
          <a:off x="5721589" y="1072731"/>
          <a:ext cx="1214264" cy="91440"/>
        </a:xfrm>
        <a:custGeom>
          <a:avLst/>
          <a:gdLst/>
          <a:ahLst/>
          <a:cxnLst/>
          <a:rect l="0" t="0" r="0" b="0"/>
          <a:pathLst>
            <a:path>
              <a:moveTo>
                <a:pt x="1214264" y="45720"/>
              </a:moveTo>
              <a:lnTo>
                <a:pt x="0" y="45720"/>
              </a:lnTo>
              <a:lnTo>
                <a:pt x="0" y="116474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1126BE06-CFEA-48B6-B11F-2F1BE5EE91CD}">
      <dsp:nvSpPr>
        <dsp:cNvPr id="0" name=""/>
        <dsp:cNvSpPr/>
      </dsp:nvSpPr>
      <dsp:spPr>
        <a:xfrm>
          <a:off x="4546823" y="513478"/>
          <a:ext cx="2389031" cy="9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9031" y="0"/>
              </a:lnTo>
              <a:lnTo>
                <a:pt x="2389031" y="92145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26123193-3DF0-434A-8BAB-215A88398CAB}">
      <dsp:nvSpPr>
        <dsp:cNvPr id="0" name=""/>
        <dsp:cNvSpPr/>
      </dsp:nvSpPr>
      <dsp:spPr>
        <a:xfrm>
          <a:off x="2616058" y="1040332"/>
          <a:ext cx="91440" cy="15634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3495"/>
              </a:lnTo>
              <a:lnTo>
                <a:pt x="108982" y="1563495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0342F930-C77E-4278-9010-D6FB8495A239}">
      <dsp:nvSpPr>
        <dsp:cNvPr id="0" name=""/>
        <dsp:cNvSpPr/>
      </dsp:nvSpPr>
      <dsp:spPr>
        <a:xfrm>
          <a:off x="2616058" y="1040332"/>
          <a:ext cx="91440" cy="7245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4598"/>
              </a:lnTo>
              <a:lnTo>
                <a:pt x="51914" y="724598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779F702F-3CCD-4582-B750-2F805449999B}">
      <dsp:nvSpPr>
        <dsp:cNvPr id="0" name=""/>
        <dsp:cNvSpPr/>
      </dsp:nvSpPr>
      <dsp:spPr>
        <a:xfrm>
          <a:off x="3072041" y="467758"/>
          <a:ext cx="1474781" cy="91440"/>
        </a:xfrm>
        <a:custGeom>
          <a:avLst/>
          <a:gdLst/>
          <a:ahLst/>
          <a:cxnLst/>
          <a:rect l="0" t="0" r="0" b="0"/>
          <a:pathLst>
            <a:path>
              <a:moveTo>
                <a:pt x="1474781" y="45720"/>
              </a:moveTo>
              <a:lnTo>
                <a:pt x="0" y="45720"/>
              </a:lnTo>
              <a:lnTo>
                <a:pt x="0" y="597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6F9C6-9BB1-4129-9F2C-5966682B62FC}">
      <dsp:nvSpPr>
        <dsp:cNvPr id="0" name=""/>
        <dsp:cNvSpPr/>
      </dsp:nvSpPr>
      <dsp:spPr>
        <a:xfrm>
          <a:off x="620126" y="999793"/>
          <a:ext cx="310558" cy="1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127"/>
              </a:lnTo>
              <a:lnTo>
                <a:pt x="310558" y="1604127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98EF66A0-7E42-4119-87D6-D0D91D8A07B5}">
      <dsp:nvSpPr>
        <dsp:cNvPr id="0" name=""/>
        <dsp:cNvSpPr/>
      </dsp:nvSpPr>
      <dsp:spPr>
        <a:xfrm>
          <a:off x="620126" y="999793"/>
          <a:ext cx="310558" cy="695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841"/>
              </a:lnTo>
              <a:lnTo>
                <a:pt x="310558" y="695841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F17C5A23-6DDE-4333-9884-13DEAF7B4178}">
      <dsp:nvSpPr>
        <dsp:cNvPr id="0" name=""/>
        <dsp:cNvSpPr/>
      </dsp:nvSpPr>
      <dsp:spPr>
        <a:xfrm>
          <a:off x="1030389" y="441245"/>
          <a:ext cx="3516433" cy="91440"/>
        </a:xfrm>
        <a:custGeom>
          <a:avLst/>
          <a:gdLst/>
          <a:ahLst/>
          <a:cxnLst/>
          <a:rect l="0" t="0" r="0" b="0"/>
          <a:pathLst>
            <a:path>
              <a:moveTo>
                <a:pt x="3516433" y="72233"/>
              </a:moveTo>
              <a:lnTo>
                <a:pt x="0" y="45720"/>
              </a:lnTo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5FD1EB51-BB07-4C1E-A5A5-E363E0479671}">
      <dsp:nvSpPr>
        <dsp:cNvPr id="0" name=""/>
        <dsp:cNvSpPr/>
      </dsp:nvSpPr>
      <dsp:spPr>
        <a:xfrm>
          <a:off x="4033994" y="649"/>
          <a:ext cx="1025656" cy="512828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Presidente</a:t>
          </a:r>
        </a:p>
      </dsp:txBody>
      <dsp:txXfrm>
        <a:off x="4033994" y="649"/>
        <a:ext cx="1025656" cy="512828"/>
      </dsp:txXfrm>
    </dsp:sp>
    <dsp:sp modelId="{18112D31-7D7B-4214-8415-860E97E01685}">
      <dsp:nvSpPr>
        <dsp:cNvPr id="0" name=""/>
        <dsp:cNvSpPr/>
      </dsp:nvSpPr>
      <dsp:spPr>
        <a:xfrm>
          <a:off x="517561" y="486965"/>
          <a:ext cx="1025656" cy="5128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Delegado jurídico</a:t>
          </a:r>
        </a:p>
      </dsp:txBody>
      <dsp:txXfrm>
        <a:off x="517561" y="486965"/>
        <a:ext cx="1025656" cy="512828"/>
      </dsp:txXfrm>
    </dsp:sp>
    <dsp:sp modelId="{2F28B9C7-9363-48D1-8F1E-ED51B0235694}">
      <dsp:nvSpPr>
        <dsp:cNvPr id="0" name=""/>
        <dsp:cNvSpPr/>
      </dsp:nvSpPr>
      <dsp:spPr>
        <a:xfrm>
          <a:off x="930685" y="1439220"/>
          <a:ext cx="1025656" cy="5128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Abogados Europa</a:t>
          </a:r>
        </a:p>
      </dsp:txBody>
      <dsp:txXfrm>
        <a:off x="930685" y="1439220"/>
        <a:ext cx="1025656" cy="512828"/>
      </dsp:txXfrm>
    </dsp:sp>
    <dsp:sp modelId="{10F356A5-1955-4AA9-BCCC-F4827FD819DE}">
      <dsp:nvSpPr>
        <dsp:cNvPr id="0" name=""/>
        <dsp:cNvSpPr/>
      </dsp:nvSpPr>
      <dsp:spPr>
        <a:xfrm>
          <a:off x="930685" y="2347506"/>
          <a:ext cx="1025656" cy="5128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Abogados América</a:t>
          </a:r>
        </a:p>
      </dsp:txBody>
      <dsp:txXfrm>
        <a:off x="930685" y="2347506"/>
        <a:ext cx="1025656" cy="512828"/>
      </dsp:txXfrm>
    </dsp:sp>
    <dsp:sp modelId="{F5F196A7-CBCE-481A-BBAA-1F17B7AAF650}">
      <dsp:nvSpPr>
        <dsp:cNvPr id="0" name=""/>
        <dsp:cNvSpPr/>
      </dsp:nvSpPr>
      <dsp:spPr>
        <a:xfrm>
          <a:off x="2559213" y="527504"/>
          <a:ext cx="1025656" cy="5128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Delegado Financiero</a:t>
          </a:r>
        </a:p>
      </dsp:txBody>
      <dsp:txXfrm>
        <a:off x="2559213" y="527504"/>
        <a:ext cx="1025656" cy="512828"/>
      </dsp:txXfrm>
    </dsp:sp>
    <dsp:sp modelId="{DC80F430-E61B-4FFC-9506-05E60765093D}">
      <dsp:nvSpPr>
        <dsp:cNvPr id="0" name=""/>
        <dsp:cNvSpPr/>
      </dsp:nvSpPr>
      <dsp:spPr>
        <a:xfrm>
          <a:off x="2667973" y="1506021"/>
          <a:ext cx="1025656" cy="51781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Inspector General</a:t>
          </a:r>
        </a:p>
      </dsp:txBody>
      <dsp:txXfrm>
        <a:off x="2667973" y="1506021"/>
        <a:ext cx="1025656" cy="517818"/>
      </dsp:txXfrm>
    </dsp:sp>
    <dsp:sp modelId="{9F708509-E41B-4C24-9663-95F50ABDA0FD}">
      <dsp:nvSpPr>
        <dsp:cNvPr id="0" name=""/>
        <dsp:cNvSpPr/>
      </dsp:nvSpPr>
      <dsp:spPr>
        <a:xfrm>
          <a:off x="2725041" y="2347414"/>
          <a:ext cx="1025656" cy="51282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Inspector Zona</a:t>
          </a:r>
        </a:p>
      </dsp:txBody>
      <dsp:txXfrm>
        <a:off x="2725041" y="2347414"/>
        <a:ext cx="1025656" cy="512828"/>
      </dsp:txXfrm>
    </dsp:sp>
    <dsp:sp modelId="{2CAA5560-59DB-4A5A-AFBA-53785D06ADF6}">
      <dsp:nvSpPr>
        <dsp:cNvPr id="0" name=""/>
        <dsp:cNvSpPr/>
      </dsp:nvSpPr>
      <dsp:spPr>
        <a:xfrm>
          <a:off x="6423026" y="605623"/>
          <a:ext cx="1025656" cy="5128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Relaciones públicas</a:t>
          </a:r>
        </a:p>
      </dsp:txBody>
      <dsp:txXfrm>
        <a:off x="6423026" y="605623"/>
        <a:ext cx="1025656" cy="512828"/>
      </dsp:txXfrm>
    </dsp:sp>
    <dsp:sp modelId="{B3AC17EC-5A20-4D5C-A7F4-40C38CA9C71A}">
      <dsp:nvSpPr>
        <dsp:cNvPr id="0" name=""/>
        <dsp:cNvSpPr/>
      </dsp:nvSpPr>
      <dsp:spPr>
        <a:xfrm>
          <a:off x="5208761" y="1189206"/>
          <a:ext cx="1025656" cy="5128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Europa</a:t>
          </a:r>
        </a:p>
      </dsp:txBody>
      <dsp:txXfrm>
        <a:off x="5208761" y="1189206"/>
        <a:ext cx="1025656" cy="512828"/>
      </dsp:txXfrm>
    </dsp:sp>
    <dsp:sp modelId="{F5967629-0720-4897-97CA-A23D2815BEDF}">
      <dsp:nvSpPr>
        <dsp:cNvPr id="0" name=""/>
        <dsp:cNvSpPr/>
      </dsp:nvSpPr>
      <dsp:spPr>
        <a:xfrm>
          <a:off x="4115985" y="2173903"/>
          <a:ext cx="1025656" cy="51282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Francia</a:t>
          </a:r>
        </a:p>
      </dsp:txBody>
      <dsp:txXfrm>
        <a:off x="4115985" y="2173903"/>
        <a:ext cx="1025656" cy="512828"/>
      </dsp:txXfrm>
    </dsp:sp>
    <dsp:sp modelId="{0C4D5549-A22A-4028-9070-02F6B380AD32}">
      <dsp:nvSpPr>
        <dsp:cNvPr id="0" name=""/>
        <dsp:cNvSpPr/>
      </dsp:nvSpPr>
      <dsp:spPr>
        <a:xfrm>
          <a:off x="6002712" y="2173903"/>
          <a:ext cx="1025656" cy="51282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Italia</a:t>
          </a:r>
        </a:p>
      </dsp:txBody>
      <dsp:txXfrm>
        <a:off x="6002712" y="2173903"/>
        <a:ext cx="1025656" cy="512828"/>
      </dsp:txXfrm>
    </dsp:sp>
    <dsp:sp modelId="{D2A6560D-AB58-425B-9F69-AE11976FD486}">
      <dsp:nvSpPr>
        <dsp:cNvPr id="0" name=""/>
        <dsp:cNvSpPr/>
      </dsp:nvSpPr>
      <dsp:spPr>
        <a:xfrm>
          <a:off x="4095267" y="2778810"/>
          <a:ext cx="1025656" cy="51282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Alemania</a:t>
          </a:r>
        </a:p>
      </dsp:txBody>
      <dsp:txXfrm>
        <a:off x="4095267" y="2778810"/>
        <a:ext cx="1025656" cy="512828"/>
      </dsp:txXfrm>
    </dsp:sp>
    <dsp:sp modelId="{212A9606-1860-4919-A81A-64286F89CFBB}">
      <dsp:nvSpPr>
        <dsp:cNvPr id="0" name=""/>
        <dsp:cNvSpPr/>
      </dsp:nvSpPr>
      <dsp:spPr>
        <a:xfrm>
          <a:off x="6020640" y="2780559"/>
          <a:ext cx="1025656" cy="51282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España</a:t>
          </a:r>
        </a:p>
      </dsp:txBody>
      <dsp:txXfrm>
        <a:off x="6020640" y="2780559"/>
        <a:ext cx="1025656" cy="512828"/>
      </dsp:txXfrm>
    </dsp:sp>
    <dsp:sp modelId="{978AECC7-0C7F-4DA5-9B4C-5D6E38031169}">
      <dsp:nvSpPr>
        <dsp:cNvPr id="0" name=""/>
        <dsp:cNvSpPr/>
      </dsp:nvSpPr>
      <dsp:spPr>
        <a:xfrm>
          <a:off x="7379102" y="1237048"/>
          <a:ext cx="1025656" cy="5128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América</a:t>
          </a:r>
        </a:p>
      </dsp:txBody>
      <dsp:txXfrm>
        <a:off x="7379102" y="1237048"/>
        <a:ext cx="1025656" cy="512828"/>
      </dsp:txXfrm>
    </dsp:sp>
    <dsp:sp modelId="{791F80FA-DAAD-49B5-854F-3957ADC05769}">
      <dsp:nvSpPr>
        <dsp:cNvPr id="0" name=""/>
        <dsp:cNvSpPr/>
      </dsp:nvSpPr>
      <dsp:spPr>
        <a:xfrm>
          <a:off x="7466201" y="2978562"/>
          <a:ext cx="1025656" cy="51282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Brasil</a:t>
          </a:r>
        </a:p>
      </dsp:txBody>
      <dsp:txXfrm>
        <a:off x="7466201" y="2978562"/>
        <a:ext cx="1025656" cy="512828"/>
      </dsp:txXfrm>
    </dsp:sp>
    <dsp:sp modelId="{202D6E98-5A59-4D81-ADF1-F37D105668D2}">
      <dsp:nvSpPr>
        <dsp:cNvPr id="0" name=""/>
        <dsp:cNvSpPr/>
      </dsp:nvSpPr>
      <dsp:spPr>
        <a:xfrm>
          <a:off x="7476570" y="2192068"/>
          <a:ext cx="1025656" cy="51282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solidFill>
                <a:sysClr val="windowText" lastClr="000000"/>
              </a:solidFill>
            </a:rPr>
            <a:t>Venezuela</a:t>
          </a:r>
        </a:p>
      </dsp:txBody>
      <dsp:txXfrm>
        <a:off x="7476570" y="2192068"/>
        <a:ext cx="1025656" cy="512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4256-78C1-4FFA-AC9D-34A6A831B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0C4A2D-4CA9-4719-AE7E-D225835B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DA7CD-3B10-4BFE-B505-75619038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AD1F3-1D58-4399-85CA-4B0F55B3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62557-C000-4928-87A4-E12C45D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41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C7076-9923-4E7D-B067-8E484421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A1432-4A35-41BD-949E-EB162415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7C7C8-E8FD-4FB4-A758-8E9D80D4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84CC2-1F16-416C-B8B7-77483F9E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CEACD-A824-4D65-A7AE-9F913AF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93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3837C4-C979-4EBF-8590-14ECD5081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0CDFBE-1739-46CE-A6C8-78B50714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2DEC7-ECFF-49D7-8229-69602015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DE710-08E8-47BB-9F3D-B8491EF2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F60DE-0EBC-4F8B-B977-6BC2090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6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3B489-F461-44E5-918C-D7C715CF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DDE23-F80D-4662-A8E1-4C79CF67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84E7E-50BF-42E3-8A1D-5D99BE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6A299A-63D2-4EAD-8E95-918280DF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2B937-ADB2-4575-8C51-82DC88BE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16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4E95-1BD2-468B-B6E2-C2CEA5FF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B5038-F671-4D9C-A3B1-E88714A9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F2E28-D9D7-42DF-BDC8-F54407E2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85214-158A-4373-9F87-42AF39DC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E1422-090A-4932-9997-0EBEBAAC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40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1FE43-D38B-4568-820B-E50C5CC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ACCF5-368A-4131-9062-AA05C9037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6FA62D-2A05-4B6D-B552-CA3D9DF0B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1E015-B349-4F5C-BCBA-D6253E1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21225-DB62-47AD-901C-869316C9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98F25-A020-4A1C-A923-084E300E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6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AD56A-7EFD-416C-A78B-54EE1573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D7E46-1144-4AC0-AC58-C8F1789B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7DA17-18A4-475C-AC8A-83A94D81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294168-3E0D-445E-8273-98614EA6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792E17-DBCB-4CAF-AF69-A5C18C4E9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731324-DFCB-41AA-937C-5C468D51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F26D6E-C1C5-4D2D-90EA-00E6CB9B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9193C4-8EE9-40BF-A968-9AD086E0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89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446BD-B674-433D-BA29-2EA326F9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33025F-E620-40A4-9D0E-711030AF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DBF2F6-0B41-4C0F-B79E-5334F83F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FD4A6E-0EB8-430F-926D-2FDEBB26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66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3B60D3-F838-42E7-BE89-A88536C9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E7A37C-32A3-4157-9EA0-94341722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CB9765-656F-4F7D-BA3F-B6BFFEF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26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89A76-3F60-4BF0-A93E-329474B8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4FFD6-A3C2-49B5-A20F-3A16F5F6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49D17-3325-472B-A420-DEEF142C6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2D249-ED48-42A8-BD6A-94C2A56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1E6D9-A11E-4634-A787-22EC53C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5D4D43-04FA-4A98-AAB6-62862B2B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4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26675-3B7E-40FB-8ECE-2748DEA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E5E4B-AFFA-4BC4-98D3-707E45ED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644499-26D0-4D9B-A573-A6AAE9FFF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69B429-F675-41DC-93AC-A43DFD73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E7BB1-ABD7-4730-BBA5-84101409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6A8668-E785-4B0D-9801-5EABEF4F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03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CB6C7A-490D-4D8B-BE6E-44837F6B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5771B1-5D15-48EA-B656-B33C7588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57C07-D6A8-4703-9D4A-03093DBF9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E6698-4BC8-44F5-83FD-B1D1A998F993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0227A-718F-4E9C-B19E-78482F59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C4C66-66EA-4C91-8F5E-2C624B64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3376-276A-4492-A94A-A3177F4B9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2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A714375-33C4-4BA8-A5C2-9BC4F0EA2629}"/>
              </a:ext>
            </a:extLst>
          </p:cNvPr>
          <p:cNvSpPr/>
          <p:nvPr/>
        </p:nvSpPr>
        <p:spPr>
          <a:xfrm>
            <a:off x="2171700" y="516835"/>
            <a:ext cx="6995160" cy="10833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tx1"/>
                </a:solidFill>
              </a:rPr>
              <a:t>PROYECTOS DEL CENTRO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F3EB315-F06E-4C22-A559-C5658FD63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◊"/>
            </a:pPr>
            <a:r>
              <a:rPr lang="es-ES" dirty="0"/>
              <a:t>El ordenador y componentes</a:t>
            </a:r>
          </a:p>
          <a:p>
            <a:pPr>
              <a:buFont typeface="Calibri" panose="020F0502020204030204" pitchFamily="34" charset="0"/>
              <a:buChar char="◊"/>
            </a:pPr>
            <a:r>
              <a:rPr lang="es-ES" dirty="0"/>
              <a:t>Hojas de cálculo</a:t>
            </a:r>
          </a:p>
          <a:p>
            <a:pPr>
              <a:buFont typeface="Calibri" panose="020F0502020204030204" pitchFamily="34" charset="0"/>
              <a:buChar char="◊"/>
            </a:pPr>
            <a:r>
              <a:rPr lang="es-ES" dirty="0"/>
              <a:t>Procesadores de texto</a:t>
            </a:r>
          </a:p>
          <a:p>
            <a:pPr>
              <a:buFont typeface="Calibri" panose="020F0502020204030204" pitchFamily="34" charset="0"/>
              <a:buChar char="◊"/>
            </a:pPr>
            <a:r>
              <a:rPr lang="es-ES" dirty="0"/>
              <a:t>Comunicaciones</a:t>
            </a:r>
          </a:p>
          <a:p>
            <a:pPr>
              <a:buFont typeface="Calibri" panose="020F0502020204030204" pitchFamily="34" charset="0"/>
              <a:buChar char="◊"/>
            </a:pPr>
            <a:r>
              <a:rPr lang="es-ES" dirty="0"/>
              <a:t>Bases de datos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AB29411-3F4E-4747-9B92-85667C34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44" y="1950554"/>
            <a:ext cx="3079391" cy="31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"/>
                            </p:stCondLst>
                            <p:childTnLst>
                              <p:par>
                                <p:cTn id="9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2" nodeType="click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xit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xit" presetSubtype="1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xit" presetSubtype="1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xit" presetSubtype="1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xit" presetSubtype="1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xit" presetSubtype="1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0" grpId="0" build="p"/>
      <p:bldP spid="10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3474D1E-BF5D-4D7E-A4BE-2047FD01F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492398"/>
              </p:ext>
            </p:extLst>
          </p:nvPr>
        </p:nvGraphicFramePr>
        <p:xfrm>
          <a:off x="1364975" y="1616765"/>
          <a:ext cx="8729538" cy="488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FBF86B04-197C-4B63-B607-E82B3D56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744" y="516833"/>
            <a:ext cx="9144000" cy="886033"/>
          </a:xfrm>
        </p:spPr>
        <p:txBody>
          <a:bodyPr>
            <a:normAutofit fontScale="90000"/>
          </a:bodyPr>
          <a:lstStyle/>
          <a:p>
            <a:r>
              <a:rPr lang="es-ES" b="1" u="sng" dirty="0"/>
              <a:t>GOBIERNO EMPRESARIAL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1657D31-1A1C-4DD4-A384-1F9157CF49C2}"/>
              </a:ext>
            </a:extLst>
          </p:cNvPr>
          <p:cNvSpPr/>
          <p:nvPr/>
        </p:nvSpPr>
        <p:spPr>
          <a:xfrm rot="2579214">
            <a:off x="158835" y="761767"/>
            <a:ext cx="1873359" cy="116619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ECF541-E9AC-42C1-937B-CF7D76A6F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513" y="368990"/>
            <a:ext cx="1095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00"/>
                            </p:stCondLst>
                            <p:childTnLst>
                              <p:par>
                                <p:cTn id="38" presetID="55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800"/>
                            </p:stCondLst>
                            <p:childTnLst>
                              <p:par>
                                <p:cTn id="44" presetID="19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800"/>
                            </p:stCondLst>
                            <p:childTnLst>
                              <p:par>
                                <p:cTn id="49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accel="10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accel="10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accel="10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accel="10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300"/>
                            </p:stCondLst>
                            <p:childTnLst>
                              <p:par>
                                <p:cTn id="58" presetID="53" presetClass="exit" presetSubtype="3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5" grpId="0"/>
      <p:bldP spid="5" grpId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FE470B3-721A-4925-BD05-010C7333E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495864"/>
              </p:ext>
            </p:extLst>
          </p:nvPr>
        </p:nvGraphicFramePr>
        <p:xfrm>
          <a:off x="1127249" y="1878342"/>
          <a:ext cx="5428295" cy="442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ítulo 6">
            <a:extLst>
              <a:ext uri="{FF2B5EF4-FFF2-40B4-BE49-F238E27FC236}">
                <a16:creationId xmlns:a16="http://schemas.microsoft.com/office/drawing/2014/main" id="{0F605BC8-2992-4382-B279-0CF0FC12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411480"/>
            <a:ext cx="596705" cy="6035040"/>
          </a:xfrm>
        </p:spPr>
        <p:txBody>
          <a:bodyPr>
            <a:noAutofit/>
          </a:bodyPr>
          <a:lstStyle/>
          <a:p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E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L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E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C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 err="1">
                <a:solidFill>
                  <a:schemeClr val="accent1"/>
                </a:solidFill>
                <a:latin typeface="Bodoni MT Black" panose="02070A03080606020203" pitchFamily="18" charset="0"/>
              </a:rPr>
              <a:t>C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I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O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N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E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S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G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E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N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E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R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A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L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E</a:t>
            </a:r>
            <a:b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</a:br>
            <a:r>
              <a:rPr lang="es-ES" sz="2400" b="1" i="1" dirty="0">
                <a:solidFill>
                  <a:schemeClr val="accent1"/>
                </a:solidFill>
                <a:latin typeface="Bodoni MT Black" panose="02070A03080606020203" pitchFamily="18" charset="0"/>
              </a:rPr>
              <a:t>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2E2A81-981D-4FCC-A94F-89BB5D38E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5738" y="3928813"/>
            <a:ext cx="1734291" cy="2766326"/>
          </a:xfrm>
          <a:prstGeom prst="rect">
            <a:avLst/>
          </a:prstGeom>
        </p:spPr>
      </p:pic>
      <p:sp>
        <p:nvSpPr>
          <p:cNvPr id="10" name="Bocadillo nube: nube 9">
            <a:extLst>
              <a:ext uri="{FF2B5EF4-FFF2-40B4-BE49-F238E27FC236}">
                <a16:creationId xmlns:a16="http://schemas.microsoft.com/office/drawing/2014/main" id="{AE438069-37EE-4AD3-A9BA-5ECF90058AAA}"/>
              </a:ext>
            </a:extLst>
          </p:cNvPr>
          <p:cNvSpPr/>
          <p:nvPr/>
        </p:nvSpPr>
        <p:spPr>
          <a:xfrm flipH="1">
            <a:off x="9048590" y="3183708"/>
            <a:ext cx="1734293" cy="120189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AUCH!!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A3E87F-425D-44BD-9034-DE6FB4BB1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50" y="113111"/>
            <a:ext cx="3392382" cy="29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49" presetClass="exit" presetSubtype="0" ac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P spid="7" grpId="0"/>
      <p:bldP spid="7" grpId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98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Algerian</vt:lpstr>
      <vt:lpstr>Arial</vt:lpstr>
      <vt:lpstr>Bodoni MT Black</vt:lpstr>
      <vt:lpstr>Calibri</vt:lpstr>
      <vt:lpstr>Calibri Light</vt:lpstr>
      <vt:lpstr>Tema de Office</vt:lpstr>
      <vt:lpstr>Presentación de PowerPoint</vt:lpstr>
      <vt:lpstr>GOBIERNO EMPRESARIAL</vt:lpstr>
      <vt:lpstr>E L E C C I O N E S  G E N E R A L E 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Mari Sanchez</dc:creator>
  <cp:lastModifiedBy>Juan Mari Sanchez</cp:lastModifiedBy>
  <cp:revision>16</cp:revision>
  <dcterms:created xsi:type="dcterms:W3CDTF">2020-04-14T12:46:00Z</dcterms:created>
  <dcterms:modified xsi:type="dcterms:W3CDTF">2020-04-14T15:45:01Z</dcterms:modified>
</cp:coreProperties>
</file>