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37F3E-F21C-FB3F-F67F-D8D3D265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FE34A2-3863-8F67-88C8-74C9D9AEE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6A1B9-1771-E431-C4A3-C5233E69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C83D8-2778-AC3F-9185-BF07941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43DC4-5B4E-4B62-9CAE-AA569A2C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89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C7676-2338-EAF1-5DD3-F412895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AF878E-4B51-EB5A-9273-D88285D5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E9DE9-3837-2E95-D6EA-FC3C14B7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622FE-E26F-88DF-688B-23282BAF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2078C-D924-A7E3-7061-1B2824DF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9F4E3-BA70-943C-5524-46BE1F271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A0E3F-0F16-62DC-469D-8F1CF3757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C2D6E-FCC5-CCDF-E348-F1F20D8B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9E8F1-BF47-13FA-9644-543B936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58B75-929D-EA5C-2A78-9116A2C9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99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E15F3-1BF2-E4A3-C967-AE79F37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137672-B04F-6BE1-BBE0-33F8E1E3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4F88D-433A-FE29-2B77-1951F49D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686BD-2A8A-F76E-869A-65FA43DC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E5E98-6998-2084-D393-F22C2EDE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5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B38E-DE16-7709-C74B-E0377E69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783447-915A-EBF5-A46D-6406A5D4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2328F-FE4D-1FA0-3F84-99D3DE7E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DBEE6-2621-B489-57B8-B57C5620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A4DC0-02B3-B6D4-BB3D-0A28A0BA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1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A5F81-30C7-740A-F5B3-337E4D25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EAE68-02DF-CE01-BC1A-6C060EB95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291D83-798A-F039-9AC9-B10FE464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57D16-3EBE-20D1-7D98-2972E36A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53EDC5-AC35-0F47-7FDA-F24016C5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50B67-B400-94FD-5AE5-650179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4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BEEB-4B88-154F-72F5-71F1AD4B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DF949-70AF-6EFC-A783-E8B4892B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1CAAA-B2A2-11D5-203E-6D63DD45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08F805-FE06-0D17-3949-0DD0565FD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E840BC-57D9-07FE-52AA-4F43AFB9F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0BE323-1672-0EB3-E2B9-E2E357D0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32CAA7-4ECD-E483-D124-CB6B809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51C1C3-5E18-9409-7360-7F15DD6B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68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515B-E2FE-6434-D575-9A9DABAA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D3E473-0B3D-FF16-0958-D4F596CA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57529B-A928-CE21-ADF4-5B909466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B4C15B-9CF7-C936-7F5B-E5E953BD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AA3F18-75F1-A1F9-A1F1-7291661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A656BD-9C79-8DBB-7E7A-A050CB4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909A97-A403-071E-5C08-690203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0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A23E-9623-2354-A136-41347183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A9501-5B22-53A7-1F14-115A95D0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38D32D-4335-568A-77E0-3B21089A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0803D-C13C-FC16-5857-A25CBD94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E8F34-F499-CD19-B83A-7F912B32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A81FC1-406E-DEE7-88FB-2AAB0AF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0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7F8C3-3E0F-4850-B9A1-7F76A35D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0D97BD-6CD2-093D-094D-5BC080E5B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9B1941-6CDB-866F-EADB-BDBD6EDD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3C9B0-1F54-5F1B-9122-DE59717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F057D-BA60-11E0-7CEA-10DE421B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24C54-E5E0-5152-C79D-F4A11976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70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E9E893-3A55-FFB8-2044-04308B81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47408-39A3-8835-E8E4-91865585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9BBBE-EDE8-70E8-E488-89BA5E3A3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F692-902B-40A0-A58F-AD95E9FF1A9E}" type="datetimeFigureOut">
              <a:rPr lang="es-CO" smtClean="0"/>
              <a:t>08/02/2024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5857C-DB43-6079-4954-8FB2A3EA1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89D4-9909-8077-17F6-14B54A54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F95E-9BD4-4ECE-A88F-36EFD831B2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0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 descr="AWS Cloud group with AWS logo.">
            <a:extLst>
              <a:ext uri="{FF2B5EF4-FFF2-40B4-BE49-F238E27FC236}">
                <a16:creationId xmlns:a16="http://schemas.microsoft.com/office/drawing/2014/main" id="{48AC6D25-80DD-3AF9-FDEF-2699BB02703C}"/>
              </a:ext>
            </a:extLst>
          </p:cNvPr>
          <p:cNvGrpSpPr/>
          <p:nvPr/>
        </p:nvGrpSpPr>
        <p:grpSpPr>
          <a:xfrm>
            <a:off x="643467" y="211015"/>
            <a:ext cx="9790070" cy="6344530"/>
            <a:chOff x="355600" y="1512745"/>
            <a:chExt cx="1765300" cy="890588"/>
          </a:xfrm>
        </p:grpSpPr>
        <p:sp>
          <p:nvSpPr>
            <p:cNvPr id="5" name="Rectangle 54">
              <a:extLst>
                <a:ext uri="{FF2B5EF4-FFF2-40B4-BE49-F238E27FC236}">
                  <a16:creationId xmlns:a16="http://schemas.microsoft.com/office/drawing/2014/main" id="{999C577F-3B77-9C63-3BEB-E984C38EA4C1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defTabSz="5641848">
                <a:spcAft>
                  <a:spcPts val="600"/>
                </a:spcAft>
                <a:defRPr/>
              </a:pPr>
              <a:r>
                <a:rPr lang="en-US" sz="105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Graphic 55" descr="AWS Cloud group icon with AWS logo.">
              <a:extLst>
                <a:ext uri="{FF2B5EF4-FFF2-40B4-BE49-F238E27FC236}">
                  <a16:creationId xmlns:a16="http://schemas.microsoft.com/office/drawing/2014/main" id="{1CEC9A2A-9A72-AA16-A8FC-F091E1A6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5600" y="1512745"/>
              <a:ext cx="67838" cy="67838"/>
            </a:xfrm>
            <a:prstGeom prst="rect">
              <a:avLst/>
            </a:prstGeom>
          </p:spPr>
        </p:pic>
      </p:grpSp>
      <p:pic>
        <p:nvPicPr>
          <p:cNvPr id="7" name="Graphic 8" descr="Amazon Simple Storage Service (Amazon S3) service icon.">
            <a:extLst>
              <a:ext uri="{FF2B5EF4-FFF2-40B4-BE49-F238E27FC236}">
                <a16:creationId xmlns:a16="http://schemas.microsoft.com/office/drawing/2014/main" id="{99F42CEC-CD7E-0936-A68C-F5569992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11905" y="866061"/>
            <a:ext cx="56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 descr="AWS Glue service icon.">
            <a:extLst>
              <a:ext uri="{FF2B5EF4-FFF2-40B4-BE49-F238E27FC236}">
                <a16:creationId xmlns:a16="http://schemas.microsoft.com/office/drawing/2014/main" id="{C9749E9C-A41E-EFD8-CDC6-057B338D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236121" y="2945222"/>
            <a:ext cx="569319" cy="6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CB548AD0-D66E-6E8A-63D0-C36CC390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206" y="3584064"/>
            <a:ext cx="9756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training and test job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E90E6F11-DC0A-0020-39BA-5674783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398" y="1473529"/>
            <a:ext cx="1730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0F2F4916-5B03-7AAE-7F3B-87A7C19C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688" y="3591554"/>
            <a:ext cx="1289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7" name="Straight Arrow Connector 54" descr="Right pointing horizontal arrow.">
            <a:extLst>
              <a:ext uri="{FF2B5EF4-FFF2-40B4-BE49-F238E27FC236}">
                <a16:creationId xmlns:a16="http://schemas.microsoft.com/office/drawing/2014/main" id="{391C6B8A-F5A6-886B-9583-63937BFEF77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2805440" y="3268388"/>
            <a:ext cx="36811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22" descr="Amazon SageMaker service icon.">
            <a:extLst>
              <a:ext uri="{FF2B5EF4-FFF2-40B4-BE49-F238E27FC236}">
                <a16:creationId xmlns:a16="http://schemas.microsoft.com/office/drawing/2014/main" id="{D4833A2F-0BB1-8DC2-74B9-713113FE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300852" y="2945222"/>
            <a:ext cx="569319" cy="6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5">
            <a:extLst>
              <a:ext uri="{FF2B5EF4-FFF2-40B4-BE49-F238E27FC236}">
                <a16:creationId xmlns:a16="http://schemas.microsoft.com/office/drawing/2014/main" id="{7752E201-B875-CCEB-1803-689F7A6E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519" y="3545387"/>
            <a:ext cx="1289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53" descr="Horizontal line">
            <a:extLst>
              <a:ext uri="{FF2B5EF4-FFF2-40B4-BE49-F238E27FC236}">
                <a16:creationId xmlns:a16="http://schemas.microsoft.com/office/drawing/2014/main" id="{85C04AEF-6357-10B9-ADA6-710532B231C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58463" y="1189227"/>
            <a:ext cx="753442" cy="1179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3" descr="Horizontal line">
            <a:extLst>
              <a:ext uri="{FF2B5EF4-FFF2-40B4-BE49-F238E27FC236}">
                <a16:creationId xmlns:a16="http://schemas.microsoft.com/office/drawing/2014/main" id="{A7D48EA9-51FC-137E-4396-5A0E331B7F49}"/>
              </a:ext>
            </a:extLst>
          </p:cNvPr>
          <p:cNvCxnSpPr>
            <a:cxnSpLocks/>
          </p:cNvCxnSpPr>
          <p:nvPr/>
        </p:nvCxnSpPr>
        <p:spPr>
          <a:xfrm flipH="1">
            <a:off x="1748040" y="1201022"/>
            <a:ext cx="10422" cy="207960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 descr="Right pointing horizontal arrow.">
            <a:extLst>
              <a:ext uri="{FF2B5EF4-FFF2-40B4-BE49-F238E27FC236}">
                <a16:creationId xmlns:a16="http://schemas.microsoft.com/office/drawing/2014/main" id="{C9C9BB07-DD33-1EA6-59C5-5890ADDA30A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8462" y="3268388"/>
            <a:ext cx="477659" cy="645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6" descr="AWS Glue service icon.">
            <a:extLst>
              <a:ext uri="{FF2B5EF4-FFF2-40B4-BE49-F238E27FC236}">
                <a16:creationId xmlns:a16="http://schemas.microsoft.com/office/drawing/2014/main" id="{8B61DFD5-DE86-0B51-4E65-2D444CDD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178986" y="4874820"/>
            <a:ext cx="635559" cy="63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0">
            <a:extLst>
              <a:ext uri="{FF2B5EF4-FFF2-40B4-BE49-F238E27FC236}">
                <a16:creationId xmlns:a16="http://schemas.microsoft.com/office/drawing/2014/main" id="{AA95049D-AB4A-9809-F475-9F082695D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147" y="5525938"/>
            <a:ext cx="1289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Backtesting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94" name="Rectangle 43" descr="Public subnet group border.">
            <a:extLst>
              <a:ext uri="{FF2B5EF4-FFF2-40B4-BE49-F238E27FC236}">
                <a16:creationId xmlns:a16="http://schemas.microsoft.com/office/drawing/2014/main" id="{E623D3D7-F49B-4A31-AE4F-5984DFEC685F}"/>
              </a:ext>
            </a:extLst>
          </p:cNvPr>
          <p:cNvSpPr/>
          <p:nvPr/>
        </p:nvSpPr>
        <p:spPr>
          <a:xfrm>
            <a:off x="1947624" y="2630721"/>
            <a:ext cx="2093950" cy="1946153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10">
            <a:extLst>
              <a:ext uri="{FF2B5EF4-FFF2-40B4-BE49-F238E27FC236}">
                <a16:creationId xmlns:a16="http://schemas.microsoft.com/office/drawing/2014/main" id="{3FA57870-91DC-C4B2-A1E8-46F758FE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52" y="4221732"/>
            <a:ext cx="1289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model</a:t>
            </a:r>
          </a:p>
        </p:txBody>
      </p:sp>
      <p:pic>
        <p:nvPicPr>
          <p:cNvPr id="100" name="Graphic 60" descr="Model resource icon for the Amazon SageMaker service.">
            <a:extLst>
              <a:ext uri="{FF2B5EF4-FFF2-40B4-BE49-F238E27FC236}">
                <a16:creationId xmlns:a16="http://schemas.microsoft.com/office/drawing/2014/main" id="{B418F853-E9A9-A736-BF7F-D0B3B4B27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1452" y="2953938"/>
            <a:ext cx="569318" cy="646331"/>
          </a:xfrm>
          <a:prstGeom prst="rect">
            <a:avLst/>
          </a:prstGeom>
        </p:spPr>
      </p:pic>
      <p:cxnSp>
        <p:nvCxnSpPr>
          <p:cNvPr id="101" name="Straight Arrow Connector 54" descr="Right pointing horizontal arrow.">
            <a:extLst>
              <a:ext uri="{FF2B5EF4-FFF2-40B4-BE49-F238E27FC236}">
                <a16:creationId xmlns:a16="http://schemas.microsoft.com/office/drawing/2014/main" id="{18D34C5C-8AD9-A409-8BBC-967739804662}"/>
              </a:ext>
            </a:extLst>
          </p:cNvPr>
          <p:cNvCxnSpPr>
            <a:cxnSpLocks/>
            <a:stCxn id="64" idx="3"/>
            <a:endCxn id="100" idx="1"/>
          </p:cNvCxnSpPr>
          <p:nvPr/>
        </p:nvCxnSpPr>
        <p:spPr>
          <a:xfrm>
            <a:off x="5870171" y="3268388"/>
            <a:ext cx="531281" cy="871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20">
            <a:extLst>
              <a:ext uri="{FF2B5EF4-FFF2-40B4-BE49-F238E27FC236}">
                <a16:creationId xmlns:a16="http://schemas.microsoft.com/office/drawing/2014/main" id="{BCF009B0-9F5E-2DBD-588B-7B162E3E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85" y="3545387"/>
            <a:ext cx="1129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07" name="Graphic 6" descr="AWS Glue service icon.">
            <a:extLst>
              <a:ext uri="{FF2B5EF4-FFF2-40B4-BE49-F238E27FC236}">
                <a16:creationId xmlns:a16="http://schemas.microsoft.com/office/drawing/2014/main" id="{732D17F6-0083-4FB9-B1F5-2B6AFBFA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630449" y="1276567"/>
            <a:ext cx="548538" cy="62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6" descr="Document resource icon for the General Icons category.">
            <a:extLst>
              <a:ext uri="{FF2B5EF4-FFF2-40B4-BE49-F238E27FC236}">
                <a16:creationId xmlns:a16="http://schemas.microsoft.com/office/drawing/2014/main" id="{CDFB13ED-0F48-367D-2C97-A3BE34BB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662903" y="1025043"/>
            <a:ext cx="569319" cy="6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0">
            <a:extLst>
              <a:ext uri="{FF2B5EF4-FFF2-40B4-BE49-F238E27FC236}">
                <a16:creationId xmlns:a16="http://schemas.microsoft.com/office/drawing/2014/main" id="{7F3F1761-CB63-BC9D-F39D-3CAB57A17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828" y="1898694"/>
            <a:ext cx="1289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ETL</a:t>
            </a:r>
          </a:p>
        </p:txBody>
      </p:sp>
      <p:sp>
        <p:nvSpPr>
          <p:cNvPr id="113" name="TextBox 10">
            <a:extLst>
              <a:ext uri="{FF2B5EF4-FFF2-40B4-BE49-F238E27FC236}">
                <a16:creationId xmlns:a16="http://schemas.microsoft.com/office/drawing/2014/main" id="{8D8DCAAA-C51A-2E5B-3459-BDF3A785A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600" y="1621695"/>
            <a:ext cx="1289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21" name="Straight Arrow Connector 54" descr="Right pointing horizontal arrow.">
            <a:extLst>
              <a:ext uri="{FF2B5EF4-FFF2-40B4-BE49-F238E27FC236}">
                <a16:creationId xmlns:a16="http://schemas.microsoft.com/office/drawing/2014/main" id="{B7305A5A-B25F-F2FD-6120-1934F059D842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081224" y="1189227"/>
            <a:ext cx="5473127" cy="582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 descr="Right pointing horizontal arrow.">
            <a:extLst>
              <a:ext uri="{FF2B5EF4-FFF2-40B4-BE49-F238E27FC236}">
                <a16:creationId xmlns:a16="http://schemas.microsoft.com/office/drawing/2014/main" id="{D7F94D54-91B1-CF18-1C5E-E128E0861C33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227479" y="1577743"/>
            <a:ext cx="37006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3" descr="Horizontal line">
            <a:extLst>
              <a:ext uri="{FF2B5EF4-FFF2-40B4-BE49-F238E27FC236}">
                <a16:creationId xmlns:a16="http://schemas.microsoft.com/office/drawing/2014/main" id="{A47F01A4-52A6-C4CF-AD00-B3D95E0772C8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6007769" y="1587937"/>
            <a:ext cx="62268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3" descr="Horizontal line">
            <a:extLst>
              <a:ext uri="{FF2B5EF4-FFF2-40B4-BE49-F238E27FC236}">
                <a16:creationId xmlns:a16="http://schemas.microsoft.com/office/drawing/2014/main" id="{5DEEBA0E-8193-64E9-50E7-6233D5049716}"/>
              </a:ext>
            </a:extLst>
          </p:cNvPr>
          <p:cNvCxnSpPr>
            <a:cxnSpLocks/>
          </p:cNvCxnSpPr>
          <p:nvPr/>
        </p:nvCxnSpPr>
        <p:spPr>
          <a:xfrm>
            <a:off x="6007769" y="1587937"/>
            <a:ext cx="0" cy="80864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53" descr="Horizontal line">
            <a:extLst>
              <a:ext uri="{FF2B5EF4-FFF2-40B4-BE49-F238E27FC236}">
                <a16:creationId xmlns:a16="http://schemas.microsoft.com/office/drawing/2014/main" id="{62E9FD79-AE33-9F3C-1FDF-3541FD256B1D}"/>
              </a:ext>
            </a:extLst>
          </p:cNvPr>
          <p:cNvCxnSpPr>
            <a:cxnSpLocks/>
          </p:cNvCxnSpPr>
          <p:nvPr/>
        </p:nvCxnSpPr>
        <p:spPr>
          <a:xfrm>
            <a:off x="6007769" y="2396581"/>
            <a:ext cx="6665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4" descr="Right pointing horizontal arrow.">
            <a:extLst>
              <a:ext uri="{FF2B5EF4-FFF2-40B4-BE49-F238E27FC236}">
                <a16:creationId xmlns:a16="http://schemas.microsoft.com/office/drawing/2014/main" id="{7BE25540-C4A3-21B8-8716-2CA9441D357F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6686111" y="2393053"/>
            <a:ext cx="0" cy="56088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6" descr="Document resource icon for the General Icons category.">
            <a:extLst>
              <a:ext uri="{FF2B5EF4-FFF2-40B4-BE49-F238E27FC236}">
                <a16:creationId xmlns:a16="http://schemas.microsoft.com/office/drawing/2014/main" id="{881EC2A0-210E-0460-7C59-B71BB057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549608" y="2975264"/>
            <a:ext cx="569319" cy="6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598BC22F-15B7-D981-B8D3-7A368389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026" y="3502944"/>
            <a:ext cx="1289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Ouput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152" name="Straight Arrow Connector 54" descr="Right pointing horizontal arrow.">
            <a:extLst>
              <a:ext uri="{FF2B5EF4-FFF2-40B4-BE49-F238E27FC236}">
                <a16:creationId xmlns:a16="http://schemas.microsoft.com/office/drawing/2014/main" id="{DFA99AF0-70BE-8FAB-FC1E-989A19F0BDE8}"/>
              </a:ext>
            </a:extLst>
          </p:cNvPr>
          <p:cNvCxnSpPr>
            <a:cxnSpLocks/>
            <a:stCxn id="100" idx="3"/>
            <a:endCxn id="149" idx="1"/>
          </p:cNvCxnSpPr>
          <p:nvPr/>
        </p:nvCxnSpPr>
        <p:spPr>
          <a:xfrm>
            <a:off x="6970770" y="3277104"/>
            <a:ext cx="578838" cy="953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43" descr="Public subnet group border.">
            <a:extLst>
              <a:ext uri="{FF2B5EF4-FFF2-40B4-BE49-F238E27FC236}">
                <a16:creationId xmlns:a16="http://schemas.microsoft.com/office/drawing/2014/main" id="{4E2A91D6-56FC-4D91-1D09-117857D627FB}"/>
              </a:ext>
            </a:extLst>
          </p:cNvPr>
          <p:cNvSpPr/>
          <p:nvPr/>
        </p:nvSpPr>
        <p:spPr>
          <a:xfrm>
            <a:off x="6259885" y="2651124"/>
            <a:ext cx="2248921" cy="1249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0">
            <a:extLst>
              <a:ext uri="{FF2B5EF4-FFF2-40B4-BE49-F238E27FC236}">
                <a16:creationId xmlns:a16="http://schemas.microsoft.com/office/drawing/2014/main" id="{C931EC27-FD5A-A1A6-A0D5-401F2B4B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8454" y="2648908"/>
            <a:ext cx="1289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</a:p>
        </p:txBody>
      </p:sp>
      <p:cxnSp>
        <p:nvCxnSpPr>
          <p:cNvPr id="164" name="Straight Arrow Connector 53" descr="Horizontal line">
            <a:extLst>
              <a:ext uri="{FF2B5EF4-FFF2-40B4-BE49-F238E27FC236}">
                <a16:creationId xmlns:a16="http://schemas.microsoft.com/office/drawing/2014/main" id="{88151FB0-C1E0-E703-99EB-484A522FF92A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8118927" y="3286635"/>
            <a:ext cx="85756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53" descr="Horizontal line">
            <a:extLst>
              <a:ext uri="{FF2B5EF4-FFF2-40B4-BE49-F238E27FC236}">
                <a16:creationId xmlns:a16="http://schemas.microsoft.com/office/drawing/2014/main" id="{ED0A4BC8-6CD7-4089-EF6F-BE2434E040F8}"/>
              </a:ext>
            </a:extLst>
          </p:cNvPr>
          <p:cNvCxnSpPr>
            <a:cxnSpLocks/>
          </p:cNvCxnSpPr>
          <p:nvPr/>
        </p:nvCxnSpPr>
        <p:spPr>
          <a:xfrm flipV="1">
            <a:off x="8976490" y="3311000"/>
            <a:ext cx="0" cy="88071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53" descr="Horizontal line">
            <a:extLst>
              <a:ext uri="{FF2B5EF4-FFF2-40B4-BE49-F238E27FC236}">
                <a16:creationId xmlns:a16="http://schemas.microsoft.com/office/drawing/2014/main" id="{6A342F6B-71F0-1FBC-D8C7-12410552104B}"/>
              </a:ext>
            </a:extLst>
          </p:cNvPr>
          <p:cNvCxnSpPr>
            <a:cxnSpLocks/>
          </p:cNvCxnSpPr>
          <p:nvPr/>
        </p:nvCxnSpPr>
        <p:spPr>
          <a:xfrm flipH="1">
            <a:off x="7496766" y="4191301"/>
            <a:ext cx="1479724" cy="2399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54" descr="Right pointing horizontal arrow.">
            <a:extLst>
              <a:ext uri="{FF2B5EF4-FFF2-40B4-BE49-F238E27FC236}">
                <a16:creationId xmlns:a16="http://schemas.microsoft.com/office/drawing/2014/main" id="{9C07C537-739A-62F9-A754-71AA0445DB7A}"/>
              </a:ext>
            </a:extLst>
          </p:cNvPr>
          <p:cNvCxnSpPr>
            <a:cxnSpLocks/>
          </p:cNvCxnSpPr>
          <p:nvPr/>
        </p:nvCxnSpPr>
        <p:spPr>
          <a:xfrm>
            <a:off x="7496765" y="4223702"/>
            <a:ext cx="1" cy="65111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aphic 40" descr="Amazon QuickSight service icon.">
            <a:extLst>
              <a:ext uri="{FF2B5EF4-FFF2-40B4-BE49-F238E27FC236}">
                <a16:creationId xmlns:a16="http://schemas.microsoft.com/office/drawing/2014/main" id="{A6D3025F-D854-460E-367E-800AE6A4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705493" y="4874819"/>
            <a:ext cx="635559" cy="63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7" name="Straight Arrow Connector 54" descr="Right pointing horizontal arrow.">
            <a:extLst>
              <a:ext uri="{FF2B5EF4-FFF2-40B4-BE49-F238E27FC236}">
                <a16:creationId xmlns:a16="http://schemas.microsoft.com/office/drawing/2014/main" id="{124806A5-925A-3EF0-89A6-8CA1D7C52A10}"/>
              </a:ext>
            </a:extLst>
          </p:cNvPr>
          <p:cNvCxnSpPr>
            <a:cxnSpLocks/>
            <a:stCxn id="89" idx="1"/>
            <a:endCxn id="186" idx="3"/>
          </p:cNvCxnSpPr>
          <p:nvPr/>
        </p:nvCxnSpPr>
        <p:spPr>
          <a:xfrm flipH="1" flipV="1">
            <a:off x="6341052" y="5192599"/>
            <a:ext cx="837934" cy="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7">
            <a:extLst>
              <a:ext uri="{FF2B5EF4-FFF2-40B4-BE49-F238E27FC236}">
                <a16:creationId xmlns:a16="http://schemas.microsoft.com/office/drawing/2014/main" id="{D4FE7091-A97D-E85E-E03D-5ACAF589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082" y="5514512"/>
            <a:ext cx="1589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92" name="Rectangle 43" descr="Public subnet group border.">
            <a:extLst>
              <a:ext uri="{FF2B5EF4-FFF2-40B4-BE49-F238E27FC236}">
                <a16:creationId xmlns:a16="http://schemas.microsoft.com/office/drawing/2014/main" id="{5765F33B-B176-607A-26BF-29C91F85EEB1}"/>
              </a:ext>
            </a:extLst>
          </p:cNvPr>
          <p:cNvSpPr/>
          <p:nvPr/>
        </p:nvSpPr>
        <p:spPr>
          <a:xfrm>
            <a:off x="1471442" y="702755"/>
            <a:ext cx="8390009" cy="5469514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25" descr="Amazon Managed Workflows for Apache Airflow (Amazon MWAA) service icon.">
            <a:extLst>
              <a:ext uri="{FF2B5EF4-FFF2-40B4-BE49-F238E27FC236}">
                <a16:creationId xmlns:a16="http://schemas.microsoft.com/office/drawing/2014/main" id="{5456948B-141C-D0A3-782B-5CB8C4CEFC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358202" y="4798337"/>
            <a:ext cx="635557" cy="635557"/>
          </a:xfrm>
          <a:prstGeom prst="rect">
            <a:avLst/>
          </a:prstGeom>
        </p:spPr>
      </p:pic>
      <p:sp>
        <p:nvSpPr>
          <p:cNvPr id="195" name="TextBox 11">
            <a:extLst>
              <a:ext uri="{FF2B5EF4-FFF2-40B4-BE49-F238E27FC236}">
                <a16:creationId xmlns:a16="http://schemas.microsoft.com/office/drawing/2014/main" id="{65A14213-435A-49D4-65B1-2B83A576F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778" y="5459016"/>
            <a:ext cx="2284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Workflows for Apache Airflow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MWAA)</a:t>
            </a:r>
          </a:p>
        </p:txBody>
      </p:sp>
      <p:pic>
        <p:nvPicPr>
          <p:cNvPr id="2" name="Graphic 8" descr="Amazon Simple Storage Service (Amazon S3) service icon.">
            <a:extLst>
              <a:ext uri="{FF2B5EF4-FFF2-40B4-BE49-F238E27FC236}">
                <a16:creationId xmlns:a16="http://schemas.microsoft.com/office/drawing/2014/main" id="{17095189-9884-F5EF-CC25-AD4DDF86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7658160" y="1254577"/>
            <a:ext cx="56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54" descr="Right pointing horizontal arrow.">
            <a:extLst>
              <a:ext uri="{FF2B5EF4-FFF2-40B4-BE49-F238E27FC236}">
                <a16:creationId xmlns:a16="http://schemas.microsoft.com/office/drawing/2014/main" id="{C65B979E-45C6-4FA6-73C4-386522F6CB60}"/>
              </a:ext>
            </a:extLst>
          </p:cNvPr>
          <p:cNvCxnSpPr>
            <a:cxnSpLocks/>
            <a:stCxn id="2" idx="1"/>
            <a:endCxn id="107" idx="3"/>
          </p:cNvCxnSpPr>
          <p:nvPr/>
        </p:nvCxnSpPr>
        <p:spPr>
          <a:xfrm flipH="1">
            <a:off x="7178987" y="1577743"/>
            <a:ext cx="479173" cy="1019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">
            <a:extLst>
              <a:ext uri="{FF2B5EF4-FFF2-40B4-BE49-F238E27FC236}">
                <a16:creationId xmlns:a16="http://schemas.microsoft.com/office/drawing/2014/main" id="{AAA19E09-062D-8C19-1033-FC973D78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445" y="1917398"/>
            <a:ext cx="1730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3" name="Graphic 6" descr="AWS Glue service icon.">
            <a:extLst>
              <a:ext uri="{FF2B5EF4-FFF2-40B4-BE49-F238E27FC236}">
                <a16:creationId xmlns:a16="http://schemas.microsoft.com/office/drawing/2014/main" id="{C6986C8A-321C-2595-25F4-6CC38A29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173554" y="2945222"/>
            <a:ext cx="569319" cy="6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22" descr="Amazon SageMaker service icon.">
            <a:extLst>
              <a:ext uri="{FF2B5EF4-FFF2-40B4-BE49-F238E27FC236}">
                <a16:creationId xmlns:a16="http://schemas.microsoft.com/office/drawing/2014/main" id="{8AC77FDA-5371-81B2-79AC-785BF51D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359352" y="2951673"/>
            <a:ext cx="569319" cy="64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54" descr="Right pointing horizontal arrow.">
            <a:extLst>
              <a:ext uri="{FF2B5EF4-FFF2-40B4-BE49-F238E27FC236}">
                <a16:creationId xmlns:a16="http://schemas.microsoft.com/office/drawing/2014/main" id="{28C22F5C-AA05-9077-8D9B-C6376F33539D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3742873" y="3268388"/>
            <a:ext cx="616479" cy="645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4" descr="Right pointing horizontal arrow.">
            <a:extLst>
              <a:ext uri="{FF2B5EF4-FFF2-40B4-BE49-F238E27FC236}">
                <a16:creationId xmlns:a16="http://schemas.microsoft.com/office/drawing/2014/main" id="{F24385B0-46AC-88D1-6994-E8C38B187B68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4928671" y="3268388"/>
            <a:ext cx="372181" cy="645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5">
            <a:extLst>
              <a:ext uri="{FF2B5EF4-FFF2-40B4-BE49-F238E27FC236}">
                <a16:creationId xmlns:a16="http://schemas.microsoft.com/office/drawing/2014/main" id="{97649DB0-074C-0FD8-6641-263E6305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215" y="3584372"/>
            <a:ext cx="1289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register model</a:t>
            </a:r>
          </a:p>
        </p:txBody>
      </p:sp>
    </p:spTree>
    <p:extLst>
      <p:ext uri="{BB962C8B-B14F-4D97-AF65-F5344CB8AC3E}">
        <p14:creationId xmlns:p14="http://schemas.microsoft.com/office/powerpoint/2010/main" val="2547664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51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Bancolombia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Buritica Montoya</dc:creator>
  <cp:lastModifiedBy>Juan Manuel Buritica Montoya</cp:lastModifiedBy>
  <cp:revision>5</cp:revision>
  <dcterms:created xsi:type="dcterms:W3CDTF">2024-02-04T17:16:58Z</dcterms:created>
  <dcterms:modified xsi:type="dcterms:W3CDTF">2024-02-08T05:52:54Z</dcterms:modified>
</cp:coreProperties>
</file>