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tags/tag10.xml" ContentType="application/vnd.openxmlformats-officedocument.presentationml.tags+xml"/>
  <Override PartName="/ppt/notesSlides/notesSlide16.xml" ContentType="application/vnd.openxmlformats-officedocument.presentationml.notesSlide+xml"/>
  <Override PartName="/ppt/tags/tag11.xml" ContentType="application/vnd.openxmlformats-officedocument.presentationml.tags+xml"/>
  <Override PartName="/ppt/notesSlides/notesSlide17.xml" ContentType="application/vnd.openxmlformats-officedocument.presentationml.notesSlide+xml"/>
  <Override PartName="/ppt/tags/tag1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6.xml" ContentType="application/vnd.openxmlformats-officedocument.presentationml.tags+xml"/>
  <Override PartName="/ppt/notesSlides/notesSlide24.xml" ContentType="application/vnd.openxmlformats-officedocument.presentationml.notesSlide+xml"/>
  <Override PartName="/ppt/tags/tag17.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8.xml" ContentType="application/vnd.openxmlformats-officedocument.presentationml.tags+xml"/>
  <Override PartName="/ppt/notesSlides/notesSlide27.xml" ContentType="application/vnd.openxmlformats-officedocument.presentationml.notesSlide+xml"/>
  <Override PartName="/ppt/tags/tag19.xml" ContentType="application/vnd.openxmlformats-officedocument.presentationml.tags+xml"/>
  <Override PartName="/ppt/notesSlides/notesSlide28.xml" ContentType="application/vnd.openxmlformats-officedocument.presentationml.notesSlide+xml"/>
  <Override PartName="/ppt/tags/tag20.xml" ContentType="application/vnd.openxmlformats-officedocument.presentationml.tags+xml"/>
  <Override PartName="/ppt/notesSlides/notesSlide29.xml" ContentType="application/vnd.openxmlformats-officedocument.presentationml.notesSlide+xml"/>
  <Override PartName="/ppt/tags/tag21.xml" ContentType="application/vnd.openxmlformats-officedocument.presentationml.tags+xml"/>
  <Override PartName="/ppt/notesSlides/notesSlide30.xml" ContentType="application/vnd.openxmlformats-officedocument.presentationml.notesSlide+xml"/>
  <Override PartName="/ppt/tags/tag22.xml" ContentType="application/vnd.openxmlformats-officedocument.presentationml.tags+xml"/>
  <Override PartName="/ppt/notesSlides/notesSlide31.xml" ContentType="application/vnd.openxmlformats-officedocument.presentationml.notesSlide+xml"/>
  <Override PartName="/ppt/tags/tag23.xml" ContentType="application/vnd.openxmlformats-officedocument.presentationml.tags+xml"/>
  <Override PartName="/ppt/notesSlides/notesSlide32.xml" ContentType="application/vnd.openxmlformats-officedocument.presentationml.notesSlide+xml"/>
  <Override PartName="/ppt/tags/tag24.xml" ContentType="application/vnd.openxmlformats-officedocument.presentationml.tags+xml"/>
  <Override PartName="/ppt/notesSlides/notesSlide33.xml" ContentType="application/vnd.openxmlformats-officedocument.presentationml.notesSlide+xml"/>
  <Override PartName="/ppt/tags/tag25.xml" ContentType="application/vnd.openxmlformats-officedocument.presentationml.tags+xml"/>
  <Override PartName="/ppt/notesSlides/notesSlide34.xml" ContentType="application/vnd.openxmlformats-officedocument.presentationml.notesSlide+xml"/>
  <Override PartName="/ppt/tags/tag26.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27.xml" ContentType="application/vnd.openxmlformats-officedocument.presentationml.tags+xml"/>
  <Override PartName="/ppt/notesSlides/notesSlide39.xml" ContentType="application/vnd.openxmlformats-officedocument.presentationml.notesSlide+xml"/>
  <Override PartName="/ppt/tags/tag28.xml" ContentType="application/vnd.openxmlformats-officedocument.presentationml.tags+xml"/>
  <Override PartName="/ppt/notesSlides/notesSlide40.xml" ContentType="application/vnd.openxmlformats-officedocument.presentationml.notesSlide+xml"/>
  <Override PartName="/ppt/tags/tag29.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6"/>
  </p:notesMasterIdLst>
  <p:sldIdLst>
    <p:sldId id="307" r:id="rId2"/>
    <p:sldId id="260" r:id="rId3"/>
    <p:sldId id="287" r:id="rId4"/>
    <p:sldId id="288" r:id="rId5"/>
    <p:sldId id="289" r:id="rId6"/>
    <p:sldId id="290" r:id="rId7"/>
    <p:sldId id="291" r:id="rId8"/>
    <p:sldId id="292" r:id="rId9"/>
    <p:sldId id="314" r:id="rId10"/>
    <p:sldId id="318" r:id="rId11"/>
    <p:sldId id="319" r:id="rId12"/>
    <p:sldId id="294" r:id="rId13"/>
    <p:sldId id="295" r:id="rId14"/>
    <p:sldId id="296" r:id="rId15"/>
    <p:sldId id="311" r:id="rId16"/>
    <p:sldId id="315" r:id="rId17"/>
    <p:sldId id="281" r:id="rId18"/>
    <p:sldId id="283" r:id="rId19"/>
    <p:sldId id="309" r:id="rId20"/>
    <p:sldId id="317" r:id="rId21"/>
    <p:sldId id="312" r:id="rId22"/>
    <p:sldId id="313" r:id="rId23"/>
    <p:sldId id="261" r:id="rId24"/>
    <p:sldId id="263" r:id="rId25"/>
    <p:sldId id="308" r:id="rId26"/>
    <p:sldId id="266" r:id="rId27"/>
    <p:sldId id="269" r:id="rId28"/>
    <p:sldId id="270" r:id="rId29"/>
    <p:sldId id="272" r:id="rId30"/>
    <p:sldId id="274" r:id="rId31"/>
    <p:sldId id="275" r:id="rId32"/>
    <p:sldId id="276" r:id="rId33"/>
    <p:sldId id="277" r:id="rId34"/>
    <p:sldId id="278" r:id="rId35"/>
    <p:sldId id="298" r:id="rId36"/>
    <p:sldId id="299" r:id="rId37"/>
    <p:sldId id="300" r:id="rId38"/>
    <p:sldId id="301" r:id="rId39"/>
    <p:sldId id="279" r:id="rId40"/>
    <p:sldId id="302" r:id="rId41"/>
    <p:sldId id="303" r:id="rId42"/>
    <p:sldId id="304" r:id="rId43"/>
    <p:sldId id="310" r:id="rId44"/>
    <p:sldId id="306" r:id="rId45"/>
  </p:sldIdLst>
  <p:sldSz cx="9144000" cy="5143500" type="screen16x9"/>
  <p:notesSz cx="6858000" cy="9144000"/>
  <p:embeddedFontLst>
    <p:embeddedFont>
      <p:font typeface="Open Sans" panose="020B0604020202020204" charset="0"/>
      <p:regular r:id="rId47"/>
      <p:bold r:id="rId48"/>
      <p:italic r:id="rId49"/>
      <p:boldItalic r:id="rId50"/>
    </p:embeddedFont>
    <p:embeddedFont>
      <p:font typeface="Consolas" panose="020B0609020204030204" pitchFamily="49" charset="0"/>
      <p:regular r:id="rId51"/>
      <p:bold r:id="rId52"/>
      <p:italic r:id="rId53"/>
      <p:boldItalic r:id="rId54"/>
    </p:embeddedFont>
    <p:embeddedFont>
      <p:font typeface="Droid Sans" panose="020B0604020202020204" charset="0"/>
      <p:regular r:id="rId55"/>
      <p:bold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B9B"/>
    <a:srgbClr val="595959"/>
    <a:srgbClr val="DDF0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B338345-9443-4A2C-AD3C-90BA8752D4C8}">
  <a:tblStyle styleId="{2B338345-9443-4A2C-AD3C-90BA8752D4C8}"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68" autoAdjust="0"/>
    <p:restoredTop sz="76995" autoAdjust="0"/>
  </p:normalViewPr>
  <p:slideViewPr>
    <p:cSldViewPr snapToGrid="0">
      <p:cViewPr varScale="1">
        <p:scale>
          <a:sx n="165" d="100"/>
          <a:sy n="165" d="100"/>
        </p:scale>
        <p:origin x="157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n-US" baseline="0" dirty="0"/>
          </a:p>
        </p:txBody>
      </p:sp>
      <p:sp>
        <p:nvSpPr>
          <p:cNvPr id="4" name="Marcador de número de diapositiva 3"/>
          <p:cNvSpPr>
            <a:spLocks noGrp="1"/>
          </p:cNvSpPr>
          <p:nvPr>
            <p:ph type="sldNum" sz="quarter" idx="10"/>
          </p:nvPr>
        </p:nvSpPr>
        <p:spPr/>
        <p:txBody>
          <a:bodyPr/>
          <a:lstStyle/>
          <a:p>
            <a:fld id="{524EB338-C18B-AD49-BBF8-07DB1F2C0DAF}" type="slidenum">
              <a:rPr lang="en-US" smtClean="0"/>
              <a:t>1</a:t>
            </a:fld>
            <a:endParaRPr lang="en-US"/>
          </a:p>
        </p:txBody>
      </p:sp>
    </p:spTree>
    <p:extLst>
      <p:ext uri="{BB962C8B-B14F-4D97-AF65-F5344CB8AC3E}">
        <p14:creationId xmlns:p14="http://schemas.microsoft.com/office/powerpoint/2010/main" val="1013097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3" name="Shape 3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And there is not a single bullet</a:t>
            </a:r>
            <a:r>
              <a:rPr lang="en-US" baseline="0" dirty="0"/>
              <a:t> to sort out all the problems of the CPU. Some hints may be that aliasing can be bad (sometimes you name a same variable with different names, aka pointers to the address), the CPU then must re-fetch the data, just in case it was changed in other thread. Conditionals can be very bad, as, in case that are bad predicted, you may waste calculations in your pipeline. Virtualization is nothing more than an alias, so extreme polymorphism can be even damaging to extremely critical pieces of the code…</a:t>
            </a:r>
          </a:p>
          <a:p>
            <a:pPr lvl="0">
              <a:spcBef>
                <a:spcPts val="0"/>
              </a:spcBef>
              <a:buNone/>
            </a:pPr>
            <a:endParaRPr lang="en-US" baseline="0" dirty="0"/>
          </a:p>
          <a:p>
            <a:pPr lvl="0">
              <a:spcBef>
                <a:spcPts val="0"/>
              </a:spcBef>
              <a:buNone/>
            </a:pPr>
            <a:r>
              <a:rPr lang="en-US" baseline="0" dirty="0"/>
              <a:t>But, the most important thing of this slide is: CPUS are fast and are waiting for data. And think about the CPU like a clever pipeline of instructions. Compilers are good at translating your code to something nice for the </a:t>
            </a:r>
            <a:r>
              <a:rPr lang="en-US" baseline="0" dirty="0" err="1"/>
              <a:t>cpu</a:t>
            </a:r>
            <a:r>
              <a:rPr lang="en-US" baseline="0" dirty="0"/>
              <a:t> (and that’s why sometimes virtual machines can perform better than compiled code).</a:t>
            </a:r>
          </a:p>
          <a:p>
            <a:pPr lvl="0">
              <a:spcBef>
                <a:spcPts val="0"/>
              </a:spcBef>
              <a:buNone/>
            </a:pPr>
            <a:endParaRPr dirty="0"/>
          </a:p>
        </p:txBody>
      </p:sp>
    </p:spTree>
    <p:extLst>
      <p:ext uri="{BB962C8B-B14F-4D97-AF65-F5344CB8AC3E}">
        <p14:creationId xmlns:p14="http://schemas.microsoft.com/office/powerpoint/2010/main" val="2723410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3" name="Shape 3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And there is not a single bullet</a:t>
            </a:r>
            <a:r>
              <a:rPr lang="en-US" baseline="0" dirty="0"/>
              <a:t> to sort out all the problems of the CPU. Some hints may be that aliasing can be bad (sometimes you name a same variable with different names, aka pointers to the address), the CPU then must re-fetch the data, just in case it was changed in other thread. Conditionals can be very bad, as, in case that are bad predicted, you may waste calculations in your pipeline. Virtualization is nothing more than an alias, so extreme polymorphism can be even damaging to extremely critical pieces of the code…</a:t>
            </a:r>
          </a:p>
          <a:p>
            <a:pPr lvl="0">
              <a:spcBef>
                <a:spcPts val="0"/>
              </a:spcBef>
              <a:buNone/>
            </a:pPr>
            <a:endParaRPr lang="en-US" baseline="0" dirty="0"/>
          </a:p>
          <a:p>
            <a:pPr lvl="0">
              <a:spcBef>
                <a:spcPts val="0"/>
              </a:spcBef>
              <a:buNone/>
            </a:pPr>
            <a:r>
              <a:rPr lang="en-US" baseline="0" dirty="0"/>
              <a:t>But, the most important thing of this slide is: CPUS are fast and are waiting for data. And think about the CPU like a clever pipeline of instructions. Compilers are good at translating your code to something nice for the </a:t>
            </a:r>
            <a:r>
              <a:rPr lang="en-US" baseline="0" dirty="0" err="1"/>
              <a:t>cpu</a:t>
            </a:r>
            <a:r>
              <a:rPr lang="en-US" baseline="0" dirty="0"/>
              <a:t> (and that’s why sometimes virtual machines can perform better than compiled code).</a:t>
            </a:r>
          </a:p>
          <a:p>
            <a:pPr lvl="0">
              <a:spcBef>
                <a:spcPts val="0"/>
              </a:spcBef>
              <a:buNone/>
            </a:pPr>
            <a:endParaRPr dirty="0"/>
          </a:p>
        </p:txBody>
      </p:sp>
    </p:spTree>
    <p:extLst>
      <p:ext uri="{BB962C8B-B14F-4D97-AF65-F5344CB8AC3E}">
        <p14:creationId xmlns:p14="http://schemas.microsoft.com/office/powerpoint/2010/main" val="1259716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1" name="Shape 4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Now, we embrace the fact that the CPU is very fast and it’s waiting for data.</a:t>
            </a:r>
          </a:p>
          <a:p>
            <a:pPr lvl="0">
              <a:spcBef>
                <a:spcPts val="0"/>
              </a:spcBef>
              <a:buNone/>
            </a:pPr>
            <a:endParaRPr lang="en-US" dirty="0"/>
          </a:p>
          <a:p>
            <a:pPr lvl="0">
              <a:spcBef>
                <a:spcPts val="0"/>
              </a:spcBef>
              <a:buNone/>
            </a:pPr>
            <a:r>
              <a:rPr lang="en-US" dirty="0"/>
              <a:t>Repeating</a:t>
            </a:r>
            <a:r>
              <a:rPr lang="en-US" baseline="0" dirty="0"/>
              <a:t> this mantra from my professor… just imaging that sometimes our data can be slow, and it has to travers long distances (just imagine a computer made of dominos).</a:t>
            </a:r>
          </a:p>
          <a:p>
            <a:pPr lvl="0">
              <a:spcBef>
                <a:spcPts val="0"/>
              </a:spcBef>
              <a:buNone/>
            </a:pPr>
            <a:r>
              <a:rPr lang="en-US" baseline="0" dirty="0"/>
              <a:t>So, how slow is our data? </a:t>
            </a:r>
          </a:p>
          <a:p>
            <a:pPr lvl="0">
              <a:spcBef>
                <a:spcPts val="0"/>
              </a:spcBef>
              <a:buNone/>
            </a:pPr>
            <a:endParaRPr lang="en-US" baseline="0" dirty="0"/>
          </a:p>
          <a:p>
            <a:pPr lvl="0">
              <a:spcBef>
                <a:spcPts val="0"/>
              </a:spcBef>
              <a:buNone/>
            </a:pPr>
            <a:r>
              <a:rPr lang="en-US" baseline="0" dirty="0"/>
              <a:t>I’ll show you some numbers, and then I’ll do a visual comparison of the speed. </a:t>
            </a:r>
            <a:r>
              <a:rPr lang="en-US" baseline="0" dirty="0" err="1"/>
              <a:t>‘Cause</a:t>
            </a:r>
            <a:r>
              <a:rPr lang="en-US" baseline="0" dirty="0"/>
              <a:t> </a:t>
            </a:r>
            <a:r>
              <a:rPr lang="en-US" baseline="0" dirty="0" err="1"/>
              <a:t>powerpoint</a:t>
            </a:r>
            <a:r>
              <a:rPr lang="en-US" baseline="0" dirty="0"/>
              <a:t>.</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0" name="Shape 4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9" name="Shape 4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b="1" dirty="0">
                <a:solidFill>
                  <a:schemeClr val="bg1"/>
                </a:solidFill>
              </a:rPr>
              <a:t>Latency</a:t>
            </a:r>
            <a:r>
              <a:rPr lang="en-US" dirty="0">
                <a:solidFill>
                  <a:schemeClr val="bg1"/>
                </a:solidFill>
              </a:rPr>
              <a:t>:</a:t>
            </a:r>
          </a:p>
          <a:p>
            <a:pPr lvl="0" rtl="0">
              <a:spcBef>
                <a:spcPts val="0"/>
              </a:spcBef>
              <a:buNone/>
            </a:pPr>
            <a:r>
              <a:rPr lang="en-US" dirty="0">
                <a:solidFill>
                  <a:schemeClr val="bg1"/>
                </a:solidFill>
              </a:rPr>
              <a:t>Main memory: 107 </a:t>
            </a:r>
            <a:r>
              <a:rPr lang="en-US" dirty="0" err="1">
                <a:solidFill>
                  <a:schemeClr val="bg1"/>
                </a:solidFill>
              </a:rPr>
              <a:t>ciclos</a:t>
            </a:r>
            <a:r>
              <a:rPr lang="en-US" dirty="0">
                <a:solidFill>
                  <a:schemeClr val="bg1"/>
                </a:solidFill>
              </a:rPr>
              <a:t>.</a:t>
            </a:r>
          </a:p>
          <a:p>
            <a:pPr lvl="0" rtl="0">
              <a:spcBef>
                <a:spcPts val="0"/>
              </a:spcBef>
              <a:buNone/>
            </a:pPr>
            <a:endParaRPr lang="en-US" dirty="0">
              <a:solidFill>
                <a:schemeClr val="bg1"/>
              </a:solidFill>
            </a:endParaRPr>
          </a:p>
          <a:p>
            <a:pPr lvl="0" rtl="0">
              <a:spcBef>
                <a:spcPts val="0"/>
              </a:spcBef>
              <a:buNone/>
            </a:pPr>
            <a:r>
              <a:rPr lang="en-US" dirty="0">
                <a:solidFill>
                  <a:schemeClr val="bg1"/>
                </a:solidFill>
              </a:rPr>
              <a:t>Cache L3: 39 </a:t>
            </a:r>
            <a:r>
              <a:rPr lang="en-US" dirty="0" err="1">
                <a:solidFill>
                  <a:schemeClr val="bg1"/>
                </a:solidFill>
              </a:rPr>
              <a:t>ciclos</a:t>
            </a:r>
            <a:r>
              <a:rPr lang="en-US" dirty="0">
                <a:solidFill>
                  <a:schemeClr val="bg1"/>
                </a:solidFill>
              </a:rPr>
              <a:t>.</a:t>
            </a:r>
          </a:p>
          <a:p>
            <a:pPr lvl="0" rtl="0">
              <a:spcBef>
                <a:spcPts val="0"/>
              </a:spcBef>
              <a:buNone/>
            </a:pPr>
            <a:r>
              <a:rPr lang="en-US" dirty="0">
                <a:solidFill>
                  <a:schemeClr val="bg1"/>
                </a:solidFill>
              </a:rPr>
              <a:t>Cache L2: 11 </a:t>
            </a:r>
            <a:r>
              <a:rPr lang="en-US" dirty="0" err="1">
                <a:solidFill>
                  <a:schemeClr val="bg1"/>
                </a:solidFill>
              </a:rPr>
              <a:t>ciclos</a:t>
            </a:r>
            <a:r>
              <a:rPr lang="en-US" dirty="0">
                <a:solidFill>
                  <a:schemeClr val="bg1"/>
                </a:solidFill>
              </a:rPr>
              <a:t>.</a:t>
            </a:r>
          </a:p>
          <a:p>
            <a:pPr lvl="0" rtl="0">
              <a:spcBef>
                <a:spcPts val="0"/>
              </a:spcBef>
              <a:buNone/>
            </a:pPr>
            <a:r>
              <a:rPr lang="en-US" dirty="0">
                <a:solidFill>
                  <a:schemeClr val="bg1"/>
                </a:solidFill>
              </a:rPr>
              <a:t>Cache L1: 4 </a:t>
            </a:r>
            <a:r>
              <a:rPr lang="en-US" dirty="0" err="1">
                <a:solidFill>
                  <a:schemeClr val="bg1"/>
                </a:solidFill>
              </a:rPr>
              <a:t>ciclos</a:t>
            </a:r>
            <a:r>
              <a:rPr lang="en-US" dirty="0">
                <a:solidFill>
                  <a:schemeClr val="bg1"/>
                </a:solidFill>
              </a:rPr>
              <a:t>.</a:t>
            </a:r>
          </a:p>
          <a:p>
            <a:pPr lvl="0" rtl="0">
              <a:spcBef>
                <a:spcPts val="0"/>
              </a:spcBef>
              <a:buNone/>
            </a:pPr>
            <a:endParaRPr lang="en-US" dirty="0">
              <a:solidFill>
                <a:schemeClr val="bg1"/>
              </a:solidFill>
            </a:endParaRPr>
          </a:p>
          <a:p>
            <a:pPr lvl="0">
              <a:spcBef>
                <a:spcPts val="0"/>
              </a:spcBef>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1" name="Shape 4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s-ES" b="1" dirty="0">
                <a:solidFill>
                  <a:schemeClr val="bg1"/>
                </a:solidFill>
              </a:rPr>
              <a:t>Capacidades</a:t>
            </a:r>
            <a:r>
              <a:rPr lang="es-ES" dirty="0">
                <a:solidFill>
                  <a:schemeClr val="bg1"/>
                </a:solidFill>
              </a:rPr>
              <a:t>:</a:t>
            </a:r>
          </a:p>
          <a:p>
            <a:pPr lvl="0" rtl="0">
              <a:spcBef>
                <a:spcPts val="0"/>
              </a:spcBef>
              <a:buNone/>
            </a:pPr>
            <a:r>
              <a:rPr lang="es-ES" dirty="0">
                <a:solidFill>
                  <a:schemeClr val="bg1"/>
                </a:solidFill>
              </a:rPr>
              <a:t>100MB (</a:t>
            </a:r>
            <a:r>
              <a:rPr lang="es-ES" dirty="0" err="1">
                <a:solidFill>
                  <a:schemeClr val="bg1"/>
                </a:solidFill>
              </a:rPr>
              <a:t>codigo</a:t>
            </a:r>
            <a:r>
              <a:rPr lang="es-ES" dirty="0">
                <a:solidFill>
                  <a:schemeClr val="bg1"/>
                </a:solidFill>
              </a:rPr>
              <a:t> y datos) en memoria.</a:t>
            </a:r>
          </a:p>
          <a:p>
            <a:pPr lvl="0" rtl="0">
              <a:spcBef>
                <a:spcPts val="0"/>
              </a:spcBef>
              <a:buNone/>
            </a:pPr>
            <a:endParaRPr lang="es-ES" dirty="0">
              <a:solidFill>
                <a:schemeClr val="bg1"/>
              </a:solidFill>
            </a:endParaRPr>
          </a:p>
          <a:p>
            <a:pPr lvl="0" rtl="0">
              <a:spcBef>
                <a:spcPts val="0"/>
              </a:spcBef>
              <a:buNone/>
            </a:pPr>
            <a:r>
              <a:rPr lang="es-ES" dirty="0">
                <a:solidFill>
                  <a:schemeClr val="bg1"/>
                </a:solidFill>
              </a:rPr>
              <a:t>8% entra en la cache L3.</a:t>
            </a:r>
          </a:p>
          <a:p>
            <a:pPr lvl="0" rtl="0">
              <a:spcBef>
                <a:spcPts val="0"/>
              </a:spcBef>
              <a:buNone/>
            </a:pPr>
            <a:r>
              <a:rPr lang="es-ES" dirty="0">
                <a:solidFill>
                  <a:schemeClr val="bg1"/>
                </a:solidFill>
              </a:rPr>
              <a:t>0.25% entra en la cache L2.</a:t>
            </a:r>
          </a:p>
          <a:p>
            <a:pPr lvl="0" rtl="0">
              <a:spcBef>
                <a:spcPts val="0"/>
              </a:spcBef>
              <a:buNone/>
            </a:pPr>
            <a:r>
              <a:rPr lang="es-ES" dirty="0">
                <a:solidFill>
                  <a:schemeClr val="bg1"/>
                </a:solidFill>
              </a:rPr>
              <a:t>0.03% entra en la cache L1.</a:t>
            </a:r>
          </a:p>
          <a:p>
            <a:pPr lvl="0">
              <a:spcBef>
                <a:spcPts val="0"/>
              </a:spcBef>
              <a:buNone/>
            </a:pPr>
            <a:endParaRPr dirty="0"/>
          </a:p>
        </p:txBody>
      </p:sp>
    </p:spTree>
    <p:extLst>
      <p:ext uri="{BB962C8B-B14F-4D97-AF65-F5344CB8AC3E}">
        <p14:creationId xmlns:p14="http://schemas.microsoft.com/office/powerpoint/2010/main" val="3650206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1" name="Shape 4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s-ES" b="1" dirty="0">
                <a:solidFill>
                  <a:schemeClr val="bg1"/>
                </a:solidFill>
              </a:rPr>
              <a:t>Capacidades</a:t>
            </a:r>
            <a:r>
              <a:rPr lang="es-ES" dirty="0">
                <a:solidFill>
                  <a:schemeClr val="bg1"/>
                </a:solidFill>
              </a:rPr>
              <a:t>:</a:t>
            </a:r>
          </a:p>
          <a:p>
            <a:pPr lvl="0" rtl="0">
              <a:spcBef>
                <a:spcPts val="0"/>
              </a:spcBef>
              <a:buNone/>
            </a:pPr>
            <a:r>
              <a:rPr lang="es-ES" dirty="0">
                <a:solidFill>
                  <a:schemeClr val="bg1"/>
                </a:solidFill>
              </a:rPr>
              <a:t>100MB (</a:t>
            </a:r>
            <a:r>
              <a:rPr lang="es-ES" dirty="0" err="1">
                <a:solidFill>
                  <a:schemeClr val="bg1"/>
                </a:solidFill>
              </a:rPr>
              <a:t>codigo</a:t>
            </a:r>
            <a:r>
              <a:rPr lang="es-ES" dirty="0">
                <a:solidFill>
                  <a:schemeClr val="bg1"/>
                </a:solidFill>
              </a:rPr>
              <a:t> y datos) en memoria.</a:t>
            </a:r>
          </a:p>
          <a:p>
            <a:pPr lvl="0" rtl="0">
              <a:spcBef>
                <a:spcPts val="0"/>
              </a:spcBef>
              <a:buNone/>
            </a:pPr>
            <a:endParaRPr lang="es-ES" dirty="0">
              <a:solidFill>
                <a:schemeClr val="bg1"/>
              </a:solidFill>
            </a:endParaRPr>
          </a:p>
          <a:p>
            <a:pPr lvl="0" rtl="0">
              <a:spcBef>
                <a:spcPts val="0"/>
              </a:spcBef>
              <a:buNone/>
            </a:pPr>
            <a:r>
              <a:rPr lang="es-ES" dirty="0">
                <a:solidFill>
                  <a:schemeClr val="bg1"/>
                </a:solidFill>
              </a:rPr>
              <a:t>8% entra en la cache L3.</a:t>
            </a:r>
          </a:p>
          <a:p>
            <a:pPr lvl="0" rtl="0">
              <a:spcBef>
                <a:spcPts val="0"/>
              </a:spcBef>
              <a:buNone/>
            </a:pPr>
            <a:r>
              <a:rPr lang="es-ES" dirty="0">
                <a:solidFill>
                  <a:schemeClr val="bg1"/>
                </a:solidFill>
              </a:rPr>
              <a:t>0.25% entra en la cache L2.</a:t>
            </a:r>
          </a:p>
          <a:p>
            <a:pPr lvl="0" rtl="0">
              <a:spcBef>
                <a:spcPts val="0"/>
              </a:spcBef>
              <a:buNone/>
            </a:pPr>
            <a:r>
              <a:rPr lang="es-ES" dirty="0">
                <a:solidFill>
                  <a:schemeClr val="bg1"/>
                </a:solidFill>
              </a:rPr>
              <a:t>0.03% entra en la cache L1.</a:t>
            </a:r>
          </a:p>
          <a:p>
            <a:pPr lvl="0">
              <a:spcBef>
                <a:spcPts val="0"/>
              </a:spcBef>
              <a:buNone/>
            </a:pPr>
            <a:endParaRPr dirty="0"/>
          </a:p>
        </p:txBody>
      </p:sp>
    </p:spTree>
    <p:extLst>
      <p:ext uri="{BB962C8B-B14F-4D97-AF65-F5344CB8AC3E}">
        <p14:creationId xmlns:p14="http://schemas.microsoft.com/office/powerpoint/2010/main" val="4178231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6" name="Shape 2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This will help you to</a:t>
            </a:r>
            <a:r>
              <a:rPr lang="en-US" baseline="0" dirty="0"/>
              <a:t> better reason when you are handling some problems. This are some </a:t>
            </a:r>
            <a:r>
              <a:rPr lang="en-US" baseline="0" dirty="0" err="1"/>
              <a:t>maths</a:t>
            </a:r>
            <a:r>
              <a:rPr lang="en-US" baseline="0" dirty="0"/>
              <a:t> good to have. I would like to encourage the powers of two with an example…</a:t>
            </a:r>
            <a:endParaRPr lang="e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A</a:t>
            </a:r>
            <a:r>
              <a:rPr lang="en-US" dirty="0"/>
              <a:t>n</a:t>
            </a:r>
            <a:r>
              <a:rPr lang="en" dirty="0"/>
              <a:t>d</a:t>
            </a:r>
            <a:r>
              <a:rPr lang="en" baseline="0" dirty="0"/>
              <a:t> now, this is a tipical interview question for some games companies. And I think this covers a bit of knowledge of applications. A</a:t>
            </a:r>
            <a:r>
              <a:rPr lang="en-US" baseline="0" dirty="0"/>
              <a:t>n</a:t>
            </a:r>
            <a:r>
              <a:rPr lang="en" baseline="0" dirty="0"/>
              <a:t>y suggestions? Just without any extra and complex data structure…</a:t>
            </a:r>
          </a:p>
          <a:p>
            <a:pPr lvl="0">
              <a:spcBef>
                <a:spcPts val="0"/>
              </a:spcBef>
              <a:buNone/>
            </a:pPr>
            <a:endParaRPr lang="en" baseline="0" dirty="0"/>
          </a:p>
          <a:p>
            <a:pPr lvl="0">
              <a:spcBef>
                <a:spcPts val="0"/>
              </a:spcBef>
              <a:buNone/>
            </a:pPr>
            <a:r>
              <a:rPr lang="en" baseline="0" dirty="0"/>
              <a:t>An initial answer could be just the euclidean distance, and then check with the double of the radius.</a:t>
            </a:r>
            <a:endParaRPr lang="e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Shape 5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0" name="Shape 5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So</a:t>
            </a:r>
            <a:r>
              <a:rPr lang="en-US" baseline="0" dirty="0"/>
              <a:t> far we’ve seen something more theoretical, now we will see something a bit more practical…</a:t>
            </a:r>
            <a:endParaRPr dirty="0"/>
          </a:p>
        </p:txBody>
      </p:sp>
    </p:spTree>
    <p:extLst>
      <p:ext uri="{BB962C8B-B14F-4D97-AF65-F5344CB8AC3E}">
        <p14:creationId xmlns:p14="http://schemas.microsoft.com/office/powerpoint/2010/main" val="3066901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So this talk is about using less CPU in your applications, some</a:t>
            </a:r>
            <a:r>
              <a:rPr lang="en-US" baseline="0" dirty="0"/>
              <a:t> theoretical and practical tips, taken from Computer Science and the Games Industry, that can help you to make your applications to use your CPU.</a:t>
            </a:r>
          </a:p>
          <a:p>
            <a:pPr lvl="0" rtl="0">
              <a:spcBef>
                <a:spcPts val="0"/>
              </a:spcBef>
              <a:buNone/>
            </a:pPr>
            <a:endParaRPr lang="en-US" baseline="0" dirty="0"/>
          </a:p>
          <a:p>
            <a:pPr lvl="0" rtl="0">
              <a:spcBef>
                <a:spcPts val="0"/>
              </a:spcBef>
              <a:buNone/>
            </a:pPr>
            <a:r>
              <a:rPr lang="en-US" baseline="0" dirty="0"/>
              <a:t>But, what are the reasons to use less CPU? What do we think is so bad of how we usually develop applications?</a:t>
            </a:r>
          </a:p>
          <a:p>
            <a:pPr lvl="0" rtl="0">
              <a:spcBef>
                <a:spcPts val="0"/>
              </a:spcBef>
              <a:buNone/>
            </a:pPr>
            <a:endParaRPr lang="en-US" baseline="0" dirty="0"/>
          </a:p>
          <a:p>
            <a:pPr marL="171450" lvl="0" indent="-171450" rtl="0">
              <a:spcBef>
                <a:spcPts val="0"/>
              </a:spcBef>
              <a:buFontTx/>
              <a:buChar char="-"/>
            </a:pPr>
            <a:r>
              <a:rPr lang="en-US" baseline="0" dirty="0"/>
              <a:t>Speed. Throughput. ENERGY. </a:t>
            </a:r>
          </a:p>
          <a:p>
            <a:pPr marL="171450" lvl="0" indent="-171450" rtl="0">
              <a:spcBef>
                <a:spcPts val="0"/>
              </a:spcBef>
              <a:buFontTx/>
              <a:buChar char="-"/>
            </a:pPr>
            <a:endParaRPr lang="en-US" baseline="0" dirty="0"/>
          </a:p>
          <a:p>
            <a:pPr marL="0" lvl="0" indent="0" rtl="0">
              <a:spcBef>
                <a:spcPts val="0"/>
              </a:spcBef>
              <a:buFontTx/>
              <a:buNone/>
            </a:pPr>
            <a:r>
              <a:rPr lang="en-US" baseline="0" dirty="0"/>
              <a:t>Mainly energy. If we use less CPU in our applications, if we make “faster” applications, if we produce our data in less time, we can reduce the use of energy, and hence, save the world (that´s the motivation of the title of this talk).</a:t>
            </a:r>
          </a:p>
          <a:p>
            <a:pPr marL="0" lvl="0" indent="0" rtl="0">
              <a:spcBef>
                <a:spcPts val="0"/>
              </a:spcBef>
              <a:buFontTx/>
              <a:buNone/>
            </a:pPr>
            <a:endParaRPr lang="en-US" baseline="0" dirty="0"/>
          </a:p>
          <a:p>
            <a:pPr marL="0" lvl="0" indent="0" rtl="0">
              <a:spcBef>
                <a:spcPts val="0"/>
              </a:spcBef>
              <a:buFontTx/>
              <a:buNone/>
            </a:pPr>
            <a:r>
              <a:rPr lang="en-US" baseline="0" dirty="0"/>
              <a:t>But now, let´s get into business.</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This</a:t>
            </a:r>
            <a:r>
              <a:rPr lang="en" baseline="0" dirty="0"/>
              <a:t> may sound a bit silly, but, do you REALLY know the language that you are using?</a:t>
            </a:r>
          </a:p>
          <a:p>
            <a:pPr lvl="0">
              <a:spcBef>
                <a:spcPts val="0"/>
              </a:spcBef>
              <a:buNone/>
            </a:pPr>
            <a:r>
              <a:rPr lang="en" baseline="0" dirty="0"/>
              <a:t>Languages are just tools. </a:t>
            </a:r>
          </a:p>
          <a:p>
            <a:pPr lvl="0">
              <a:spcBef>
                <a:spcPts val="0"/>
              </a:spcBef>
              <a:buNone/>
            </a:pPr>
            <a:r>
              <a:rPr lang="en" baseline="0" dirty="0"/>
              <a:t>And maybe more important, do you know WHEN to use </a:t>
            </a:r>
            <a:r>
              <a:rPr lang="en-US" baseline="0" dirty="0"/>
              <a:t>on or another</a:t>
            </a:r>
            <a:r>
              <a:rPr lang="en" baseline="0" dirty="0"/>
              <a:t>? </a:t>
            </a:r>
          </a:p>
          <a:p>
            <a:pPr lvl="0">
              <a:spcBef>
                <a:spcPts val="0"/>
              </a:spcBef>
              <a:buNone/>
            </a:pPr>
            <a:r>
              <a:rPr lang="en" baseline="0" dirty="0"/>
              <a:t>Sometimes we choose the wrong tool to sort a problem. And hence we create more problems!</a:t>
            </a:r>
          </a:p>
          <a:p>
            <a:pPr lvl="0">
              <a:spcBef>
                <a:spcPts val="0"/>
              </a:spcBef>
              <a:buNone/>
            </a:pPr>
            <a:r>
              <a:rPr lang="en" baseline="0" dirty="0"/>
              <a:t>And it is not only about “do I know already how to use it?” but more “do I know which one to use?”. And if I don´t know that language… </a:t>
            </a:r>
          </a:p>
          <a:p>
            <a:pPr lvl="0">
              <a:spcBef>
                <a:spcPts val="0"/>
              </a:spcBef>
              <a:buNone/>
            </a:pPr>
            <a:r>
              <a:rPr lang="en" baseline="0" dirty="0"/>
              <a:t>It does harm nobody to  learn more tools.</a:t>
            </a:r>
          </a:p>
          <a:p>
            <a:pPr lvl="0">
              <a:spcBef>
                <a:spcPts val="0"/>
              </a:spcBef>
              <a:buNone/>
            </a:pPr>
            <a:endParaRPr lang="en" baseline="0" dirty="0"/>
          </a:p>
          <a:p>
            <a:pPr lvl="0">
              <a:spcBef>
                <a:spcPts val="0"/>
              </a:spcBef>
              <a:buNone/>
            </a:pPr>
            <a:r>
              <a:rPr lang="en" dirty="0"/>
              <a:t>Then</a:t>
            </a:r>
            <a:r>
              <a:rPr lang="en" baseline="0" dirty="0"/>
              <a:t> we have to know why are we writing code, usually, for a compiler, or a virtual machine, or some component in the machine that will “run” our program. Do we know how does it work? Do we know what we can do with it?</a:t>
            </a:r>
          </a:p>
          <a:p>
            <a:pPr lvl="0">
              <a:spcBef>
                <a:spcPts val="0"/>
              </a:spcBef>
              <a:buNone/>
            </a:pPr>
            <a:r>
              <a:rPr lang="en" baseline="0" dirty="0"/>
              <a:t>A</a:t>
            </a:r>
            <a:r>
              <a:rPr lang="en-US" baseline="0" dirty="0"/>
              <a:t>n</a:t>
            </a:r>
            <a:r>
              <a:rPr lang="en" baseline="0" dirty="0"/>
              <a:t>d also… avoid trying to help it. The compiler is usually smarter than you</a:t>
            </a:r>
            <a:r>
              <a:rPr lang="en-US" baseline="0" dirty="0"/>
              <a:t>.</a:t>
            </a:r>
            <a:endParaRPr lang="en" dirty="0"/>
          </a:p>
          <a:p>
            <a:pPr lvl="0">
              <a:spcBef>
                <a:spcPts val="0"/>
              </a:spcBef>
              <a:buNone/>
            </a:pPr>
            <a:endParaRPr lang="en-US" dirty="0"/>
          </a:p>
          <a:p>
            <a:pPr lvl="0">
              <a:spcBef>
                <a:spcPts val="0"/>
              </a:spcBef>
              <a:buNone/>
            </a:pPr>
            <a:r>
              <a:rPr lang="en-US" dirty="0"/>
              <a:t>And then, extra thing. We write</a:t>
            </a:r>
            <a:r>
              <a:rPr lang="en-US" baseline="0" dirty="0"/>
              <a:t> our code not only for the compiler. We write it as well for our colleges, and for the “future me”. Sometimes I forget where do I leave the keys when I get home, I don´t expect to know exactly why did I wrote that line of code. </a:t>
            </a:r>
            <a:endParaRPr dirty="0"/>
          </a:p>
        </p:txBody>
      </p:sp>
    </p:spTree>
    <p:extLst>
      <p:ext uri="{BB962C8B-B14F-4D97-AF65-F5344CB8AC3E}">
        <p14:creationId xmlns:p14="http://schemas.microsoft.com/office/powerpoint/2010/main" val="34317092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This</a:t>
            </a:r>
            <a:r>
              <a:rPr lang="en" baseline="0" dirty="0"/>
              <a:t> may sound a bit silly, but, do you REALLY know the language that you are using?</a:t>
            </a:r>
          </a:p>
          <a:p>
            <a:pPr lvl="0">
              <a:spcBef>
                <a:spcPts val="0"/>
              </a:spcBef>
              <a:buNone/>
            </a:pPr>
            <a:r>
              <a:rPr lang="en" baseline="0" dirty="0"/>
              <a:t>Languages are just tools. </a:t>
            </a:r>
          </a:p>
          <a:p>
            <a:pPr lvl="0">
              <a:spcBef>
                <a:spcPts val="0"/>
              </a:spcBef>
              <a:buNone/>
            </a:pPr>
            <a:r>
              <a:rPr lang="en" baseline="0" dirty="0"/>
              <a:t>And maybe more important, do you know WHEN to use </a:t>
            </a:r>
            <a:r>
              <a:rPr lang="en-US" baseline="0" dirty="0"/>
              <a:t>on or another</a:t>
            </a:r>
            <a:r>
              <a:rPr lang="en" baseline="0" dirty="0"/>
              <a:t>? </a:t>
            </a:r>
          </a:p>
          <a:p>
            <a:pPr lvl="0">
              <a:spcBef>
                <a:spcPts val="0"/>
              </a:spcBef>
              <a:buNone/>
            </a:pPr>
            <a:r>
              <a:rPr lang="en" baseline="0" dirty="0"/>
              <a:t>Sometimes we choose the wrong tool to sort a problem. And hence we create more problems!</a:t>
            </a:r>
          </a:p>
          <a:p>
            <a:pPr lvl="0">
              <a:spcBef>
                <a:spcPts val="0"/>
              </a:spcBef>
              <a:buNone/>
            </a:pPr>
            <a:r>
              <a:rPr lang="en" baseline="0" dirty="0"/>
              <a:t>And it is not only about “do I know already how to use it?” but more “do I know which one to use?”. And if I don´t know that language… </a:t>
            </a:r>
          </a:p>
          <a:p>
            <a:pPr lvl="0">
              <a:spcBef>
                <a:spcPts val="0"/>
              </a:spcBef>
              <a:buNone/>
            </a:pPr>
            <a:r>
              <a:rPr lang="en" baseline="0" dirty="0"/>
              <a:t>It does harm nobody to  learn more tools.</a:t>
            </a:r>
          </a:p>
          <a:p>
            <a:pPr lvl="0">
              <a:spcBef>
                <a:spcPts val="0"/>
              </a:spcBef>
              <a:buNone/>
            </a:pPr>
            <a:endParaRPr lang="en" baseline="0" dirty="0"/>
          </a:p>
          <a:p>
            <a:pPr lvl="0">
              <a:spcBef>
                <a:spcPts val="0"/>
              </a:spcBef>
              <a:buNone/>
            </a:pPr>
            <a:r>
              <a:rPr lang="en" dirty="0"/>
              <a:t>Then</a:t>
            </a:r>
            <a:r>
              <a:rPr lang="en" baseline="0" dirty="0"/>
              <a:t> we have to know why are we writing code, usually, for a compiler, or a virtual machine, or some component in the machine that will “run” our program. Do we know how does it work? Do we know what we can do with it?</a:t>
            </a:r>
          </a:p>
          <a:p>
            <a:pPr lvl="0">
              <a:spcBef>
                <a:spcPts val="0"/>
              </a:spcBef>
              <a:buNone/>
            </a:pPr>
            <a:r>
              <a:rPr lang="en" baseline="0" dirty="0"/>
              <a:t>A</a:t>
            </a:r>
            <a:r>
              <a:rPr lang="en-US" baseline="0" dirty="0"/>
              <a:t>n</a:t>
            </a:r>
            <a:r>
              <a:rPr lang="en" baseline="0" dirty="0"/>
              <a:t>d also… avoid trying to help it. The compiler is usually smarter than you</a:t>
            </a:r>
            <a:r>
              <a:rPr lang="en-US" baseline="0" dirty="0"/>
              <a:t>.</a:t>
            </a:r>
            <a:endParaRPr lang="en" dirty="0"/>
          </a:p>
          <a:p>
            <a:pPr lvl="0">
              <a:spcBef>
                <a:spcPts val="0"/>
              </a:spcBef>
              <a:buNone/>
            </a:pPr>
            <a:endParaRPr lang="en-US" dirty="0"/>
          </a:p>
          <a:p>
            <a:pPr lvl="0">
              <a:spcBef>
                <a:spcPts val="0"/>
              </a:spcBef>
              <a:buNone/>
            </a:pPr>
            <a:r>
              <a:rPr lang="en-US" dirty="0"/>
              <a:t>And then, extra thing. We write</a:t>
            </a:r>
            <a:r>
              <a:rPr lang="en-US" baseline="0" dirty="0"/>
              <a:t> our code not only for the compiler. We write it as well for our colleges, and for the “future me”. Sometimes I forget where do I leave the keys when I get home, I don´t expect to know exactly why did I wrote that line of code. </a:t>
            </a:r>
            <a:endParaRPr dirty="0"/>
          </a:p>
        </p:txBody>
      </p:sp>
    </p:spTree>
    <p:extLst>
      <p:ext uri="{BB962C8B-B14F-4D97-AF65-F5344CB8AC3E}">
        <p14:creationId xmlns:p14="http://schemas.microsoft.com/office/powerpoint/2010/main" val="2444694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This</a:t>
            </a:r>
            <a:r>
              <a:rPr lang="en" baseline="0" dirty="0"/>
              <a:t> may sound a bit silly, but, do you REALLY know the language that you are using?</a:t>
            </a:r>
          </a:p>
          <a:p>
            <a:pPr lvl="0">
              <a:spcBef>
                <a:spcPts val="0"/>
              </a:spcBef>
              <a:buNone/>
            </a:pPr>
            <a:r>
              <a:rPr lang="en" baseline="0" dirty="0"/>
              <a:t>Languages are just tools. </a:t>
            </a:r>
          </a:p>
          <a:p>
            <a:pPr lvl="0">
              <a:spcBef>
                <a:spcPts val="0"/>
              </a:spcBef>
              <a:buNone/>
            </a:pPr>
            <a:r>
              <a:rPr lang="en" baseline="0" dirty="0"/>
              <a:t>And maybe more important, do you know WHEN to use </a:t>
            </a:r>
            <a:r>
              <a:rPr lang="en-US" baseline="0" dirty="0"/>
              <a:t>on or another</a:t>
            </a:r>
            <a:r>
              <a:rPr lang="en" baseline="0" dirty="0"/>
              <a:t>? </a:t>
            </a:r>
          </a:p>
          <a:p>
            <a:pPr lvl="0">
              <a:spcBef>
                <a:spcPts val="0"/>
              </a:spcBef>
              <a:buNone/>
            </a:pPr>
            <a:r>
              <a:rPr lang="en" baseline="0" dirty="0"/>
              <a:t>Sometimes we choose the wrong tool to sort a problem. And hence we create more problems!</a:t>
            </a:r>
          </a:p>
          <a:p>
            <a:pPr lvl="0">
              <a:spcBef>
                <a:spcPts val="0"/>
              </a:spcBef>
              <a:buNone/>
            </a:pPr>
            <a:r>
              <a:rPr lang="en" baseline="0" dirty="0"/>
              <a:t>And it is not only about “do I know already how to use it?” but more “do I know which one to use?”. And if I don´t know that language… </a:t>
            </a:r>
          </a:p>
          <a:p>
            <a:pPr lvl="0">
              <a:spcBef>
                <a:spcPts val="0"/>
              </a:spcBef>
              <a:buNone/>
            </a:pPr>
            <a:r>
              <a:rPr lang="en" baseline="0" dirty="0"/>
              <a:t>It does harm nobody to  learn more tools.</a:t>
            </a:r>
          </a:p>
          <a:p>
            <a:pPr lvl="0">
              <a:spcBef>
                <a:spcPts val="0"/>
              </a:spcBef>
              <a:buNone/>
            </a:pPr>
            <a:endParaRPr lang="en" baseline="0" dirty="0"/>
          </a:p>
          <a:p>
            <a:pPr lvl="0">
              <a:spcBef>
                <a:spcPts val="0"/>
              </a:spcBef>
              <a:buNone/>
            </a:pPr>
            <a:r>
              <a:rPr lang="en" dirty="0"/>
              <a:t>Then</a:t>
            </a:r>
            <a:r>
              <a:rPr lang="en" baseline="0" dirty="0"/>
              <a:t> we have to know why are we writing code, usually, for a compiler, or a virtual machine, or some component in the machine that will “run” our program. Do we know how does it work? Do we know what we can do with it?</a:t>
            </a:r>
          </a:p>
          <a:p>
            <a:pPr lvl="0">
              <a:spcBef>
                <a:spcPts val="0"/>
              </a:spcBef>
              <a:buNone/>
            </a:pPr>
            <a:r>
              <a:rPr lang="en" baseline="0" dirty="0"/>
              <a:t>A</a:t>
            </a:r>
            <a:r>
              <a:rPr lang="en-US" baseline="0" dirty="0"/>
              <a:t>n</a:t>
            </a:r>
            <a:r>
              <a:rPr lang="en" baseline="0" dirty="0"/>
              <a:t>d also… avoid trying to help it. The compiler is usually smarter than you</a:t>
            </a:r>
            <a:r>
              <a:rPr lang="en-US" baseline="0" dirty="0"/>
              <a:t>.</a:t>
            </a:r>
            <a:endParaRPr lang="en" dirty="0"/>
          </a:p>
          <a:p>
            <a:pPr lvl="0">
              <a:spcBef>
                <a:spcPts val="0"/>
              </a:spcBef>
              <a:buNone/>
            </a:pPr>
            <a:endParaRPr lang="en-US" dirty="0"/>
          </a:p>
          <a:p>
            <a:pPr lvl="0">
              <a:spcBef>
                <a:spcPts val="0"/>
              </a:spcBef>
              <a:buNone/>
            </a:pPr>
            <a:r>
              <a:rPr lang="en-US" dirty="0"/>
              <a:t>And then, extra thing. We write</a:t>
            </a:r>
            <a:r>
              <a:rPr lang="en-US" baseline="0" dirty="0"/>
              <a:t> our code not only for the compiler. We write it as well for our colleges, and for the “future me”. Sometimes I forget where do I leave the keys when I get home, I don´t expect to know exactly why did I wrote that line of code. </a:t>
            </a:r>
            <a:endParaRPr dirty="0"/>
          </a:p>
        </p:txBody>
      </p:sp>
    </p:spTree>
    <p:extLst>
      <p:ext uri="{BB962C8B-B14F-4D97-AF65-F5344CB8AC3E}">
        <p14:creationId xmlns:p14="http://schemas.microsoft.com/office/powerpoint/2010/main" val="3685501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dirty="0"/>
              <a:t>And</a:t>
            </a:r>
            <a:r>
              <a:rPr lang="en" baseline="0" dirty="0"/>
              <a:t> now, the second most fun part of this talk. </a:t>
            </a:r>
            <a:endParaRPr lang="e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dirty="0"/>
              <a:t>We have here the concept of “big O</a:t>
            </a:r>
            <a:r>
              <a:rPr lang="en" baseline="0" dirty="0"/>
              <a:t> notation”. This way to express how “efficient” is an algorithm. But we could understand efficiency as “how much work does it take to do a task”</a:t>
            </a:r>
            <a:r>
              <a:rPr lang="en" dirty="0"/>
              <a:t>. </a:t>
            </a:r>
          </a:p>
          <a:p>
            <a:pPr lvl="0" rtl="0">
              <a:spcBef>
                <a:spcPts val="0"/>
              </a:spcBef>
              <a:buNone/>
            </a:pPr>
            <a:r>
              <a:rPr lang="en" dirty="0"/>
              <a:t>Therefore the best way to improve the efficiency of an applications, is reducing the ammount of work we have to do.</a:t>
            </a:r>
          </a:p>
          <a:p>
            <a:pPr lvl="0" rtl="0">
              <a:spcBef>
                <a:spcPts val="0"/>
              </a:spcBef>
              <a:buNone/>
            </a:pPr>
            <a:endParaRPr lang="en" dirty="0"/>
          </a:p>
          <a:p>
            <a:pPr lvl="0" rtl="0">
              <a:spcBef>
                <a:spcPts val="0"/>
              </a:spcBef>
              <a:buNone/>
            </a:pPr>
            <a:r>
              <a:rPr lang="en" dirty="0"/>
              <a:t>For instance. We have to</a:t>
            </a:r>
            <a:r>
              <a:rPr lang="en" baseline="0" dirty="0"/>
              <a:t> implement an algorithm that would find an element in a vector. How would you do it?</a:t>
            </a:r>
            <a:endParaRPr lang="en-US" baseline="0" dirty="0"/>
          </a:p>
          <a:p>
            <a:pPr lvl="0" rtl="0">
              <a:spcBef>
                <a:spcPts val="0"/>
              </a:spcBef>
              <a:buNone/>
            </a:pPr>
            <a:endParaRPr lang="en-US" baseline="0" dirty="0"/>
          </a:p>
          <a:p>
            <a:pPr lvl="0" rtl="0">
              <a:spcBef>
                <a:spcPts val="0"/>
              </a:spcBef>
              <a:buNone/>
            </a:pPr>
            <a:r>
              <a:rPr lang="en-US" baseline="0" dirty="0"/>
              <a:t>We could search one by one, in that way we should check ALL of them, to be sure that an element is present or not. So we would have a linear efficiency.</a:t>
            </a:r>
          </a:p>
          <a:p>
            <a:pPr lvl="0" rtl="0">
              <a:spcBef>
                <a:spcPts val="0"/>
              </a:spcBef>
              <a:buNone/>
            </a:pPr>
            <a:r>
              <a:rPr lang="en-US" baseline="0" dirty="0"/>
              <a:t>Now imagine that we have a sorted vector… We can do that work only ONCE for all of the “find” calls we will make. And then to find it, we can use a binary search. </a:t>
            </a:r>
          </a:p>
          <a:p>
            <a:pPr lvl="0" rtl="0">
              <a:spcBef>
                <a:spcPts val="0"/>
              </a:spcBef>
              <a:buNone/>
            </a:pPr>
            <a:br>
              <a:rPr lang="en-US" baseline="0" dirty="0"/>
            </a:br>
            <a:r>
              <a:rPr lang="en-US" baseline="0" dirty="0"/>
              <a:t>We are doing less work to solve the same problem. BETTER EFFICIENCY.</a:t>
            </a:r>
            <a:endParaRPr lang="e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But… do you know how</a:t>
            </a:r>
            <a:r>
              <a:rPr lang="en" baseline="0" dirty="0"/>
              <a:t> to sort an array? I´m pretty sure you know some “algorithms” to sort arrays. This could be a set of algorithms. But, among these which one do you think is faster?</a:t>
            </a:r>
            <a:endParaRPr lang="en-US" baseline="0" dirty="0"/>
          </a:p>
          <a:p>
            <a:pPr lvl="0">
              <a:spcBef>
                <a:spcPts val="0"/>
              </a:spcBef>
              <a:buNone/>
            </a:pPr>
            <a:endParaRPr lang="en-US" baseline="0" dirty="0"/>
          </a:p>
          <a:p>
            <a:pPr lvl="0">
              <a:spcBef>
                <a:spcPts val="0"/>
              </a:spcBef>
              <a:buNone/>
            </a:pPr>
            <a:r>
              <a:rPr lang="en-US" baseline="0" dirty="0"/>
              <a:t>To better answer this question you should know more information, such as “what am I sorting?” “is it expensive to move?”… and many other questions, but, as a start…</a:t>
            </a:r>
            <a:endParaRPr lang="en" dirty="0"/>
          </a:p>
        </p:txBody>
      </p:sp>
    </p:spTree>
    <p:extLst>
      <p:ext uri="{BB962C8B-B14F-4D97-AF65-F5344CB8AC3E}">
        <p14:creationId xmlns:p14="http://schemas.microsoft.com/office/powerpoint/2010/main" val="5607606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We could say</a:t>
            </a:r>
            <a:r>
              <a:rPr lang="en" baseline="0" dirty="0"/>
              <a:t> that </a:t>
            </a:r>
            <a:r>
              <a:rPr lang="en" dirty="0"/>
              <a:t>Quicksort is a good algorithm! It is O(nlogn), even though the worst case is O(n^2), it has a lesser number of comparisons than mergesort,</a:t>
            </a:r>
            <a:r>
              <a:rPr lang="en" baseline="0" dirty="0"/>
              <a:t> for instance, and it doesn´t have to use extra data, as it is an in-place sorting.</a:t>
            </a:r>
            <a:endParaRPr lang="en" dirty="0"/>
          </a:p>
          <a:p>
            <a:pPr lvl="0">
              <a:spcBef>
                <a:spcPts val="0"/>
              </a:spcBef>
              <a:buNone/>
            </a:pPr>
            <a:endParaRPr lang="en-US" dirty="0"/>
          </a:p>
          <a:p>
            <a:pPr lvl="0">
              <a:spcBef>
                <a:spcPts val="0"/>
              </a:spcBef>
              <a:buNone/>
            </a:pPr>
            <a:r>
              <a:rPr lang="en" dirty="0"/>
              <a:t>Fast</a:t>
            </a:r>
            <a:r>
              <a:rPr lang="en" baseline="0" dirty="0"/>
              <a:t> review: Quicksort is an algorithm were we get a pivot in the array, and put on the left all of the elements lesser than that element, and to the rate those greater or equal. And then we recurse on each side of the array, and we have a sorted array.</a:t>
            </a:r>
          </a:p>
          <a:p>
            <a:pPr lvl="0">
              <a:spcBef>
                <a:spcPts val="0"/>
              </a:spcBef>
              <a:buNone/>
            </a:pPr>
            <a:endParaRPr lang="en" baseline="0" dirty="0"/>
          </a:p>
          <a:p>
            <a:pPr lvl="0">
              <a:spcBef>
                <a:spcPts val="0"/>
              </a:spcBef>
              <a:buNone/>
            </a:pPr>
            <a:r>
              <a:rPr lang="en" baseline="0" dirty="0"/>
              <a:t>Once I had to optimize the server of a game, and, after some measurements I saw that the sorting was “slow”.</a:t>
            </a:r>
            <a:endParaRPr lang="e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What did I do?</a:t>
            </a:r>
          </a:p>
          <a:p>
            <a:pPr lvl="0">
              <a:spcBef>
                <a:spcPts val="0"/>
              </a:spcBef>
              <a:buNone/>
            </a:pPr>
            <a:endParaRPr lang="en-US" dirty="0"/>
          </a:p>
          <a:p>
            <a:pPr lvl="0">
              <a:spcBef>
                <a:spcPts val="0"/>
              </a:spcBef>
              <a:buNone/>
            </a:pPr>
            <a:r>
              <a:rPr lang="en-US" dirty="0"/>
              <a:t>I</a:t>
            </a:r>
            <a:r>
              <a:rPr lang="en-US" baseline="0" dirty="0"/>
              <a:t> just printed on the screen all of the values that were being sorted, and I saw that LOTS of them were repeated values. And quicksort, is not very efficient with repeated values, it can be O(n^2).</a:t>
            </a:r>
          </a:p>
          <a:p>
            <a:pPr lvl="0">
              <a:spcBef>
                <a:spcPts val="0"/>
              </a:spcBef>
              <a:buNone/>
            </a:pPr>
            <a:endParaRPr lang="e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dirty="0"/>
              <a:t>So</a:t>
            </a:r>
            <a:r>
              <a:rPr lang="en" baseline="0" dirty="0"/>
              <a:t> after some research I modified the current implementation to make a 3wayquicksort. With can get something even better than O(nlogn)</a:t>
            </a:r>
          </a:p>
          <a:p>
            <a:pPr lvl="0" rtl="0">
              <a:spcBef>
                <a:spcPts val="0"/>
              </a:spcBef>
              <a:buNone/>
            </a:pPr>
            <a:endParaRPr lang="en" baseline="0" dirty="0"/>
          </a:p>
          <a:p>
            <a:pPr lvl="0" rtl="0">
              <a:spcBef>
                <a:spcPts val="0"/>
              </a:spcBef>
              <a:buNone/>
            </a:pPr>
            <a:r>
              <a:rPr lang="en" baseline="0" dirty="0"/>
              <a:t>Prior to this the sort function was been executed around 40% of the time. This optimization reduced it to be executed a 10%.</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A</a:t>
            </a:r>
            <a:r>
              <a:rPr lang="en-US" dirty="0"/>
              <a:t>n</a:t>
            </a:r>
            <a:r>
              <a:rPr lang="en" dirty="0"/>
              <a:t>d now let’s focus</a:t>
            </a:r>
            <a:r>
              <a:rPr lang="en" baseline="0" dirty="0"/>
              <a:t> on some more practical examples of reducing the unnecessary work. This is C++ but it should be easy to understand for everybody.</a:t>
            </a:r>
          </a:p>
          <a:p>
            <a:pPr lvl="0">
              <a:spcBef>
                <a:spcPts val="0"/>
              </a:spcBef>
              <a:buNone/>
            </a:pPr>
            <a:endParaRPr lang="en" baseline="0" dirty="0"/>
          </a:p>
          <a:p>
            <a:pPr lvl="0">
              <a:spcBef>
                <a:spcPts val="0"/>
              </a:spcBef>
              <a:buNone/>
            </a:pPr>
            <a:r>
              <a:rPr lang="en" baseline="0" dirty="0"/>
              <a:t>How can we reduce the unnecessary work? We are just pushing values at the back of an array, and, every time we do that, we are allocating space for a new element of type X. But, we know how many elements we want to put inside. </a:t>
            </a:r>
          </a:p>
          <a:p>
            <a:pPr lvl="0">
              <a:spcBef>
                <a:spcPts val="0"/>
              </a:spcBef>
              <a:buNone/>
            </a:pPr>
            <a:endParaRPr lang="en" baseline="0" dirty="0"/>
          </a:p>
          <a:p>
            <a:pPr lvl="0">
              <a:spcBef>
                <a:spcPts val="0"/>
              </a:spcBef>
              <a:buNone/>
            </a:pPr>
            <a:r>
              <a:rPr lang="en" baseline="0" dirty="0"/>
              <a:t>An easy gain here, would be to allocate before hand how many elements we want to use. The code es even clearer at the right side.</a:t>
            </a:r>
            <a:endParaRPr lang="e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Let’s start with a quote by a former professor of mine.</a:t>
            </a:r>
          </a:p>
          <a:p>
            <a:pPr lvl="0">
              <a:spcBef>
                <a:spcPts val="0"/>
              </a:spcBef>
              <a:buNone/>
            </a:pPr>
            <a:endParaRPr lang="en-US" baseline="0" dirty="0"/>
          </a:p>
          <a:p>
            <a:pPr lvl="0">
              <a:spcBef>
                <a:spcPts val="0"/>
              </a:spcBef>
              <a:buNone/>
            </a:pPr>
            <a:r>
              <a:rPr lang="en-US" baseline="0" dirty="0"/>
              <a:t>Now, let’s talk about what is a CPU. It is just a ‘very good’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dirty="0"/>
              <a:t>What are we doing here?</a:t>
            </a:r>
          </a:p>
          <a:p>
            <a:pPr lvl="0" rtl="0">
              <a:spcBef>
                <a:spcPts val="0"/>
              </a:spcBef>
              <a:buNone/>
            </a:pPr>
            <a:endParaRPr lang="en" dirty="0"/>
          </a:p>
          <a:p>
            <a:pPr lvl="0" rtl="0">
              <a:spcBef>
                <a:spcPts val="0"/>
              </a:spcBef>
              <a:buNone/>
            </a:pPr>
            <a:r>
              <a:rPr lang="en" dirty="0"/>
              <a:t>We</a:t>
            </a:r>
            <a:r>
              <a:rPr lang="en" baseline="0" dirty="0"/>
              <a:t> have a key, that is a string, and we have a cache of elements, that is a hash table that for every string will give us a pointer to an element. So, if that element exist, we get that element, and if it doesn´t we create a new one, and then we deliver it.</a:t>
            </a:r>
          </a:p>
          <a:p>
            <a:pPr lvl="0" rtl="0">
              <a:spcBef>
                <a:spcPts val="0"/>
              </a:spcBef>
              <a:buNone/>
            </a:pPr>
            <a:endParaRPr lang="en" baseline="0" dirty="0"/>
          </a:p>
          <a:p>
            <a:pPr lvl="0" rtl="0">
              <a:spcBef>
                <a:spcPts val="0"/>
              </a:spcBef>
              <a:buNone/>
            </a:pPr>
            <a:r>
              <a:rPr lang="en" baseline="0" dirty="0"/>
              <a:t>W</a:t>
            </a:r>
            <a:r>
              <a:rPr lang="en-US" baseline="0" dirty="0"/>
              <a:t>h</a:t>
            </a:r>
            <a:r>
              <a:rPr lang="en" baseline="0" dirty="0"/>
              <a:t>y is this slow? Any ideas?</a:t>
            </a:r>
          </a:p>
          <a:p>
            <a:pPr lvl="0" rtl="0">
              <a:spcBef>
                <a:spcPts val="0"/>
              </a:spcBef>
              <a:buNone/>
            </a:pPr>
            <a:endParaRPr lang="en" baseline="0" dirty="0"/>
          </a:p>
          <a:p>
            <a:pPr lvl="0" rtl="0">
              <a:spcBef>
                <a:spcPts val="0"/>
              </a:spcBef>
              <a:buNone/>
            </a:pPr>
            <a:r>
              <a:rPr lang="en" baseline="0" dirty="0"/>
              <a:t>We are reevaluating the same hash for the hash table. It´s a string, and it can be slow. A better way to do this would be:</a:t>
            </a:r>
          </a:p>
          <a:p>
            <a:pPr lvl="0" rtl="0">
              <a:spcBef>
                <a:spcPts val="0"/>
              </a:spcBef>
              <a:buNone/>
            </a:pPr>
            <a:endParaRPr lang="en" baseline="0" dirty="0"/>
          </a:p>
          <a:p>
            <a:pPr lvl="0" rtl="0">
              <a:spcBef>
                <a:spcPts val="0"/>
              </a:spcBef>
              <a:buNone/>
            </a:pPr>
            <a:r>
              <a:rPr lang="en" baseline="0" dirty="0"/>
              <a:t>Just get ONE element. If it´s valid, deliver it, if not, create it and then deliver it.</a:t>
            </a:r>
          </a:p>
          <a:p>
            <a:pPr lvl="0" rtl="0">
              <a:spcBef>
                <a:spcPts val="0"/>
              </a:spcBef>
              <a:buNone/>
            </a:pPr>
            <a:endParaRPr lang="en" baseline="0" dirty="0"/>
          </a:p>
          <a:p>
            <a:pPr lvl="0" rtl="0">
              <a:spcBef>
                <a:spcPts val="0"/>
              </a:spcBef>
              <a:buNone/>
            </a:pPr>
            <a:r>
              <a:rPr lang="en" baseline="0" dirty="0"/>
              <a:t>It´s clearer, we are only accesing ONCE to the hash table. It´s clearer and more efficient. We are doing less UNNECESSARY work.</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So, we</a:t>
            </a:r>
            <a:r>
              <a:rPr lang="en" baseline="0" dirty="0"/>
              <a:t> are able to now how to do LESS work. But, that may not be enough.</a:t>
            </a:r>
            <a:r>
              <a:rPr lang="en" dirty="0"/>
              <a:t> </a:t>
            </a:r>
          </a:p>
          <a:p>
            <a:pPr lvl="0">
              <a:spcBef>
                <a:spcPts val="0"/>
              </a:spcBef>
              <a:buNone/>
            </a:pPr>
            <a:endParaRPr lang="en" dirty="0"/>
          </a:p>
          <a:p>
            <a:pPr lvl="0">
              <a:spcBef>
                <a:spcPts val="0"/>
              </a:spcBef>
              <a:buNone/>
            </a:pPr>
            <a:r>
              <a:rPr lang="en" dirty="0"/>
              <a:t>We can do little work, but</a:t>
            </a:r>
            <a:r>
              <a:rPr lang="en" baseline="0" dirty="0"/>
              <a:t> we can be very SLOW at doing it. That’s were performance and data structures get into play.</a:t>
            </a:r>
            <a:endParaRPr lang="e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1" name="Shape 2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Odiad las listas enlazadas. No hay nada que SOLO se pueda hacer con listas enlazadas (hablo de C++, pero os invito a “traducir” esto a vuestro a lenguaje, y ver si tiene sentido).</a:t>
            </a:r>
          </a:p>
          <a:p>
            <a:pPr lvl="0">
              <a:spcBef>
                <a:spcPts val="0"/>
              </a:spcBef>
              <a:buNone/>
            </a:pPr>
            <a:endParaRPr dirty="0"/>
          </a:p>
          <a:p>
            <a:pPr lvl="0">
              <a:spcBef>
                <a:spcPts val="0"/>
              </a:spcBef>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9" name="Shape 2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Y aquí es donde tenemos que decir que AMAMOS los vectores (o array), principalmente por ser contiguos en memoria.</a:t>
            </a:r>
          </a:p>
          <a:p>
            <a:pPr lvl="0">
              <a:spcBef>
                <a:spcPts val="0"/>
              </a:spcBef>
              <a:buNone/>
            </a:pPr>
            <a:endParaRPr dirty="0"/>
          </a:p>
          <a:p>
            <a:pPr lvl="0">
              <a:spcBef>
                <a:spcPts val="0"/>
              </a:spcBef>
              <a:buNone/>
            </a:pPr>
            <a:r>
              <a:rPr lang="en" dirty="0"/>
              <a:t>Luego, otro tema a tener en cuenta es el de las tablas hash (o maps o sets).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Shape 4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9" name="Shape 4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0" name="Shape 4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1" name="Shape 4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If we just move the block part of the struct in that cell to another array…</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3" name="Shape 4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After this optimization,</a:t>
            </a:r>
            <a:r>
              <a:rPr lang="en" baseline="0" dirty="0"/>
              <a:t> this method ended up executing 60% less CPU.</a:t>
            </a:r>
            <a:endParaRPr lang="e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Resumiendo los dos puntos anteriores, Eficiencia mediante Algoritmos y Rendimiento con estructuras de datos.</a:t>
            </a:r>
          </a:p>
          <a:p>
            <a:pPr lvl="0">
              <a:spcBef>
                <a:spcPts val="0"/>
              </a:spcBef>
              <a:buNone/>
            </a:pPr>
            <a:r>
              <a:rPr lang="en"/>
              <a:t>No hagais más del trabajo necesario, tened en cuenta el caso concreto que estáis trabajando, resolved un unico problema, y tened en cuenta los datos en vuestro ordenador. Más sobre esto más adelante.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4" name="Shape 3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Then, you may think, my</a:t>
            </a:r>
            <a:r>
              <a:rPr lang="en-US" baseline="0" dirty="0"/>
              <a:t> program is slow. It is slow because I´m tricking my CPU, so… lets put hundreds of those! (Like a GPU).</a:t>
            </a:r>
          </a:p>
          <a:p>
            <a:pPr lvl="0">
              <a:spcBef>
                <a:spcPts val="0"/>
              </a:spcBef>
              <a:buNone/>
            </a:pPr>
            <a:endParaRPr lang="en-US" baseline="0" dirty="0"/>
          </a:p>
          <a:p>
            <a:pPr lvl="0">
              <a:spcBef>
                <a:spcPts val="0"/>
              </a:spcBef>
              <a:buNone/>
            </a:pPr>
            <a:r>
              <a:rPr lang="en" dirty="0"/>
              <a:t>You</a:t>
            </a:r>
            <a:r>
              <a:rPr lang="en" baseline="0" dirty="0"/>
              <a:t> could expect some behaviour like this…</a:t>
            </a:r>
            <a:endParaRPr lang="e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4" name="Shape 5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Get</a:t>
            </a:r>
            <a:r>
              <a:rPr lang="en-US" baseline="0" dirty="0"/>
              <a:t> to know the problem that you have to solve. This one has a few aspects into it. Try to understand what is really the problem that you are meant to solve. Sometimes we try to solve other problems, or, in the way of solving a problem, we create a few more problems in other side.</a:t>
            </a:r>
          </a:p>
          <a:p>
            <a:pPr lvl="0">
              <a:spcBef>
                <a:spcPts val="0"/>
              </a:spcBef>
              <a:buNone/>
            </a:pPr>
            <a:endParaRPr lang="en-US" baseline="0" dirty="0"/>
          </a:p>
          <a:p>
            <a:pPr lvl="0">
              <a:spcBef>
                <a:spcPts val="0"/>
              </a:spcBef>
              <a:buNone/>
            </a:pPr>
            <a:r>
              <a:rPr lang="en-US" baseline="0" dirty="0"/>
              <a:t>In that aspect, I’d suggest training your common sense. Here there is the joke between what is the difference between KOWNLEDGE and WISDOM. </a:t>
            </a:r>
          </a:p>
          <a:p>
            <a:pPr lvl="0">
              <a:spcBef>
                <a:spcPts val="0"/>
              </a:spcBef>
              <a:buNone/>
            </a:pPr>
            <a:r>
              <a:rPr lang="en-US" baseline="0" dirty="0"/>
              <a:t>Knowledge is to know that a tomato is a fruit.</a:t>
            </a:r>
          </a:p>
          <a:p>
            <a:pPr lvl="0">
              <a:spcBef>
                <a:spcPts val="0"/>
              </a:spcBef>
              <a:buNone/>
            </a:pPr>
            <a:r>
              <a:rPr lang="en-US" baseline="0" dirty="0"/>
              <a:t>Wisdom is not to put tomato in a fruit salad.</a:t>
            </a:r>
          </a:p>
          <a:p>
            <a:pPr lvl="0">
              <a:spcBef>
                <a:spcPts val="0"/>
              </a:spcBef>
              <a:buNone/>
            </a:pPr>
            <a:endParaRPr lang="en-US" baseline="0" dirty="0"/>
          </a:p>
          <a:p>
            <a:pPr lvl="0">
              <a:spcBef>
                <a:spcPts val="0"/>
              </a:spcBef>
              <a:buNone/>
            </a:pPr>
            <a:r>
              <a:rPr lang="en-US" baseline="0" dirty="0"/>
              <a:t>And this apply to what we’ve seen today, it is VERY important to know all of these things we’ve discussed about, but more important is to get the wisdom as to when pay attention to one or the other.</a:t>
            </a: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Shape 5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2" name="Shape 5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Then</a:t>
            </a:r>
            <a:r>
              <a:rPr lang="en-US" baseline="0" dirty="0"/>
              <a:t> is the aspect of don’t pre-optimize (as Donald Knuth use to say, pre-optimization is the root to all performance evils). </a:t>
            </a:r>
          </a:p>
          <a:p>
            <a:pPr lvl="0">
              <a:spcBef>
                <a:spcPts val="0"/>
              </a:spcBef>
              <a:buNone/>
            </a:pPr>
            <a:br>
              <a:rPr lang="en-US" baseline="0" dirty="0"/>
            </a:br>
            <a:r>
              <a:rPr lang="en-US" baseline="0" dirty="0"/>
              <a:t>Nevertheless there is an even more important aspect for this… If you want to make something “go faster”, don’t try and use magic wands to solve the problem. </a:t>
            </a:r>
          </a:p>
          <a:p>
            <a:pPr lvl="0">
              <a:spcBef>
                <a:spcPts val="0"/>
              </a:spcBef>
              <a:buNone/>
            </a:pPr>
            <a:r>
              <a:rPr lang="en-US" baseline="0" dirty="0"/>
              <a:t>Take measurements. Try to understand how the data is behaving. Try to understand what is happening in your given system, is it CPU bounded? Is it memory bounded?</a:t>
            </a:r>
          </a:p>
          <a:p>
            <a:pPr lvl="0">
              <a:spcBef>
                <a:spcPts val="0"/>
              </a:spcBef>
              <a:buNone/>
            </a:pPr>
            <a:endParaRPr lang="en-US" baseline="0" dirty="0"/>
          </a:p>
          <a:p>
            <a:pPr lvl="0">
              <a:spcBef>
                <a:spcPts val="0"/>
              </a:spcBef>
              <a:buNone/>
            </a:pPr>
            <a:r>
              <a:rPr lang="en-US" baseline="0" dirty="0"/>
              <a:t>And lastly apply the 20/80 rule. 20 percent of the code is executed 80 percent of the time. Optimize that 20 percent and you’ll solve your problem.</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1" name="Shape 5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And last</a:t>
            </a:r>
            <a:r>
              <a:rPr lang="en-US" baseline="0" dirty="0"/>
              <a:t> but not least, don’t assume you know already how to do things. Don’t be afraid of trying to learn more. Get involved. Ask. Try new things. Learn new things.</a:t>
            </a:r>
          </a:p>
          <a:p>
            <a:pPr lvl="0">
              <a:spcBef>
                <a:spcPts val="0"/>
              </a:spcBef>
              <a:buNone/>
            </a:pPr>
            <a:endParaRPr lang="en-US" baseline="0"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Shape 5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0" name="Shape 5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So I think this could b</a:t>
            </a:r>
            <a:r>
              <a:rPr lang="en-US" baseline="0" dirty="0"/>
              <a:t>e a good summary of what I consider important to know how to reduce CPU usage.</a:t>
            </a:r>
            <a:endParaRPr dirty="0"/>
          </a:p>
        </p:txBody>
      </p:sp>
    </p:spTree>
    <p:extLst>
      <p:ext uri="{BB962C8B-B14F-4D97-AF65-F5344CB8AC3E}">
        <p14:creationId xmlns:p14="http://schemas.microsoft.com/office/powerpoint/2010/main" val="34024907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8" name="Shape 5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3" name="Shape 3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dirty="0"/>
              <a:t>But usually it</a:t>
            </a:r>
            <a:r>
              <a:rPr lang="en" baseline="0" dirty="0"/>
              <a:t> is something like this. Y</a:t>
            </a:r>
            <a:r>
              <a:rPr lang="en-US" baseline="0" dirty="0"/>
              <a:t>o</a:t>
            </a:r>
            <a:r>
              <a:rPr lang="en" baseline="0" dirty="0"/>
              <a:t>u throw threads and cores to your problem, and you don´t get an improvement, actually, some times you may even make it slower. </a:t>
            </a:r>
          </a:p>
          <a:p>
            <a:pPr lvl="0" rtl="0">
              <a:spcBef>
                <a:spcPts val="0"/>
              </a:spcBef>
              <a:buNone/>
            </a:pPr>
            <a:endParaRPr lang="en" baseline="0" dirty="0"/>
          </a:p>
          <a:p>
            <a:pPr lvl="0" rtl="0">
              <a:spcBef>
                <a:spcPts val="0"/>
              </a:spcBef>
              <a:buNone/>
            </a:pPr>
            <a:r>
              <a:rPr lang="en" baseline="0" dirty="0"/>
              <a:t>There are some elements as shared data, or shared pipelines, that can affect our performance, actually…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Shape 3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3" name="Shape 3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The CPUS are fast.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 name="Shape 3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TOO FAST.</a:t>
            </a:r>
          </a:p>
          <a:p>
            <a:pPr lvl="0">
              <a:spcBef>
                <a:spcPts val="0"/>
              </a:spcBef>
              <a:buNone/>
            </a:pPr>
            <a:endParaRPr lang="en-US" dirty="0"/>
          </a:p>
          <a:p>
            <a:pPr lvl="0">
              <a:spcBef>
                <a:spcPts val="0"/>
              </a:spcBef>
              <a:buNone/>
            </a:pPr>
            <a:r>
              <a:rPr lang="en-US" dirty="0"/>
              <a:t>The</a:t>
            </a:r>
            <a:r>
              <a:rPr lang="en-US" baseline="0" dirty="0"/>
              <a:t> CPU will always be waiting for data. So, if you share some data from any of you cores, you are effectively making your CPU slower!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3" name="Shape 3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And there is not a single bullet</a:t>
            </a:r>
            <a:r>
              <a:rPr lang="en-US" baseline="0" dirty="0"/>
              <a:t> to sort out all the problems of the CPU. Some hints may be that aliasing can be bad (sometimes you name a same variable with different names, aka pointers to the address), the CPU then must re-fetch the data, just in case it was changed in other thread. Conditionals can be very bad, as, in case that are bad predicted, you may waste calculations in your pipeline. Virtualization is nothing more than an alias, so extreme polymorphism can be even damaging to extremely critical pieces of the code…</a:t>
            </a:r>
          </a:p>
          <a:p>
            <a:pPr lvl="0">
              <a:spcBef>
                <a:spcPts val="0"/>
              </a:spcBef>
              <a:buNone/>
            </a:pPr>
            <a:endParaRPr lang="en-US" baseline="0" dirty="0"/>
          </a:p>
          <a:p>
            <a:pPr lvl="0">
              <a:spcBef>
                <a:spcPts val="0"/>
              </a:spcBef>
              <a:buNone/>
            </a:pPr>
            <a:r>
              <a:rPr lang="en-US" baseline="0" dirty="0"/>
              <a:t>But, the most important thing of this slide is: CPUS are fast and are waiting for data. And think about the CPU like a clever pipeline of instructions. Compilers are good at translating your code to something nice for the </a:t>
            </a:r>
            <a:r>
              <a:rPr lang="en-US" baseline="0" dirty="0" err="1"/>
              <a:t>cpu</a:t>
            </a:r>
            <a:r>
              <a:rPr lang="en-US" baseline="0" dirty="0"/>
              <a:t> (and that’s why sometimes virtual machines can perform better than compiled code).</a:t>
            </a:r>
          </a:p>
          <a:p>
            <a:pPr lvl="0">
              <a:spcBef>
                <a:spcPts val="0"/>
              </a:spcBef>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3" name="Shape 3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And there is not a single bullet</a:t>
            </a:r>
            <a:r>
              <a:rPr lang="en-US" baseline="0" dirty="0"/>
              <a:t> to sort out all the problems of the CPU. Some hints may be that aliasing can be bad (sometimes you name a same variable with different names, aka pointers to the address), the CPU then must re-fetch the data, just in case it was changed in other thread. Conditionals can be very bad, as, in case that are bad predicted, you may waste calculations in your pipeline. Virtualization is nothing more than an alias, so extreme polymorphism can be even damaging to extremely critical pieces of the code…</a:t>
            </a:r>
          </a:p>
          <a:p>
            <a:pPr lvl="0">
              <a:spcBef>
                <a:spcPts val="0"/>
              </a:spcBef>
              <a:buNone/>
            </a:pPr>
            <a:endParaRPr lang="en-US" baseline="0" dirty="0"/>
          </a:p>
          <a:p>
            <a:pPr lvl="0">
              <a:spcBef>
                <a:spcPts val="0"/>
              </a:spcBef>
              <a:buNone/>
            </a:pPr>
            <a:r>
              <a:rPr lang="en-US" baseline="0" dirty="0"/>
              <a:t>But, the most important thing of this slide is: CPUS are fast and are waiting for data. And think about the CPU like a clever pipeline of instructions. Compilers are good at translating your code to something nice for the </a:t>
            </a:r>
            <a:r>
              <a:rPr lang="en-US" baseline="0" dirty="0" err="1"/>
              <a:t>cpu</a:t>
            </a:r>
            <a:r>
              <a:rPr lang="en-US" baseline="0" dirty="0"/>
              <a:t> (and that’s why sometimes virtual machines can perform better than compiled code).</a:t>
            </a:r>
          </a:p>
          <a:p>
            <a:pPr lvl="0">
              <a:spcBef>
                <a:spcPts val="0"/>
              </a:spcBef>
              <a:buNone/>
            </a:pPr>
            <a:endParaRPr dirty="0"/>
          </a:p>
        </p:txBody>
      </p:sp>
    </p:spTree>
    <p:extLst>
      <p:ext uri="{BB962C8B-B14F-4D97-AF65-F5344CB8AC3E}">
        <p14:creationId xmlns:p14="http://schemas.microsoft.com/office/powerpoint/2010/main" val="729100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599" cy="2052599"/>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599"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599"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599"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199"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199"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0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6.xml"/><Relationship Id="rId5" Type="http://schemas.openxmlformats.org/officeDocument/2006/relationships/image" Target="../media/image10.png"/><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7.x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9.xml"/><Relationship Id="rId4" Type="http://schemas.openxmlformats.org/officeDocument/2006/relationships/image" Target="../media/image4.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1.xml"/><Relationship Id="rId5" Type="http://schemas.openxmlformats.org/officeDocument/2006/relationships/image" Target="../media/image4.emf"/><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2.xml"/><Relationship Id="rId5" Type="http://schemas.openxmlformats.org/officeDocument/2006/relationships/image" Target="../media/image12.png"/><Relationship Id="rId4" Type="http://schemas.openxmlformats.org/officeDocument/2006/relationships/image" Target="../media/image4.emf"/></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13.xml"/><Relationship Id="rId5" Type="http://schemas.openxmlformats.org/officeDocument/2006/relationships/image" Target="../media/image13.png"/><Relationship Id="rId4" Type="http://schemas.openxmlformats.org/officeDocument/2006/relationships/image" Target="../media/image4.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image" Target="../media/image4.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15.xml"/><Relationship Id="rId4" Type="http://schemas.openxmlformats.org/officeDocument/2006/relationships/image" Target="../media/image4.emf"/></Relationships>
</file>

<file path=ppt/slides/_rels/slide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16.xml"/><Relationship Id="rId4" Type="http://schemas.openxmlformats.org/officeDocument/2006/relationships/image" Target="../media/image4.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17.xml"/><Relationship Id="rId4" Type="http://schemas.openxmlformats.org/officeDocument/2006/relationships/image" Target="../media/image4.emf"/></Relationships>
</file>

<file path=ppt/slides/_rels/slide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4.gi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18.xml"/><Relationship Id="rId4" Type="http://schemas.openxmlformats.org/officeDocument/2006/relationships/image" Target="../media/image4.e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19.xml"/><Relationship Id="rId4" Type="http://schemas.openxmlformats.org/officeDocument/2006/relationships/image" Target="../media/image4.e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20.xml"/><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image" Target="../media/image4.emf"/><Relationship Id="rId5" Type="http://schemas.openxmlformats.org/officeDocument/2006/relationships/image" Target="../media/image6.pn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ags" Target="../tags/tag21.xml"/><Relationship Id="rId4" Type="http://schemas.openxmlformats.org/officeDocument/2006/relationships/image" Target="../media/image4.e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22.xml"/><Relationship Id="rId4" Type="http://schemas.openxmlformats.org/officeDocument/2006/relationships/image" Target="../media/image4.e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tags" Target="../tags/tag23.xml"/><Relationship Id="rId5" Type="http://schemas.openxmlformats.org/officeDocument/2006/relationships/image" Target="../media/image15.jpeg"/><Relationship Id="rId4" Type="http://schemas.openxmlformats.org/officeDocument/2006/relationships/image" Target="../media/image4.e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tags" Target="../tags/tag24.xml"/><Relationship Id="rId4" Type="http://schemas.openxmlformats.org/officeDocument/2006/relationships/image" Target="../media/image4.e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ags" Target="../tags/tag25.xml"/><Relationship Id="rId4" Type="http://schemas.openxmlformats.org/officeDocument/2006/relationships/image" Target="../media/image4.e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ags" Target="../tags/tag26.xml"/><Relationship Id="rId4" Type="http://schemas.openxmlformats.org/officeDocument/2006/relationships/image" Target="../media/image4.emf"/></Relationships>
</file>

<file path=ppt/slides/_rels/slide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tags" Target="../tags/tag27.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em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tags" Target="../tags/tag28.xml"/><Relationship Id="rId5" Type="http://schemas.openxmlformats.org/officeDocument/2006/relationships/image" Target="../media/image4.emf"/><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tags" Target="../tags/tag29.xml"/><Relationship Id="rId6" Type="http://schemas.openxmlformats.org/officeDocument/2006/relationships/image" Target="../media/image4.emf"/><Relationship Id="rId5" Type="http://schemas.openxmlformats.org/officeDocument/2006/relationships/image" Target="../media/image18.png"/><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4.emf"/><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p:cNvSpPr/>
          <p:nvPr/>
        </p:nvSpPr>
        <p:spPr>
          <a:xfrm>
            <a:off x="0" y="0"/>
            <a:ext cx="9144000" cy="4264269"/>
          </a:xfrm>
          <a:prstGeom prst="rect">
            <a:avLst/>
          </a:prstGeom>
          <a:solidFill>
            <a:srgbClr val="26262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13" name="Shape 5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316023" y="1778120"/>
            <a:ext cx="3543111" cy="2101287"/>
          </a:xfrm>
          <a:prstGeom prst="rect">
            <a:avLst/>
          </a:prstGeom>
          <a:noFill/>
          <a:ln w="28575" cap="flat" cmpd="sng">
            <a:solidFill>
              <a:schemeClr val="dk2"/>
            </a:solidFill>
            <a:prstDash val="solid"/>
            <a:round/>
            <a:headEnd type="none" w="med" len="med"/>
            <a:tailEnd type="none" w="med" len="med"/>
          </a:ln>
          <a:scene3d>
            <a:camera prst="perspectiveContrastingLeftFacing" fov="3600000">
              <a:rot lat="253680" lon="2059222" rev="21557333"/>
            </a:camera>
            <a:lightRig rig="threePt" dir="t"/>
          </a:scene3d>
        </p:spPr>
      </p:pic>
      <p:sp>
        <p:nvSpPr>
          <p:cNvPr id="3" name="Oval 2"/>
          <p:cNvSpPr/>
          <p:nvPr/>
        </p:nvSpPr>
        <p:spPr>
          <a:xfrm>
            <a:off x="3636619" y="2109372"/>
            <a:ext cx="785264" cy="761747"/>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uadroTexto 23"/>
          <p:cNvSpPr txBox="1"/>
          <p:nvPr/>
        </p:nvSpPr>
        <p:spPr>
          <a:xfrm>
            <a:off x="1754100" y="2017040"/>
            <a:ext cx="2184005" cy="946413"/>
          </a:xfrm>
          <a:prstGeom prst="rect">
            <a:avLst/>
          </a:prstGeom>
          <a:noFill/>
        </p:spPr>
        <p:txBody>
          <a:bodyPr wrap="square" rtlCol="0" anchor="ctr">
            <a:spAutoFit/>
          </a:bodyPr>
          <a:lstStyle/>
          <a:p>
            <a:r>
              <a:rPr lang="en-US" sz="1050" b="1" dirty="0">
                <a:solidFill>
                  <a:schemeClr val="bg1"/>
                </a:solidFill>
                <a:latin typeface="Open Sans" charset="0"/>
                <a:ea typeface="Open Sans" charset="0"/>
                <a:cs typeface="Open Sans" charset="0"/>
              </a:rPr>
              <a:t>Juanmi Huertas</a:t>
            </a:r>
          </a:p>
          <a:p>
            <a:r>
              <a:rPr lang="en-US" sz="1050" b="1" dirty="0">
                <a:solidFill>
                  <a:schemeClr val="bg1"/>
                </a:solidFill>
                <a:latin typeface="Open Sans" charset="0"/>
                <a:ea typeface="Open Sans" charset="0"/>
                <a:cs typeface="Open Sans" charset="0"/>
              </a:rPr>
              <a:t>R&amp;D Software Engineer</a:t>
            </a:r>
          </a:p>
          <a:p>
            <a:r>
              <a:rPr lang="en-US" sz="1050" b="1" dirty="0">
                <a:solidFill>
                  <a:schemeClr val="bg1"/>
                </a:solidFill>
                <a:latin typeface="Open Sans" charset="0"/>
                <a:ea typeface="Open Sans" charset="0"/>
                <a:cs typeface="Open Sans" charset="0"/>
              </a:rPr>
              <a:t>Color and Imaging team</a:t>
            </a:r>
          </a:p>
          <a:p>
            <a:r>
              <a:rPr lang="en-US" sz="1200" dirty="0">
                <a:solidFill>
                  <a:schemeClr val="bg1"/>
                </a:solidFill>
                <a:latin typeface="Open Sans" charset="0"/>
                <a:ea typeface="Open Sans" charset="0"/>
                <a:cs typeface="Open Sans" charset="0"/>
              </a:rPr>
              <a:t>HP</a:t>
            </a:r>
          </a:p>
          <a:p>
            <a:r>
              <a:rPr lang="en-US" sz="1200" dirty="0">
                <a:solidFill>
                  <a:schemeClr val="bg1"/>
                </a:solidFill>
                <a:latin typeface="Open Sans" charset="0"/>
                <a:ea typeface="Open Sans" charset="0"/>
                <a:cs typeface="Open Sans" charset="0"/>
              </a:rPr>
              <a:t>juanmi.huertas@hp.com</a:t>
            </a:r>
            <a:endParaRPr lang="en-US" sz="1050" dirty="0">
              <a:solidFill>
                <a:schemeClr val="bg1"/>
              </a:solidFill>
              <a:latin typeface="Open Sans" charset="0"/>
              <a:ea typeface="Open Sans" charset="0"/>
              <a:cs typeface="Open Sans" charset="0"/>
            </a:endParaRPr>
          </a:p>
        </p:txBody>
      </p:sp>
      <p:pic>
        <p:nvPicPr>
          <p:cNvPr id="25" name="Shape 6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707547" y="2164333"/>
            <a:ext cx="651824" cy="651824"/>
          </a:xfrm>
          <a:prstGeom prst="rect">
            <a:avLst/>
          </a:prstGeom>
          <a:noFill/>
          <a:ln>
            <a:noFill/>
          </a:ln>
        </p:spPr>
      </p:pic>
      <p:sp>
        <p:nvSpPr>
          <p:cNvPr id="31" name="Oval 30"/>
          <p:cNvSpPr/>
          <p:nvPr/>
        </p:nvSpPr>
        <p:spPr>
          <a:xfrm>
            <a:off x="785092" y="2044558"/>
            <a:ext cx="875674" cy="878936"/>
          </a:xfrm>
          <a:prstGeom prst="ellips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Imagen 2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39699" y="2104369"/>
            <a:ext cx="771754" cy="771754"/>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8" name="Imagen 1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0" y="766708"/>
            <a:ext cx="9144000" cy="657934"/>
          </a:xfrm>
          <a:prstGeom prst="rect">
            <a:avLst/>
          </a:prstGeom>
        </p:spPr>
      </p:pic>
      <p:sp>
        <p:nvSpPr>
          <p:cNvPr id="23" name="CuadroTexto 22"/>
          <p:cNvSpPr txBox="1"/>
          <p:nvPr/>
        </p:nvSpPr>
        <p:spPr>
          <a:xfrm>
            <a:off x="14633" y="582295"/>
            <a:ext cx="8705087" cy="954107"/>
          </a:xfrm>
          <a:prstGeom prst="rect">
            <a:avLst/>
          </a:prstGeom>
          <a:noFill/>
        </p:spPr>
        <p:txBody>
          <a:bodyPr wrap="square" rtlCol="0" anchor="ctr">
            <a:spAutoFit/>
          </a:bodyPr>
          <a:lstStyle/>
          <a:p>
            <a:pPr algn="r"/>
            <a:r>
              <a:rPr lang="en-US" sz="3200" b="1" dirty="0">
                <a:solidFill>
                  <a:schemeClr val="bg1"/>
                </a:solidFill>
                <a:latin typeface="Open Sans" charset="0"/>
                <a:ea typeface="Open Sans" charset="0"/>
                <a:cs typeface="Open Sans" charset="0"/>
              </a:rPr>
              <a:t>¿Como </a:t>
            </a:r>
            <a:r>
              <a:rPr lang="en-US" sz="3200" b="1" dirty="0" err="1">
                <a:solidFill>
                  <a:schemeClr val="bg1"/>
                </a:solidFill>
                <a:latin typeface="Open Sans" charset="0"/>
                <a:ea typeface="Open Sans" charset="0"/>
                <a:cs typeface="Open Sans" charset="0"/>
              </a:rPr>
              <a:t>salvar</a:t>
            </a:r>
            <a:r>
              <a:rPr lang="en-US" sz="3200" b="1" dirty="0">
                <a:solidFill>
                  <a:schemeClr val="bg1"/>
                </a:solidFill>
                <a:latin typeface="Open Sans" charset="0"/>
                <a:ea typeface="Open Sans" charset="0"/>
                <a:cs typeface="Open Sans" charset="0"/>
              </a:rPr>
              <a:t> al </a:t>
            </a:r>
            <a:r>
              <a:rPr lang="en-US" sz="3200" b="1" dirty="0" err="1">
                <a:solidFill>
                  <a:schemeClr val="bg1"/>
                </a:solidFill>
                <a:latin typeface="Open Sans" charset="0"/>
                <a:ea typeface="Open Sans" charset="0"/>
                <a:cs typeface="Open Sans" charset="0"/>
              </a:rPr>
              <a:t>mundo</a:t>
            </a:r>
            <a:r>
              <a:rPr lang="en-US" sz="3200" b="1" dirty="0">
                <a:solidFill>
                  <a:schemeClr val="bg1"/>
                </a:solidFill>
                <a:latin typeface="Open Sans" charset="0"/>
                <a:ea typeface="Open Sans" charset="0"/>
                <a:cs typeface="Open Sans" charset="0"/>
              </a:rPr>
              <a:t> </a:t>
            </a:r>
            <a:r>
              <a:rPr lang="en-US" sz="3200" b="1" dirty="0" err="1">
                <a:solidFill>
                  <a:schemeClr val="bg1"/>
                </a:solidFill>
                <a:latin typeface="Open Sans" charset="0"/>
                <a:ea typeface="Open Sans" charset="0"/>
                <a:cs typeface="Open Sans" charset="0"/>
              </a:rPr>
              <a:t>programando</a:t>
            </a:r>
            <a:r>
              <a:rPr lang="en-US" sz="3200" b="1" dirty="0">
                <a:solidFill>
                  <a:schemeClr val="bg1"/>
                </a:solidFill>
                <a:latin typeface="Open Sans" charset="0"/>
                <a:ea typeface="Open Sans" charset="0"/>
                <a:cs typeface="Open Sans" charset="0"/>
              </a:rPr>
              <a:t>? ´</a:t>
            </a:r>
          </a:p>
          <a:p>
            <a:pPr algn="r"/>
            <a:r>
              <a:rPr lang="en-US" sz="2400" b="1" dirty="0">
                <a:solidFill>
                  <a:schemeClr val="bg1"/>
                </a:solidFill>
                <a:latin typeface="Open Sans" charset="0"/>
                <a:ea typeface="Open Sans" charset="0"/>
                <a:cs typeface="Open Sans" charset="0"/>
              </a:rPr>
              <a:t>7 </a:t>
            </a:r>
            <a:r>
              <a:rPr lang="en-US" sz="2400" b="1" dirty="0" err="1">
                <a:solidFill>
                  <a:schemeClr val="bg1"/>
                </a:solidFill>
                <a:latin typeface="Open Sans" charset="0"/>
                <a:ea typeface="Open Sans" charset="0"/>
                <a:cs typeface="Open Sans" charset="0"/>
              </a:rPr>
              <a:t>cosas</a:t>
            </a:r>
            <a:r>
              <a:rPr lang="en-US" sz="2400" b="1" dirty="0">
                <a:solidFill>
                  <a:schemeClr val="bg1"/>
                </a:solidFill>
                <a:latin typeface="Open Sans" charset="0"/>
                <a:ea typeface="Open Sans" charset="0"/>
                <a:cs typeface="Open Sans" charset="0"/>
              </a:rPr>
              <a:t> que saber para </a:t>
            </a:r>
            <a:r>
              <a:rPr lang="en-US" sz="2400" b="1" dirty="0" err="1">
                <a:solidFill>
                  <a:schemeClr val="bg1"/>
                </a:solidFill>
                <a:latin typeface="Open Sans" charset="0"/>
                <a:ea typeface="Open Sans" charset="0"/>
                <a:cs typeface="Open Sans" charset="0"/>
              </a:rPr>
              <a:t>ahorrar</a:t>
            </a:r>
            <a:r>
              <a:rPr lang="en-US" sz="2400" b="1" dirty="0">
                <a:solidFill>
                  <a:schemeClr val="bg1"/>
                </a:solidFill>
                <a:latin typeface="Open Sans" charset="0"/>
                <a:ea typeface="Open Sans" charset="0"/>
                <a:cs typeface="Open Sans" charset="0"/>
              </a:rPr>
              <a:t> </a:t>
            </a:r>
            <a:r>
              <a:rPr lang="en-US" sz="2400" b="1" dirty="0" err="1">
                <a:solidFill>
                  <a:schemeClr val="bg1"/>
                </a:solidFill>
                <a:latin typeface="Open Sans" charset="0"/>
                <a:ea typeface="Open Sans" charset="0"/>
                <a:cs typeface="Open Sans" charset="0"/>
              </a:rPr>
              <a:t>uso</a:t>
            </a:r>
            <a:r>
              <a:rPr lang="en-US" sz="2400" b="1" dirty="0">
                <a:solidFill>
                  <a:schemeClr val="bg1"/>
                </a:solidFill>
                <a:latin typeface="Open Sans" charset="0"/>
                <a:ea typeface="Open Sans" charset="0"/>
                <a:cs typeface="Open Sans" charset="0"/>
              </a:rPr>
              <a:t> de CPU</a:t>
            </a:r>
          </a:p>
        </p:txBody>
      </p:sp>
      <p:sp>
        <p:nvSpPr>
          <p:cNvPr id="11" name="CuadroTexto 21">
            <a:extLst>
              <a:ext uri="{FF2B5EF4-FFF2-40B4-BE49-F238E27FC236}">
                <a16:creationId xmlns:a16="http://schemas.microsoft.com/office/drawing/2014/main" id="{8AB7F8B6-80C0-45DE-A579-063E407A1884}"/>
              </a:ext>
            </a:extLst>
          </p:cNvPr>
          <p:cNvSpPr txBox="1"/>
          <p:nvPr/>
        </p:nvSpPr>
        <p:spPr>
          <a:xfrm>
            <a:off x="5736897" y="4308531"/>
            <a:ext cx="3131389" cy="784830"/>
          </a:xfrm>
          <a:prstGeom prst="rect">
            <a:avLst/>
          </a:prstGeom>
          <a:noFill/>
        </p:spPr>
        <p:txBody>
          <a:bodyPr wrap="square" rtlCol="0">
            <a:spAutoFit/>
          </a:bodyPr>
          <a:lstStyle/>
          <a:p>
            <a:pPr algn="r"/>
            <a:endParaRPr lang="en-US" sz="1500" i="1" dirty="0">
              <a:solidFill>
                <a:schemeClr val="tx1"/>
              </a:solidFill>
              <a:latin typeface="Open Sans" charset="0"/>
              <a:ea typeface="Open Sans" charset="0"/>
              <a:cs typeface="Open Sans" charset="0"/>
            </a:endParaRPr>
          </a:p>
          <a:p>
            <a:pPr algn="r"/>
            <a:r>
              <a:rPr lang="en-US" sz="1500" b="1" i="1" dirty="0">
                <a:solidFill>
                  <a:schemeClr val="tx1"/>
                </a:solidFill>
                <a:latin typeface="Open Sans" charset="0"/>
                <a:ea typeface="Open Sans" charset="0"/>
                <a:cs typeface="Open Sans" charset="0"/>
              </a:rPr>
              <a:t>30 de </a:t>
            </a:r>
            <a:r>
              <a:rPr lang="en-US" sz="1500" b="1" i="1" dirty="0" err="1">
                <a:solidFill>
                  <a:schemeClr val="tx1"/>
                </a:solidFill>
                <a:latin typeface="Open Sans" charset="0"/>
                <a:ea typeface="Open Sans" charset="0"/>
                <a:cs typeface="Open Sans" charset="0"/>
              </a:rPr>
              <a:t>Noviembre</a:t>
            </a:r>
            <a:endParaRPr lang="en-US" sz="1500" b="1" i="1" dirty="0">
              <a:solidFill>
                <a:schemeClr val="tx1"/>
              </a:solidFill>
              <a:latin typeface="Open Sans" charset="0"/>
              <a:ea typeface="Open Sans" charset="0"/>
              <a:cs typeface="Open Sans" charset="0"/>
            </a:endParaRPr>
          </a:p>
          <a:p>
            <a:pPr algn="r"/>
            <a:r>
              <a:rPr lang="en-US" sz="1500" dirty="0">
                <a:solidFill>
                  <a:schemeClr val="tx1"/>
                </a:solidFill>
                <a:latin typeface="Open Sans" charset="0"/>
                <a:ea typeface="Open Sans" charset="0"/>
                <a:cs typeface="Open Sans" charset="0"/>
              </a:rPr>
              <a:t>using </a:t>
            </a:r>
            <a:r>
              <a:rPr lang="en-US" sz="1500" dirty="0" err="1">
                <a:solidFill>
                  <a:schemeClr val="tx1"/>
                </a:solidFill>
                <a:latin typeface="Open Sans" charset="0"/>
                <a:ea typeface="Open Sans" charset="0"/>
                <a:cs typeface="Open Sans" charset="0"/>
              </a:rPr>
              <a:t>std</a:t>
            </a:r>
            <a:r>
              <a:rPr lang="en-US" sz="1500" dirty="0">
                <a:solidFill>
                  <a:schemeClr val="tx1"/>
                </a:solidFill>
                <a:latin typeface="Open Sans" charset="0"/>
                <a:ea typeface="Open Sans" charset="0"/>
                <a:cs typeface="Open Sans" charset="0"/>
              </a:rPr>
              <a:t>::</a:t>
            </a:r>
            <a:r>
              <a:rPr lang="en-US" sz="1500" dirty="0" err="1">
                <a:solidFill>
                  <a:schemeClr val="tx1"/>
                </a:solidFill>
                <a:latin typeface="Open Sans" charset="0"/>
                <a:ea typeface="Open Sans" charset="0"/>
                <a:cs typeface="Open Sans" charset="0"/>
              </a:rPr>
              <a:t>cpp</a:t>
            </a:r>
            <a:r>
              <a:rPr lang="en-US" sz="1500" dirty="0">
                <a:solidFill>
                  <a:schemeClr val="tx1"/>
                </a:solidFill>
                <a:latin typeface="Open Sans" charset="0"/>
                <a:ea typeface="Open Sans" charset="0"/>
                <a:cs typeface="Open Sans" charset="0"/>
              </a:rPr>
              <a:t> 2017, UC3M</a:t>
            </a:r>
          </a:p>
        </p:txBody>
      </p:sp>
    </p:spTree>
    <p:extLst>
      <p:ext uri="{BB962C8B-B14F-4D97-AF65-F5344CB8AC3E}">
        <p14:creationId xmlns:p14="http://schemas.microsoft.com/office/powerpoint/2010/main" val="49082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22" name="Rectangle 21"/>
          <p:cNvSpPr/>
          <p:nvPr/>
        </p:nvSpPr>
        <p:spPr>
          <a:xfrm>
            <a:off x="0" y="0"/>
            <a:ext cx="9144000" cy="51435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95" name="Shape 395"/>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397" name="Shape 397"/>
          <p:cNvSpPr txBox="1">
            <a:spLocks noGrp="1"/>
          </p:cNvSpPr>
          <p:nvPr>
            <p:ph type="body" idx="1"/>
          </p:nvPr>
        </p:nvSpPr>
        <p:spPr>
          <a:xfrm>
            <a:off x="249300" y="1152475"/>
            <a:ext cx="4364265" cy="562783"/>
          </a:xfrm>
          <a:prstGeom prst="rect">
            <a:avLst/>
          </a:prstGeom>
        </p:spPr>
        <p:txBody>
          <a:bodyPr lIns="91425" tIns="91425" rIns="91425" bIns="91425" anchor="t" anchorCtr="0">
            <a:noAutofit/>
          </a:bodyPr>
          <a:lstStyle/>
          <a:p>
            <a:pPr lvl="0"/>
            <a:r>
              <a:rPr lang="en-US" dirty="0">
                <a:solidFill>
                  <a:schemeClr val="bg1"/>
                </a:solidFill>
              </a:rPr>
              <a:t>Los CPUs son </a:t>
            </a:r>
            <a:r>
              <a:rPr lang="en-US" dirty="0" err="1">
                <a:solidFill>
                  <a:schemeClr val="bg1"/>
                </a:solidFill>
              </a:rPr>
              <a:t>rápidos</a:t>
            </a:r>
            <a:r>
              <a:rPr lang="en-US" dirty="0">
                <a:solidFill>
                  <a:schemeClr val="bg1"/>
                </a:solidFill>
              </a:rPr>
              <a:t>. ¡</a:t>
            </a:r>
            <a:r>
              <a:rPr lang="en-US" dirty="0" err="1">
                <a:solidFill>
                  <a:schemeClr val="bg1"/>
                </a:solidFill>
              </a:rPr>
              <a:t>Usalos</a:t>
            </a:r>
            <a:r>
              <a:rPr lang="en-US" dirty="0">
                <a:solidFill>
                  <a:schemeClr val="bg1"/>
                </a:solidFill>
              </a:rPr>
              <a:t>!</a:t>
            </a:r>
            <a:endParaRPr lang="en" dirty="0">
              <a:solidFill>
                <a:schemeClr val="bg1"/>
              </a:solidFill>
            </a:endParaRPr>
          </a:p>
          <a:p>
            <a:pPr lvl="0" rtl="0">
              <a:spcBef>
                <a:spcPts val="0"/>
              </a:spcBef>
              <a:buNone/>
            </a:pPr>
            <a:endParaRPr lang="en" dirty="0">
              <a:solidFill>
                <a:srgbClr val="FF9B9B"/>
              </a:solidFill>
            </a:endParaRPr>
          </a:p>
          <a:p>
            <a:pPr lvl="0" rtl="0">
              <a:spcBef>
                <a:spcPts val="0"/>
              </a:spcBef>
              <a:buNone/>
            </a:pPr>
            <a:endParaRPr dirty="0">
              <a:solidFill>
                <a:schemeClr val="bg1"/>
              </a:solidFill>
            </a:endParaRPr>
          </a:p>
          <a:p>
            <a:pPr lvl="0" rtl="0">
              <a:spcBef>
                <a:spcPts val="0"/>
              </a:spcBef>
              <a:buNone/>
            </a:pPr>
            <a:endParaRPr dirty="0">
              <a:solidFill>
                <a:schemeClr val="bg1"/>
              </a:solidFill>
            </a:endParaRPr>
          </a:p>
          <a:p>
            <a:pPr lvl="0" rtl="0">
              <a:spcBef>
                <a:spcPts val="0"/>
              </a:spcBef>
              <a:buNone/>
            </a:pPr>
            <a:endParaRPr dirty="0">
              <a:solidFill>
                <a:schemeClr val="bg1"/>
              </a:solidFill>
            </a:endParaRPr>
          </a:p>
          <a:p>
            <a:pPr lvl="0" rtl="0">
              <a:spcBef>
                <a:spcPts val="0"/>
              </a:spcBef>
              <a:buNone/>
            </a:pPr>
            <a:endParaRPr dirty="0">
              <a:solidFill>
                <a:schemeClr val="bg1"/>
              </a:solidFill>
            </a:endParaRPr>
          </a:p>
        </p:txBody>
      </p:sp>
      <p:sp>
        <p:nvSpPr>
          <p:cNvPr id="398" name="Shape 39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bg1"/>
                </a:solidFill>
              </a:rPr>
              <a:t>10</a:t>
            </a:fld>
            <a:endParaRPr lang="en">
              <a:solidFill>
                <a:schemeClr val="bg1"/>
              </a:solidFill>
            </a:endParaRPr>
          </a:p>
        </p:txBody>
      </p:sp>
      <p:sp>
        <p:nvSpPr>
          <p:cNvPr id="399" name="Shape 399"/>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rtl="0">
              <a:spcBef>
                <a:spcPts val="0"/>
              </a:spcBef>
              <a:buNone/>
            </a:pPr>
            <a:r>
              <a:rPr lang="en" dirty="0">
                <a:solidFill>
                  <a:srgbClr val="FFFFFF"/>
                </a:solidFill>
              </a:rPr>
              <a:t>1) </a:t>
            </a:r>
            <a:r>
              <a:rPr lang="en-US" dirty="0" err="1">
                <a:solidFill>
                  <a:srgbClr val="FFFFFF"/>
                </a:solidFill>
              </a:rPr>
              <a:t>Conoce</a:t>
            </a:r>
            <a:r>
              <a:rPr lang="en-US" dirty="0">
                <a:solidFill>
                  <a:srgbClr val="FFFFFF"/>
                </a:solidFill>
              </a:rPr>
              <a:t> </a:t>
            </a:r>
            <a:r>
              <a:rPr lang="en-US" dirty="0" err="1">
                <a:solidFill>
                  <a:srgbClr val="FFFFFF"/>
                </a:solidFill>
              </a:rPr>
              <a:t>tu</a:t>
            </a:r>
            <a:r>
              <a:rPr lang="en-US" dirty="0">
                <a:solidFill>
                  <a:srgbClr val="FFFFFF"/>
                </a:solidFill>
              </a:rPr>
              <a:t> </a:t>
            </a:r>
            <a:r>
              <a:rPr lang="en" dirty="0">
                <a:solidFill>
                  <a:srgbClr val="FFFFFF"/>
                </a:solidFill>
              </a:rPr>
              <a:t>hardware: CP</a:t>
            </a:r>
            <a:r>
              <a:rPr lang="en-US" dirty="0">
                <a:solidFill>
                  <a:srgbClr val="FFFFFF"/>
                </a:solidFill>
              </a:rPr>
              <a:t>U</a:t>
            </a:r>
            <a:endParaRPr lang="en" dirty="0">
              <a:solidFill>
                <a:srgbClr val="FFFFFF"/>
              </a:solidFill>
            </a:endParaRPr>
          </a:p>
        </p:txBody>
      </p:sp>
      <p:pic>
        <p:nvPicPr>
          <p:cNvPr id="21" name="Imagen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sp>
        <p:nvSpPr>
          <p:cNvPr id="12" name="Shape 397">
            <a:extLst>
              <a:ext uri="{FF2B5EF4-FFF2-40B4-BE49-F238E27FC236}">
                <a16:creationId xmlns:a16="http://schemas.microsoft.com/office/drawing/2014/main" id="{F3E3CCF7-55E6-41FC-BFC8-D0DFA384D032}"/>
              </a:ext>
            </a:extLst>
          </p:cNvPr>
          <p:cNvSpPr txBox="1">
            <a:spLocks/>
          </p:cNvSpPr>
          <p:nvPr/>
        </p:nvSpPr>
        <p:spPr>
          <a:xfrm>
            <a:off x="-1" y="2713933"/>
            <a:ext cx="4736757" cy="812987"/>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pPr>
              <a:lnSpc>
                <a:spcPct val="100000"/>
              </a:lnSpc>
              <a:spcAft>
                <a:spcPts val="0"/>
              </a:spcAft>
            </a:pPr>
            <a:r>
              <a:rPr lang="en-US" sz="1400" dirty="0">
                <a:solidFill>
                  <a:schemeClr val="bg1"/>
                </a:solidFill>
              </a:rPr>
              <a:t>b) </a:t>
            </a:r>
            <a:r>
              <a:rPr lang="en-US" sz="1400" dirty="0" err="1">
                <a:solidFill>
                  <a:schemeClr val="bg1"/>
                </a:solidFill>
                <a:latin typeface="Consolas" panose="020B0609020204030204" pitchFamily="49" charset="0"/>
              </a:rPr>
              <a:t>const</a:t>
            </a:r>
            <a:r>
              <a:rPr lang="en-US" sz="1400" dirty="0">
                <a:solidFill>
                  <a:schemeClr val="bg1"/>
                </a:solidFill>
              </a:rPr>
              <a:t> y </a:t>
            </a:r>
            <a:r>
              <a:rPr lang="en-US" sz="1400" dirty="0" err="1">
                <a:solidFill>
                  <a:schemeClr val="bg1"/>
                </a:solidFill>
                <a:latin typeface="Consolas" panose="020B0609020204030204" pitchFamily="49" charset="0"/>
              </a:rPr>
              <a:t>constexpr</a:t>
            </a:r>
            <a:r>
              <a:rPr lang="en-US" sz="1400" dirty="0">
                <a:solidFill>
                  <a:schemeClr val="bg1"/>
                </a:solidFill>
              </a:rPr>
              <a:t> (</a:t>
            </a:r>
            <a:r>
              <a:rPr lang="en-US" sz="1400" dirty="0" err="1">
                <a:solidFill>
                  <a:schemeClr val="bg1"/>
                </a:solidFill>
              </a:rPr>
              <a:t>avisa</a:t>
            </a:r>
            <a:r>
              <a:rPr lang="en-US" sz="1400" dirty="0">
                <a:solidFill>
                  <a:schemeClr val="bg1"/>
                </a:solidFill>
              </a:rPr>
              <a:t> al </a:t>
            </a:r>
            <a:r>
              <a:rPr lang="en-US" sz="1400" dirty="0" err="1">
                <a:solidFill>
                  <a:schemeClr val="bg1"/>
                </a:solidFill>
              </a:rPr>
              <a:t>compilador</a:t>
            </a:r>
            <a:r>
              <a:rPr lang="en-US" sz="1400" dirty="0">
                <a:solidFill>
                  <a:schemeClr val="bg1"/>
                </a:solidFill>
              </a:rPr>
              <a:t>)</a:t>
            </a:r>
          </a:p>
          <a:p>
            <a:pPr>
              <a:lnSpc>
                <a:spcPct val="100000"/>
              </a:lnSpc>
              <a:spcAft>
                <a:spcPts val="0"/>
              </a:spcAft>
            </a:pPr>
            <a:r>
              <a:rPr lang="en-US" sz="1400" dirty="0">
                <a:solidFill>
                  <a:schemeClr val="bg1"/>
                </a:solidFill>
              </a:rPr>
              <a:t>     Un </a:t>
            </a:r>
            <a:r>
              <a:rPr lang="en-US" sz="1400" dirty="0" err="1">
                <a:solidFill>
                  <a:schemeClr val="bg1"/>
                </a:solidFill>
                <a:latin typeface="Consolas" panose="020B0609020204030204" pitchFamily="49" charset="0"/>
              </a:rPr>
              <a:t>constexpr</a:t>
            </a:r>
            <a:r>
              <a:rPr lang="en-US" sz="1400" dirty="0">
                <a:solidFill>
                  <a:schemeClr val="bg1"/>
                </a:solidFill>
              </a:rPr>
              <a:t> </a:t>
            </a:r>
            <a:r>
              <a:rPr lang="en-US" sz="1400" dirty="0" err="1">
                <a:solidFill>
                  <a:schemeClr val="bg1"/>
                </a:solidFill>
              </a:rPr>
              <a:t>es</a:t>
            </a:r>
            <a:r>
              <a:rPr lang="en-US" sz="1400" dirty="0">
                <a:solidFill>
                  <a:schemeClr val="bg1"/>
                </a:solidFill>
              </a:rPr>
              <a:t> </a:t>
            </a:r>
            <a:r>
              <a:rPr lang="en-US" sz="1400" dirty="0" err="1">
                <a:solidFill>
                  <a:schemeClr val="bg1"/>
                </a:solidFill>
              </a:rPr>
              <a:t>conocida</a:t>
            </a:r>
            <a:r>
              <a:rPr lang="en-US" sz="1400" dirty="0">
                <a:solidFill>
                  <a:schemeClr val="bg1"/>
                </a:solidFill>
              </a:rPr>
              <a:t> </a:t>
            </a:r>
            <a:r>
              <a:rPr lang="en-US" sz="1400" dirty="0" err="1">
                <a:solidFill>
                  <a:schemeClr val="bg1"/>
                </a:solidFill>
              </a:rPr>
              <a:t>en</a:t>
            </a:r>
            <a:r>
              <a:rPr lang="en-US" sz="1400" dirty="0">
                <a:solidFill>
                  <a:schemeClr val="bg1"/>
                </a:solidFill>
              </a:rPr>
              <a:t> </a:t>
            </a:r>
            <a:r>
              <a:rPr lang="en-US" sz="1400" dirty="0" err="1">
                <a:solidFill>
                  <a:schemeClr val="bg1"/>
                </a:solidFill>
              </a:rPr>
              <a:t>tiempo</a:t>
            </a:r>
            <a:r>
              <a:rPr lang="en-US" sz="1400" dirty="0">
                <a:solidFill>
                  <a:schemeClr val="bg1"/>
                </a:solidFill>
              </a:rPr>
              <a:t> de </a:t>
            </a:r>
            <a:r>
              <a:rPr lang="en-US" sz="1400" u="sng" dirty="0" err="1">
                <a:solidFill>
                  <a:schemeClr val="bg1"/>
                </a:solidFill>
              </a:rPr>
              <a:t>compilación</a:t>
            </a:r>
            <a:r>
              <a:rPr lang="en-US" sz="1400" dirty="0">
                <a:solidFill>
                  <a:schemeClr val="bg1"/>
                </a:solidFill>
              </a:rPr>
              <a:t>.</a:t>
            </a:r>
          </a:p>
          <a:p>
            <a:pPr>
              <a:lnSpc>
                <a:spcPct val="100000"/>
              </a:lnSpc>
              <a:spcAft>
                <a:spcPts val="0"/>
              </a:spcAft>
            </a:pPr>
            <a:r>
              <a:rPr lang="en-US" sz="1400" dirty="0">
                <a:solidFill>
                  <a:schemeClr val="bg1"/>
                </a:solidFill>
              </a:rPr>
              <a:t>     Un </a:t>
            </a:r>
            <a:r>
              <a:rPr lang="en-US" sz="1400" dirty="0" err="1">
                <a:solidFill>
                  <a:schemeClr val="bg1"/>
                </a:solidFill>
                <a:latin typeface="Consolas" panose="020B0609020204030204" pitchFamily="49" charset="0"/>
              </a:rPr>
              <a:t>const</a:t>
            </a:r>
            <a:r>
              <a:rPr lang="en-US" sz="1400" dirty="0">
                <a:solidFill>
                  <a:schemeClr val="bg1"/>
                </a:solidFill>
              </a:rPr>
              <a:t> </a:t>
            </a:r>
            <a:r>
              <a:rPr lang="en-US" sz="1400" dirty="0" err="1">
                <a:solidFill>
                  <a:schemeClr val="bg1"/>
                </a:solidFill>
              </a:rPr>
              <a:t>es</a:t>
            </a:r>
            <a:r>
              <a:rPr lang="en-US" sz="1400" dirty="0">
                <a:solidFill>
                  <a:schemeClr val="bg1"/>
                </a:solidFill>
              </a:rPr>
              <a:t> un valor que “</a:t>
            </a:r>
            <a:r>
              <a:rPr lang="en-US" sz="1400" dirty="0" err="1">
                <a:solidFill>
                  <a:schemeClr val="bg1"/>
                </a:solidFill>
              </a:rPr>
              <a:t>cambiará</a:t>
            </a:r>
            <a:r>
              <a:rPr lang="en-US" sz="1400" dirty="0">
                <a:solidFill>
                  <a:schemeClr val="bg1"/>
                </a:solidFill>
              </a:rPr>
              <a:t>”.</a:t>
            </a:r>
          </a:p>
        </p:txBody>
      </p:sp>
      <p:sp>
        <p:nvSpPr>
          <p:cNvPr id="13" name="Shape 397">
            <a:extLst>
              <a:ext uri="{FF2B5EF4-FFF2-40B4-BE49-F238E27FC236}">
                <a16:creationId xmlns:a16="http://schemas.microsoft.com/office/drawing/2014/main" id="{1D4CF4F0-25F0-4376-BDEF-EAD42DF47B96}"/>
              </a:ext>
            </a:extLst>
          </p:cNvPr>
          <p:cNvSpPr txBox="1">
            <a:spLocks/>
          </p:cNvSpPr>
          <p:nvPr/>
        </p:nvSpPr>
        <p:spPr>
          <a:xfrm>
            <a:off x="0" y="1600958"/>
            <a:ext cx="4533900" cy="77595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pPr>
              <a:lnSpc>
                <a:spcPct val="100000"/>
              </a:lnSpc>
              <a:spcAft>
                <a:spcPts val="0"/>
              </a:spcAft>
            </a:pPr>
            <a:r>
              <a:rPr lang="en-US" sz="1400" dirty="0">
                <a:solidFill>
                  <a:schemeClr val="bg2">
                    <a:lumMod val="60000"/>
                    <a:lumOff val="40000"/>
                  </a:schemeClr>
                </a:solidFill>
              </a:rPr>
              <a:t>a) Templates (</a:t>
            </a:r>
            <a:r>
              <a:rPr lang="en-US" sz="1400" dirty="0" err="1">
                <a:solidFill>
                  <a:schemeClr val="bg2">
                    <a:lumMod val="60000"/>
                    <a:lumOff val="40000"/>
                  </a:schemeClr>
                </a:solidFill>
              </a:rPr>
              <a:t>tiempo</a:t>
            </a:r>
            <a:r>
              <a:rPr lang="en-US" sz="1400" dirty="0">
                <a:solidFill>
                  <a:schemeClr val="bg2">
                    <a:lumMod val="60000"/>
                    <a:lumOff val="40000"/>
                  </a:schemeClr>
                </a:solidFill>
              </a:rPr>
              <a:t> de </a:t>
            </a:r>
            <a:r>
              <a:rPr lang="en-US" sz="1400" dirty="0" err="1">
                <a:solidFill>
                  <a:schemeClr val="bg2">
                    <a:lumMod val="60000"/>
                    <a:lumOff val="40000"/>
                  </a:schemeClr>
                </a:solidFill>
              </a:rPr>
              <a:t>compilación</a:t>
            </a:r>
            <a:r>
              <a:rPr lang="en-US" sz="1400" dirty="0">
                <a:solidFill>
                  <a:schemeClr val="bg2">
                    <a:lumMod val="60000"/>
                    <a:lumOff val="40000"/>
                  </a:schemeClr>
                </a:solidFill>
              </a:rPr>
              <a:t>).</a:t>
            </a:r>
          </a:p>
          <a:p>
            <a:pPr>
              <a:lnSpc>
                <a:spcPct val="100000"/>
              </a:lnSpc>
              <a:spcAft>
                <a:spcPts val="0"/>
              </a:spcAft>
            </a:pPr>
            <a:r>
              <a:rPr lang="en-US" sz="1400" dirty="0">
                <a:solidFill>
                  <a:schemeClr val="bg2">
                    <a:lumMod val="60000"/>
                    <a:lumOff val="40000"/>
                  </a:schemeClr>
                </a:solidFill>
              </a:rPr>
              <a:t>     Los type traits </a:t>
            </a:r>
            <a:r>
              <a:rPr lang="en-US" sz="1400" dirty="0" err="1">
                <a:solidFill>
                  <a:schemeClr val="bg2">
                    <a:lumMod val="60000"/>
                    <a:lumOff val="40000"/>
                  </a:schemeClr>
                </a:solidFill>
              </a:rPr>
              <a:t>pueden</a:t>
            </a:r>
            <a:r>
              <a:rPr lang="en-US" sz="1400" dirty="0">
                <a:solidFill>
                  <a:schemeClr val="bg2">
                    <a:lumMod val="60000"/>
                    <a:lumOff val="40000"/>
                  </a:schemeClr>
                </a:solidFill>
              </a:rPr>
              <a:t> </a:t>
            </a:r>
            <a:r>
              <a:rPr lang="en-US" sz="1400" dirty="0" err="1">
                <a:solidFill>
                  <a:schemeClr val="bg2">
                    <a:lumMod val="60000"/>
                    <a:lumOff val="40000"/>
                  </a:schemeClr>
                </a:solidFill>
              </a:rPr>
              <a:t>ayudarte</a:t>
            </a:r>
            <a:r>
              <a:rPr lang="en-US" sz="1400" dirty="0">
                <a:solidFill>
                  <a:schemeClr val="bg2">
                    <a:lumMod val="60000"/>
                    <a:lumOff val="40000"/>
                  </a:schemeClr>
                </a:solidFill>
              </a:rPr>
              <a:t>!</a:t>
            </a:r>
          </a:p>
        </p:txBody>
      </p:sp>
      <p:sp>
        <p:nvSpPr>
          <p:cNvPr id="14" name="Rectangle 13">
            <a:extLst>
              <a:ext uri="{FF2B5EF4-FFF2-40B4-BE49-F238E27FC236}">
                <a16:creationId xmlns:a16="http://schemas.microsoft.com/office/drawing/2014/main" id="{BFF87A9C-6CD4-4474-8DFF-877A9A2A6488}"/>
              </a:ext>
            </a:extLst>
          </p:cNvPr>
          <p:cNvSpPr/>
          <p:nvPr/>
        </p:nvSpPr>
        <p:spPr>
          <a:xfrm>
            <a:off x="4634211" y="830377"/>
            <a:ext cx="4379017" cy="3588638"/>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ase"/>
            <a:endParaRPr lang="en-US" sz="1200" dirty="0">
              <a:latin typeface="Consolas" panose="020B0609020204030204" pitchFamily="49" charset="0"/>
            </a:endParaRPr>
          </a:p>
          <a:p>
            <a:pPr fontAlgn="base"/>
            <a:endParaRPr lang="en-US" sz="1200" dirty="0">
              <a:latin typeface="Consolas" panose="020B0609020204030204" pitchFamily="49" charset="0"/>
            </a:endParaRPr>
          </a:p>
          <a:p>
            <a:pPr fontAlgn="base"/>
            <a:endParaRPr lang="en-US" sz="1200" dirty="0">
              <a:latin typeface="Consolas" panose="020B0609020204030204" pitchFamily="49" charset="0"/>
            </a:endParaRPr>
          </a:p>
          <a:p>
            <a:pPr fontAlgn="base"/>
            <a:r>
              <a:rPr lang="en-US" sz="1200" dirty="0" err="1">
                <a:latin typeface="Consolas" panose="020B0609020204030204" pitchFamily="49" charset="0"/>
              </a:rPr>
              <a:t>constexpr</a:t>
            </a:r>
            <a:r>
              <a:rPr lang="en-US" sz="1200" dirty="0">
                <a:latin typeface="Consolas" panose="020B0609020204030204" pitchFamily="49" charset="0"/>
              </a:rPr>
              <a:t> </a:t>
            </a:r>
            <a:r>
              <a:rPr lang="en-US" sz="1200" dirty="0" err="1">
                <a:latin typeface="Consolas" panose="020B0609020204030204" pitchFamily="49" charset="0"/>
              </a:rPr>
              <a:t>int</a:t>
            </a:r>
            <a:r>
              <a:rPr lang="en-US" sz="1200" dirty="0">
                <a:latin typeface="Consolas" panose="020B0609020204030204" pitchFamily="49" charset="0"/>
              </a:rPr>
              <a:t> pow (</a:t>
            </a:r>
            <a:r>
              <a:rPr lang="en-US" sz="1200" dirty="0" err="1">
                <a:latin typeface="Consolas" panose="020B0609020204030204" pitchFamily="49" charset="0"/>
              </a:rPr>
              <a:t>int</a:t>
            </a:r>
            <a:r>
              <a:rPr lang="en-US" sz="1200" dirty="0">
                <a:latin typeface="Consolas" panose="020B0609020204030204" pitchFamily="49" charset="0"/>
              </a:rPr>
              <a:t> base, </a:t>
            </a:r>
            <a:r>
              <a:rPr lang="en-US" sz="1200" dirty="0" err="1">
                <a:latin typeface="Consolas" panose="020B0609020204030204" pitchFamily="49" charset="0"/>
              </a:rPr>
              <a:t>int</a:t>
            </a:r>
            <a:r>
              <a:rPr lang="en-US" sz="1200" dirty="0">
                <a:latin typeface="Consolas" panose="020B0609020204030204" pitchFamily="49" charset="0"/>
              </a:rPr>
              <a:t> </a:t>
            </a:r>
            <a:r>
              <a:rPr lang="en-US" sz="1200" dirty="0" err="1">
                <a:latin typeface="Consolas" panose="020B0609020204030204" pitchFamily="49" charset="0"/>
              </a:rPr>
              <a:t>exp</a:t>
            </a:r>
            <a:r>
              <a:rPr lang="en-US" sz="1200" dirty="0">
                <a:latin typeface="Consolas" panose="020B0609020204030204" pitchFamily="49" charset="0"/>
              </a:rPr>
              <a:t>) </a:t>
            </a:r>
            <a:r>
              <a:rPr lang="en-US" sz="1200" dirty="0" err="1">
                <a:latin typeface="Consolas" panose="020B0609020204030204" pitchFamily="49" charset="0"/>
              </a:rPr>
              <a:t>noexcept</a:t>
            </a:r>
            <a:endParaRPr lang="en-US" sz="1200" dirty="0">
              <a:latin typeface="Consolas" panose="020B0609020204030204" pitchFamily="49" charset="0"/>
            </a:endParaRPr>
          </a:p>
          <a:p>
            <a:pPr fontAlgn="base"/>
            <a:r>
              <a:rPr lang="en-US" sz="1200" dirty="0">
                <a:latin typeface="Consolas" panose="020B0609020204030204" pitchFamily="49" charset="0"/>
              </a:rPr>
              <a:t>{</a:t>
            </a:r>
          </a:p>
          <a:p>
            <a:pPr fontAlgn="base"/>
            <a:r>
              <a:rPr lang="en-US" sz="1200" dirty="0">
                <a:latin typeface="Consolas" panose="020B0609020204030204" pitchFamily="49" charset="0"/>
              </a:rPr>
              <a:t>  auto result = 1;</a:t>
            </a:r>
          </a:p>
          <a:p>
            <a:pPr fontAlgn="base"/>
            <a:r>
              <a:rPr lang="en-US" sz="1200" dirty="0">
                <a:latin typeface="Consolas" panose="020B0609020204030204" pitchFamily="49" charset="0"/>
              </a:rPr>
              <a:t>  for(</a:t>
            </a:r>
            <a:r>
              <a:rPr lang="en-US" sz="1200" dirty="0" err="1">
                <a:latin typeface="Consolas" panose="020B0609020204030204" pitchFamily="49" charset="0"/>
              </a:rPr>
              <a:t>int</a:t>
            </a:r>
            <a:r>
              <a:rPr lang="en-US" sz="1200" dirty="0">
                <a:latin typeface="Consolas" panose="020B0609020204030204" pitchFamily="49" charset="0"/>
              </a:rPr>
              <a:t> </a:t>
            </a:r>
            <a:r>
              <a:rPr lang="en-US" sz="1200" dirty="0" err="1">
                <a:latin typeface="Consolas" panose="020B0609020204030204" pitchFamily="49" charset="0"/>
              </a:rPr>
              <a:t>i</a:t>
            </a:r>
            <a:r>
              <a:rPr lang="en-US" sz="1200" dirty="0">
                <a:latin typeface="Consolas" panose="020B0609020204030204" pitchFamily="49" charset="0"/>
              </a:rPr>
              <a:t>=0; </a:t>
            </a:r>
            <a:r>
              <a:rPr lang="en-US" sz="1200" dirty="0" err="1">
                <a:latin typeface="Consolas" panose="020B0609020204030204" pitchFamily="49" charset="0"/>
              </a:rPr>
              <a:t>i</a:t>
            </a:r>
            <a:r>
              <a:rPr lang="en-US" sz="1200" dirty="0">
                <a:latin typeface="Consolas" panose="020B0609020204030204" pitchFamily="49" charset="0"/>
              </a:rPr>
              <a:t>&lt;</a:t>
            </a:r>
            <a:r>
              <a:rPr lang="en-US" sz="1200" dirty="0" err="1">
                <a:latin typeface="Consolas" panose="020B0609020204030204" pitchFamily="49" charset="0"/>
              </a:rPr>
              <a:t>exp</a:t>
            </a:r>
            <a:r>
              <a:rPr lang="en-US" sz="1200" dirty="0">
                <a:latin typeface="Consolas" panose="020B0609020204030204" pitchFamily="49" charset="0"/>
              </a:rPr>
              <a:t>; ++</a:t>
            </a:r>
            <a:r>
              <a:rPr lang="en-US" sz="1200" dirty="0" err="1">
                <a:latin typeface="Consolas" panose="020B0609020204030204" pitchFamily="49" charset="0"/>
              </a:rPr>
              <a:t>i</a:t>
            </a:r>
            <a:r>
              <a:rPr lang="en-US" sz="1200" dirty="0">
                <a:latin typeface="Consolas" panose="020B0609020204030204" pitchFamily="49" charset="0"/>
              </a:rPr>
              <a:t>) result *= base;</a:t>
            </a:r>
          </a:p>
          <a:p>
            <a:pPr fontAlgn="base"/>
            <a:endParaRPr lang="en-US" sz="1200" dirty="0">
              <a:latin typeface="Consolas" panose="020B0609020204030204" pitchFamily="49" charset="0"/>
            </a:endParaRPr>
          </a:p>
          <a:p>
            <a:pPr fontAlgn="base"/>
            <a:r>
              <a:rPr lang="en-US" sz="1200" dirty="0">
                <a:latin typeface="Consolas" panose="020B0609020204030204" pitchFamily="49" charset="0"/>
              </a:rPr>
              <a:t>  return result;</a:t>
            </a:r>
          </a:p>
          <a:p>
            <a:pPr fontAlgn="base"/>
            <a:r>
              <a:rPr lang="en-US" sz="1200" dirty="0">
                <a:latin typeface="Consolas" panose="020B0609020204030204" pitchFamily="49" charset="0"/>
              </a:rPr>
              <a:t>}</a:t>
            </a:r>
          </a:p>
          <a:p>
            <a:pPr fontAlgn="base"/>
            <a:endParaRPr lang="en-US" sz="1200" dirty="0">
              <a:latin typeface="Consolas" panose="020B0609020204030204" pitchFamily="49" charset="0"/>
            </a:endParaRPr>
          </a:p>
          <a:p>
            <a:pPr fontAlgn="base"/>
            <a:r>
              <a:rPr lang="en-US" sz="1200" dirty="0" err="1">
                <a:latin typeface="Consolas" panose="020B0609020204030204" pitchFamily="49" charset="0"/>
              </a:rPr>
              <a:t>constexpr</a:t>
            </a:r>
            <a:r>
              <a:rPr lang="en-US" sz="1200" dirty="0">
                <a:latin typeface="Consolas" panose="020B0609020204030204" pitchFamily="49" charset="0"/>
              </a:rPr>
              <a:t> auto </a:t>
            </a:r>
            <a:r>
              <a:rPr lang="en-US" sz="1200" dirty="0" err="1">
                <a:latin typeface="Consolas" panose="020B0609020204030204" pitchFamily="49" charset="0"/>
              </a:rPr>
              <a:t>numConds</a:t>
            </a:r>
            <a:r>
              <a:rPr lang="en-US" sz="1200" dirty="0">
                <a:latin typeface="Consolas" panose="020B0609020204030204" pitchFamily="49" charset="0"/>
              </a:rPr>
              <a:t> = 5;</a:t>
            </a:r>
          </a:p>
          <a:p>
            <a:pPr fontAlgn="base"/>
            <a:endParaRPr lang="en-US" sz="1200" dirty="0">
              <a:latin typeface="Consolas" panose="020B0609020204030204" pitchFamily="49" charset="0"/>
            </a:endParaRPr>
          </a:p>
          <a:p>
            <a:pPr fontAlgn="base"/>
            <a:r>
              <a:rPr lang="en-US" sz="1200" dirty="0" err="1">
                <a:latin typeface="Consolas" panose="020B0609020204030204" pitchFamily="49" charset="0"/>
              </a:rPr>
              <a:t>std</a:t>
            </a:r>
            <a:r>
              <a:rPr lang="en-US" sz="1200" dirty="0">
                <a:latin typeface="Consolas" panose="020B0609020204030204" pitchFamily="49" charset="0"/>
              </a:rPr>
              <a:t>::array&lt;</a:t>
            </a:r>
            <a:r>
              <a:rPr lang="en-US" sz="1200" dirty="0" err="1">
                <a:latin typeface="Consolas" panose="020B0609020204030204" pitchFamily="49" charset="0"/>
              </a:rPr>
              <a:t>int</a:t>
            </a:r>
            <a:r>
              <a:rPr lang="en-US" sz="1200" dirty="0">
                <a:latin typeface="Consolas" panose="020B0609020204030204" pitchFamily="49" charset="0"/>
              </a:rPr>
              <a:t>, pow(3, </a:t>
            </a:r>
            <a:r>
              <a:rPr lang="en-US" sz="1200" dirty="0" err="1">
                <a:latin typeface="Consolas" panose="020B0609020204030204" pitchFamily="49" charset="0"/>
              </a:rPr>
              <a:t>numConds</a:t>
            </a:r>
            <a:r>
              <a:rPr lang="en-US" sz="1200" dirty="0">
                <a:latin typeface="Consolas" panose="020B0609020204030204" pitchFamily="49" charset="0"/>
              </a:rPr>
              <a:t>)&gt; results;</a:t>
            </a:r>
          </a:p>
        </p:txBody>
      </p:sp>
      <p:sp>
        <p:nvSpPr>
          <p:cNvPr id="16" name="Shape 71">
            <a:extLst>
              <a:ext uri="{FF2B5EF4-FFF2-40B4-BE49-F238E27FC236}">
                <a16:creationId xmlns:a16="http://schemas.microsoft.com/office/drawing/2014/main" id="{3B452D96-A9E4-46CB-A8C6-07C634A91D8D}"/>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Tree>
    <p:custDataLst>
      <p:tags r:id="rId1"/>
    </p:custDataLst>
    <p:extLst>
      <p:ext uri="{BB962C8B-B14F-4D97-AF65-F5344CB8AC3E}">
        <p14:creationId xmlns:p14="http://schemas.microsoft.com/office/powerpoint/2010/main" val="176952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uiExpan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22" name="Rectangle 21"/>
          <p:cNvSpPr/>
          <p:nvPr/>
        </p:nvSpPr>
        <p:spPr>
          <a:xfrm>
            <a:off x="0" y="0"/>
            <a:ext cx="9144000" cy="51435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95" name="Shape 395"/>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397" name="Shape 397"/>
          <p:cNvSpPr txBox="1">
            <a:spLocks noGrp="1"/>
          </p:cNvSpPr>
          <p:nvPr>
            <p:ph type="body" idx="1"/>
          </p:nvPr>
        </p:nvSpPr>
        <p:spPr>
          <a:xfrm>
            <a:off x="249300" y="1152475"/>
            <a:ext cx="4364265" cy="562783"/>
          </a:xfrm>
          <a:prstGeom prst="rect">
            <a:avLst/>
          </a:prstGeom>
        </p:spPr>
        <p:txBody>
          <a:bodyPr lIns="91425" tIns="91425" rIns="91425" bIns="91425" anchor="t" anchorCtr="0">
            <a:noAutofit/>
          </a:bodyPr>
          <a:lstStyle/>
          <a:p>
            <a:pPr lvl="0"/>
            <a:r>
              <a:rPr lang="en-US" dirty="0">
                <a:solidFill>
                  <a:schemeClr val="bg1"/>
                </a:solidFill>
              </a:rPr>
              <a:t>Los CPUs son </a:t>
            </a:r>
            <a:r>
              <a:rPr lang="en-US" dirty="0" err="1">
                <a:solidFill>
                  <a:schemeClr val="bg1"/>
                </a:solidFill>
              </a:rPr>
              <a:t>rápidos</a:t>
            </a:r>
            <a:r>
              <a:rPr lang="en-US" dirty="0">
                <a:solidFill>
                  <a:schemeClr val="bg1"/>
                </a:solidFill>
              </a:rPr>
              <a:t>. ¡</a:t>
            </a:r>
            <a:r>
              <a:rPr lang="en-US" dirty="0" err="1">
                <a:solidFill>
                  <a:schemeClr val="bg1"/>
                </a:solidFill>
              </a:rPr>
              <a:t>Usalos</a:t>
            </a:r>
            <a:r>
              <a:rPr lang="en-US" dirty="0">
                <a:solidFill>
                  <a:schemeClr val="bg1"/>
                </a:solidFill>
              </a:rPr>
              <a:t>!</a:t>
            </a:r>
            <a:endParaRPr lang="en" dirty="0">
              <a:solidFill>
                <a:schemeClr val="bg1"/>
              </a:solidFill>
            </a:endParaRPr>
          </a:p>
          <a:p>
            <a:pPr lvl="0" rtl="0">
              <a:spcBef>
                <a:spcPts val="0"/>
              </a:spcBef>
              <a:buNone/>
            </a:pPr>
            <a:endParaRPr lang="en" dirty="0">
              <a:solidFill>
                <a:srgbClr val="FF9B9B"/>
              </a:solidFill>
            </a:endParaRPr>
          </a:p>
          <a:p>
            <a:pPr lvl="0" rtl="0">
              <a:spcBef>
                <a:spcPts val="0"/>
              </a:spcBef>
              <a:buNone/>
            </a:pPr>
            <a:endParaRPr dirty="0">
              <a:solidFill>
                <a:schemeClr val="bg1"/>
              </a:solidFill>
            </a:endParaRPr>
          </a:p>
          <a:p>
            <a:pPr lvl="0" rtl="0">
              <a:spcBef>
                <a:spcPts val="0"/>
              </a:spcBef>
              <a:buNone/>
            </a:pPr>
            <a:endParaRPr dirty="0">
              <a:solidFill>
                <a:schemeClr val="bg1"/>
              </a:solidFill>
            </a:endParaRPr>
          </a:p>
          <a:p>
            <a:pPr lvl="0" rtl="0">
              <a:spcBef>
                <a:spcPts val="0"/>
              </a:spcBef>
              <a:buNone/>
            </a:pPr>
            <a:endParaRPr dirty="0">
              <a:solidFill>
                <a:schemeClr val="bg1"/>
              </a:solidFill>
            </a:endParaRPr>
          </a:p>
          <a:p>
            <a:pPr lvl="0" rtl="0">
              <a:spcBef>
                <a:spcPts val="0"/>
              </a:spcBef>
              <a:buNone/>
            </a:pPr>
            <a:endParaRPr dirty="0">
              <a:solidFill>
                <a:schemeClr val="bg1"/>
              </a:solidFill>
            </a:endParaRPr>
          </a:p>
        </p:txBody>
      </p:sp>
      <p:sp>
        <p:nvSpPr>
          <p:cNvPr id="398" name="Shape 39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bg1"/>
                </a:solidFill>
              </a:rPr>
              <a:t>11</a:t>
            </a:fld>
            <a:endParaRPr lang="en">
              <a:solidFill>
                <a:schemeClr val="bg1"/>
              </a:solidFill>
            </a:endParaRPr>
          </a:p>
        </p:txBody>
      </p:sp>
      <p:sp>
        <p:nvSpPr>
          <p:cNvPr id="399" name="Shape 399"/>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rtl="0">
              <a:spcBef>
                <a:spcPts val="0"/>
              </a:spcBef>
              <a:buNone/>
            </a:pPr>
            <a:r>
              <a:rPr lang="en" dirty="0">
                <a:solidFill>
                  <a:srgbClr val="FFFFFF"/>
                </a:solidFill>
              </a:rPr>
              <a:t>1) </a:t>
            </a:r>
            <a:r>
              <a:rPr lang="en-US" dirty="0" err="1">
                <a:solidFill>
                  <a:srgbClr val="FFFFFF"/>
                </a:solidFill>
              </a:rPr>
              <a:t>Conoce</a:t>
            </a:r>
            <a:r>
              <a:rPr lang="en-US" dirty="0">
                <a:solidFill>
                  <a:srgbClr val="FFFFFF"/>
                </a:solidFill>
              </a:rPr>
              <a:t> </a:t>
            </a:r>
            <a:r>
              <a:rPr lang="en-US" dirty="0" err="1">
                <a:solidFill>
                  <a:srgbClr val="FFFFFF"/>
                </a:solidFill>
              </a:rPr>
              <a:t>tu</a:t>
            </a:r>
            <a:r>
              <a:rPr lang="en-US" dirty="0">
                <a:solidFill>
                  <a:srgbClr val="FFFFFF"/>
                </a:solidFill>
              </a:rPr>
              <a:t> </a:t>
            </a:r>
            <a:r>
              <a:rPr lang="en" dirty="0">
                <a:solidFill>
                  <a:srgbClr val="FFFFFF"/>
                </a:solidFill>
              </a:rPr>
              <a:t>hardware: CP</a:t>
            </a:r>
            <a:r>
              <a:rPr lang="en-US" dirty="0">
                <a:solidFill>
                  <a:srgbClr val="FFFFFF"/>
                </a:solidFill>
              </a:rPr>
              <a:t>U</a:t>
            </a:r>
            <a:endParaRPr lang="en" dirty="0">
              <a:solidFill>
                <a:srgbClr val="FFFFFF"/>
              </a:solidFill>
            </a:endParaRPr>
          </a:p>
        </p:txBody>
      </p:sp>
      <p:pic>
        <p:nvPicPr>
          <p:cNvPr id="21" name="Imagen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sp>
        <p:nvSpPr>
          <p:cNvPr id="13" name="Shape 397">
            <a:extLst>
              <a:ext uri="{FF2B5EF4-FFF2-40B4-BE49-F238E27FC236}">
                <a16:creationId xmlns:a16="http://schemas.microsoft.com/office/drawing/2014/main" id="{1D4CF4F0-25F0-4376-BDEF-EAD42DF47B96}"/>
              </a:ext>
            </a:extLst>
          </p:cNvPr>
          <p:cNvSpPr txBox="1">
            <a:spLocks/>
          </p:cNvSpPr>
          <p:nvPr/>
        </p:nvSpPr>
        <p:spPr>
          <a:xfrm>
            <a:off x="0" y="1600958"/>
            <a:ext cx="4533900" cy="77595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pPr>
              <a:lnSpc>
                <a:spcPct val="100000"/>
              </a:lnSpc>
              <a:spcAft>
                <a:spcPts val="0"/>
              </a:spcAft>
            </a:pPr>
            <a:r>
              <a:rPr lang="en-US" sz="1400" dirty="0">
                <a:solidFill>
                  <a:schemeClr val="bg2">
                    <a:lumMod val="60000"/>
                    <a:lumOff val="40000"/>
                  </a:schemeClr>
                </a:solidFill>
              </a:rPr>
              <a:t>a) Templates (</a:t>
            </a:r>
            <a:r>
              <a:rPr lang="en-US" sz="1400" dirty="0" err="1">
                <a:solidFill>
                  <a:schemeClr val="bg2">
                    <a:lumMod val="60000"/>
                    <a:lumOff val="40000"/>
                  </a:schemeClr>
                </a:solidFill>
              </a:rPr>
              <a:t>tiempo</a:t>
            </a:r>
            <a:r>
              <a:rPr lang="en-US" sz="1400" dirty="0">
                <a:solidFill>
                  <a:schemeClr val="bg2">
                    <a:lumMod val="60000"/>
                    <a:lumOff val="40000"/>
                  </a:schemeClr>
                </a:solidFill>
              </a:rPr>
              <a:t> de </a:t>
            </a:r>
            <a:r>
              <a:rPr lang="en-US" sz="1400" dirty="0" err="1">
                <a:solidFill>
                  <a:schemeClr val="bg2">
                    <a:lumMod val="60000"/>
                    <a:lumOff val="40000"/>
                  </a:schemeClr>
                </a:solidFill>
              </a:rPr>
              <a:t>compilación</a:t>
            </a:r>
            <a:r>
              <a:rPr lang="en-US" sz="1400" dirty="0">
                <a:solidFill>
                  <a:schemeClr val="bg2">
                    <a:lumMod val="60000"/>
                    <a:lumOff val="40000"/>
                  </a:schemeClr>
                </a:solidFill>
              </a:rPr>
              <a:t>).</a:t>
            </a:r>
          </a:p>
          <a:p>
            <a:pPr>
              <a:lnSpc>
                <a:spcPct val="100000"/>
              </a:lnSpc>
              <a:spcAft>
                <a:spcPts val="0"/>
              </a:spcAft>
            </a:pPr>
            <a:r>
              <a:rPr lang="en-US" sz="1400" dirty="0">
                <a:solidFill>
                  <a:schemeClr val="bg2">
                    <a:lumMod val="60000"/>
                    <a:lumOff val="40000"/>
                  </a:schemeClr>
                </a:solidFill>
              </a:rPr>
              <a:t>     Los type traits </a:t>
            </a:r>
            <a:r>
              <a:rPr lang="en-US" sz="1400" dirty="0" err="1">
                <a:solidFill>
                  <a:schemeClr val="bg2">
                    <a:lumMod val="60000"/>
                    <a:lumOff val="40000"/>
                  </a:schemeClr>
                </a:solidFill>
              </a:rPr>
              <a:t>pueden</a:t>
            </a:r>
            <a:r>
              <a:rPr lang="en-US" sz="1400" dirty="0">
                <a:solidFill>
                  <a:schemeClr val="bg2">
                    <a:lumMod val="60000"/>
                    <a:lumOff val="40000"/>
                  </a:schemeClr>
                </a:solidFill>
              </a:rPr>
              <a:t> </a:t>
            </a:r>
            <a:r>
              <a:rPr lang="en-US" sz="1400" dirty="0" err="1">
                <a:solidFill>
                  <a:schemeClr val="bg2">
                    <a:lumMod val="60000"/>
                    <a:lumOff val="40000"/>
                  </a:schemeClr>
                </a:solidFill>
              </a:rPr>
              <a:t>ayudarte</a:t>
            </a:r>
            <a:r>
              <a:rPr lang="en-US" sz="1400" dirty="0">
                <a:solidFill>
                  <a:schemeClr val="bg2">
                    <a:lumMod val="60000"/>
                    <a:lumOff val="40000"/>
                  </a:schemeClr>
                </a:solidFill>
              </a:rPr>
              <a:t>!</a:t>
            </a:r>
          </a:p>
        </p:txBody>
      </p:sp>
      <p:sp>
        <p:nvSpPr>
          <p:cNvPr id="16" name="Shape 397">
            <a:extLst>
              <a:ext uri="{FF2B5EF4-FFF2-40B4-BE49-F238E27FC236}">
                <a16:creationId xmlns:a16="http://schemas.microsoft.com/office/drawing/2014/main" id="{3BE98CC0-E675-41C4-B8AC-188CE60D77EF}"/>
              </a:ext>
            </a:extLst>
          </p:cNvPr>
          <p:cNvSpPr txBox="1">
            <a:spLocks/>
          </p:cNvSpPr>
          <p:nvPr/>
        </p:nvSpPr>
        <p:spPr>
          <a:xfrm>
            <a:off x="-4495" y="3775447"/>
            <a:ext cx="4613565" cy="675356"/>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pPr>
              <a:lnSpc>
                <a:spcPct val="100000"/>
              </a:lnSpc>
              <a:spcAft>
                <a:spcPts val="0"/>
              </a:spcAft>
            </a:pPr>
            <a:r>
              <a:rPr lang="en-US" sz="1400" dirty="0">
                <a:solidFill>
                  <a:schemeClr val="bg1"/>
                </a:solidFill>
              </a:rPr>
              <a:t>c) </a:t>
            </a:r>
            <a:r>
              <a:rPr lang="en-US" sz="1400" dirty="0" err="1">
                <a:solidFill>
                  <a:schemeClr val="bg1"/>
                </a:solidFill>
              </a:rPr>
              <a:t>En</a:t>
            </a:r>
            <a:r>
              <a:rPr lang="en-US" sz="1400" dirty="0">
                <a:solidFill>
                  <a:schemeClr val="bg1"/>
                </a:solidFill>
              </a:rPr>
              <a:t> C++17 temenos </a:t>
            </a:r>
            <a:r>
              <a:rPr lang="en-US" sz="1400" dirty="0">
                <a:solidFill>
                  <a:schemeClr val="bg1"/>
                </a:solidFill>
                <a:latin typeface="Consolas" panose="020B0609020204030204" pitchFamily="49" charset="0"/>
              </a:rPr>
              <a:t>if-</a:t>
            </a:r>
            <a:r>
              <a:rPr lang="en-US" sz="1400" dirty="0" err="1">
                <a:solidFill>
                  <a:schemeClr val="bg1"/>
                </a:solidFill>
                <a:latin typeface="Consolas" panose="020B0609020204030204" pitchFamily="49" charset="0"/>
              </a:rPr>
              <a:t>constrexpr</a:t>
            </a:r>
            <a:r>
              <a:rPr lang="en-US" sz="1400" dirty="0">
                <a:solidFill>
                  <a:schemeClr val="bg1"/>
                </a:solidFill>
              </a:rPr>
              <a:t>.</a:t>
            </a:r>
          </a:p>
        </p:txBody>
      </p:sp>
      <p:sp>
        <p:nvSpPr>
          <p:cNvPr id="18" name="Rectangle 17">
            <a:extLst>
              <a:ext uri="{FF2B5EF4-FFF2-40B4-BE49-F238E27FC236}">
                <a16:creationId xmlns:a16="http://schemas.microsoft.com/office/drawing/2014/main" id="{F9B96245-9480-448E-A504-81276E8D70A6}"/>
              </a:ext>
            </a:extLst>
          </p:cNvPr>
          <p:cNvSpPr/>
          <p:nvPr/>
        </p:nvSpPr>
        <p:spPr>
          <a:xfrm>
            <a:off x="4609070" y="830377"/>
            <a:ext cx="4448286" cy="3588638"/>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ase"/>
            <a:r>
              <a:rPr lang="en-US" sz="1200" dirty="0" err="1">
                <a:latin typeface="Consolas" panose="020B0609020204030204" pitchFamily="49" charset="0"/>
              </a:rPr>
              <a:t>constexpr</a:t>
            </a:r>
            <a:r>
              <a:rPr lang="en-US" sz="1200" dirty="0">
                <a:latin typeface="Consolas" panose="020B0609020204030204" pitchFamily="49" charset="0"/>
              </a:rPr>
              <a:t> unsigned </a:t>
            </a:r>
            <a:r>
              <a:rPr lang="en-US" sz="1200" dirty="0" err="1">
                <a:latin typeface="Consolas" panose="020B0609020204030204" pitchFamily="49" charset="0"/>
              </a:rPr>
              <a:t>fibonacci</a:t>
            </a:r>
            <a:r>
              <a:rPr lang="en-US" sz="1200" dirty="0">
                <a:latin typeface="Consolas" panose="020B0609020204030204" pitchFamily="49" charset="0"/>
              </a:rPr>
              <a:t>(</a:t>
            </a:r>
            <a:r>
              <a:rPr lang="en-US" sz="1200" dirty="0" err="1">
                <a:latin typeface="Consolas" panose="020B0609020204030204" pitchFamily="49" charset="0"/>
              </a:rPr>
              <a:t>const</a:t>
            </a:r>
            <a:r>
              <a:rPr lang="en-US" sz="1200" dirty="0">
                <a:latin typeface="Consolas" panose="020B0609020204030204" pitchFamily="49" charset="0"/>
              </a:rPr>
              <a:t> unsigned x)</a:t>
            </a:r>
          </a:p>
          <a:p>
            <a:pPr fontAlgn="base"/>
            <a:r>
              <a:rPr lang="en-US" sz="1200" dirty="0">
                <a:latin typeface="Consolas" panose="020B0609020204030204" pitchFamily="49" charset="0"/>
              </a:rPr>
              <a:t>{</a:t>
            </a:r>
          </a:p>
          <a:p>
            <a:pPr fontAlgn="base"/>
            <a:r>
              <a:rPr lang="en-US" sz="1200" dirty="0">
                <a:latin typeface="Consolas" panose="020B0609020204030204" pitchFamily="49" charset="0"/>
              </a:rPr>
              <a:t>  return x &lt;= 1 ? </a:t>
            </a:r>
          </a:p>
          <a:p>
            <a:pPr fontAlgn="base"/>
            <a:r>
              <a:rPr lang="en-US" sz="1200" dirty="0">
                <a:latin typeface="Consolas" panose="020B0609020204030204" pitchFamily="49" charset="0"/>
              </a:rPr>
              <a:t>    x :</a:t>
            </a:r>
          </a:p>
          <a:p>
            <a:pPr fontAlgn="base"/>
            <a:r>
              <a:rPr lang="en-US" sz="1200" dirty="0">
                <a:latin typeface="Consolas" panose="020B0609020204030204" pitchFamily="49" charset="0"/>
              </a:rPr>
              <a:t>    </a:t>
            </a:r>
            <a:r>
              <a:rPr lang="en-US" sz="1200" dirty="0" err="1">
                <a:latin typeface="Consolas" panose="020B0609020204030204" pitchFamily="49" charset="0"/>
              </a:rPr>
              <a:t>fibonacci</a:t>
            </a:r>
            <a:r>
              <a:rPr lang="en-US" sz="1200" dirty="0">
                <a:latin typeface="Consolas" panose="020B0609020204030204" pitchFamily="49" charset="0"/>
              </a:rPr>
              <a:t>(x – 1) + </a:t>
            </a:r>
            <a:r>
              <a:rPr lang="en-US" sz="1200" dirty="0" err="1">
                <a:latin typeface="Consolas" panose="020B0609020204030204" pitchFamily="49" charset="0"/>
              </a:rPr>
              <a:t>fibonacci</a:t>
            </a:r>
            <a:r>
              <a:rPr lang="en-US" sz="1200" dirty="0">
                <a:latin typeface="Consolas" panose="020B0609020204030204" pitchFamily="49" charset="0"/>
              </a:rPr>
              <a:t>(x – 2);</a:t>
            </a:r>
          </a:p>
          <a:p>
            <a:pPr fontAlgn="base"/>
            <a:r>
              <a:rPr lang="en-US" sz="1200" dirty="0">
                <a:latin typeface="Consolas" panose="020B0609020204030204" pitchFamily="49" charset="0"/>
              </a:rPr>
              <a:t>}</a:t>
            </a:r>
          </a:p>
          <a:p>
            <a:pPr fontAlgn="base"/>
            <a:r>
              <a:rPr lang="en-US" sz="1200" dirty="0">
                <a:latin typeface="Consolas" panose="020B0609020204030204" pitchFamily="49" charset="0"/>
              </a:rPr>
              <a:t>	// or without the (A?B:C) operator… </a:t>
            </a:r>
          </a:p>
          <a:p>
            <a:pPr fontAlgn="base"/>
            <a:r>
              <a:rPr lang="en-US" sz="1200" dirty="0" err="1">
                <a:latin typeface="Consolas" panose="020B0609020204030204" pitchFamily="49" charset="0"/>
              </a:rPr>
              <a:t>constexpr</a:t>
            </a:r>
            <a:r>
              <a:rPr lang="en-US" sz="1200" dirty="0">
                <a:latin typeface="Consolas" panose="020B0609020204030204" pitchFamily="49" charset="0"/>
              </a:rPr>
              <a:t> unsigned </a:t>
            </a:r>
            <a:r>
              <a:rPr lang="en-US" sz="1200" dirty="0" err="1">
                <a:latin typeface="Consolas" panose="020B0609020204030204" pitchFamily="49" charset="0"/>
              </a:rPr>
              <a:t>fibonacci</a:t>
            </a:r>
            <a:r>
              <a:rPr lang="en-US" sz="1200" dirty="0">
                <a:latin typeface="Consolas" panose="020B0609020204030204" pitchFamily="49" charset="0"/>
              </a:rPr>
              <a:t>(</a:t>
            </a:r>
            <a:r>
              <a:rPr lang="en-US" sz="1200" dirty="0" err="1">
                <a:latin typeface="Consolas" panose="020B0609020204030204" pitchFamily="49" charset="0"/>
              </a:rPr>
              <a:t>const</a:t>
            </a:r>
            <a:r>
              <a:rPr lang="en-US" sz="1200" dirty="0">
                <a:latin typeface="Consolas" panose="020B0609020204030204" pitchFamily="49" charset="0"/>
              </a:rPr>
              <a:t> unsigned x)</a:t>
            </a:r>
          </a:p>
          <a:p>
            <a:pPr fontAlgn="base"/>
            <a:r>
              <a:rPr lang="en-US" sz="1200" dirty="0">
                <a:latin typeface="Consolas" panose="020B0609020204030204" pitchFamily="49" charset="0"/>
              </a:rPr>
              <a:t>{</a:t>
            </a:r>
          </a:p>
          <a:p>
            <a:pPr fontAlgn="base"/>
            <a:r>
              <a:rPr lang="en-US" sz="1200" dirty="0">
                <a:latin typeface="Consolas" panose="020B0609020204030204" pitchFamily="49" charset="0"/>
              </a:rPr>
              <a:t>  if </a:t>
            </a:r>
            <a:r>
              <a:rPr lang="en-US" sz="1200" dirty="0" err="1">
                <a:latin typeface="Consolas" panose="020B0609020204030204" pitchFamily="49" charset="0"/>
              </a:rPr>
              <a:t>constexpr</a:t>
            </a:r>
            <a:r>
              <a:rPr lang="en-US" sz="1200" dirty="0">
                <a:latin typeface="Consolas" panose="020B0609020204030204" pitchFamily="49" charset="0"/>
              </a:rPr>
              <a:t>(x &lt;= 1)</a:t>
            </a:r>
          </a:p>
          <a:p>
            <a:pPr fontAlgn="base"/>
            <a:r>
              <a:rPr lang="en-US" sz="1200" dirty="0">
                <a:latin typeface="Consolas" panose="020B0609020204030204" pitchFamily="49" charset="0"/>
              </a:rPr>
              <a:t>    return x;</a:t>
            </a:r>
          </a:p>
          <a:p>
            <a:pPr fontAlgn="base"/>
            <a:r>
              <a:rPr lang="en-US" sz="1200" dirty="0">
                <a:latin typeface="Consolas" panose="020B0609020204030204" pitchFamily="49" charset="0"/>
              </a:rPr>
              <a:t>  else</a:t>
            </a:r>
          </a:p>
          <a:p>
            <a:pPr fontAlgn="base"/>
            <a:r>
              <a:rPr lang="en-US" sz="1200" dirty="0">
                <a:latin typeface="Consolas" panose="020B0609020204030204" pitchFamily="49" charset="0"/>
              </a:rPr>
              <a:t>    return </a:t>
            </a:r>
            <a:r>
              <a:rPr lang="en-US" sz="1200" dirty="0" err="1">
                <a:latin typeface="Consolas" panose="020B0609020204030204" pitchFamily="49" charset="0"/>
              </a:rPr>
              <a:t>fibonacci</a:t>
            </a:r>
            <a:r>
              <a:rPr lang="en-US" sz="1200" dirty="0">
                <a:latin typeface="Consolas" panose="020B0609020204030204" pitchFamily="49" charset="0"/>
              </a:rPr>
              <a:t>(x – 1) + </a:t>
            </a:r>
            <a:r>
              <a:rPr lang="en-US" sz="1200" dirty="0" err="1">
                <a:latin typeface="Consolas" panose="020B0609020204030204" pitchFamily="49" charset="0"/>
              </a:rPr>
              <a:t>fibonacci</a:t>
            </a:r>
            <a:r>
              <a:rPr lang="en-US" sz="1200" dirty="0">
                <a:latin typeface="Consolas" panose="020B0609020204030204" pitchFamily="49" charset="0"/>
              </a:rPr>
              <a:t>(x – 2);</a:t>
            </a:r>
          </a:p>
          <a:p>
            <a:pPr fontAlgn="base"/>
            <a:r>
              <a:rPr lang="en-US" sz="1200" dirty="0">
                <a:latin typeface="Consolas" panose="020B0609020204030204" pitchFamily="49" charset="0"/>
              </a:rPr>
              <a:t>}</a:t>
            </a:r>
          </a:p>
          <a:p>
            <a:pPr fontAlgn="base"/>
            <a:endParaRPr lang="en-US" sz="1200" dirty="0">
              <a:latin typeface="Consolas" panose="020B0609020204030204" pitchFamily="49" charset="0"/>
            </a:endParaRPr>
          </a:p>
          <a:p>
            <a:pPr fontAlgn="base"/>
            <a:r>
              <a:rPr lang="en-US" sz="1200" dirty="0" err="1">
                <a:latin typeface="Consolas" panose="020B0609020204030204" pitchFamily="49" charset="0"/>
              </a:rPr>
              <a:t>int</a:t>
            </a:r>
            <a:r>
              <a:rPr lang="en-US" sz="1200" dirty="0">
                <a:latin typeface="Consolas" panose="020B0609020204030204" pitchFamily="49" charset="0"/>
              </a:rPr>
              <a:t> main()</a:t>
            </a:r>
          </a:p>
          <a:p>
            <a:pPr fontAlgn="base"/>
            <a:r>
              <a:rPr lang="en-US" sz="1200" dirty="0">
                <a:latin typeface="Consolas" panose="020B0609020204030204" pitchFamily="49" charset="0"/>
              </a:rPr>
              <a:t>{</a:t>
            </a:r>
          </a:p>
          <a:p>
            <a:pPr fontAlgn="base"/>
            <a:r>
              <a:rPr lang="en-US" sz="1200" dirty="0">
                <a:latin typeface="Consolas" panose="020B0609020204030204" pitchFamily="49" charset="0"/>
              </a:rPr>
              <a:t>  return </a:t>
            </a:r>
            <a:r>
              <a:rPr lang="en-US" sz="1200" dirty="0" err="1">
                <a:latin typeface="Consolas" panose="020B0609020204030204" pitchFamily="49" charset="0"/>
              </a:rPr>
              <a:t>fibonacci</a:t>
            </a:r>
            <a:r>
              <a:rPr lang="en-US" sz="1200" dirty="0">
                <a:latin typeface="Consolas" panose="020B0609020204030204" pitchFamily="49" charset="0"/>
              </a:rPr>
              <a:t>(6);</a:t>
            </a:r>
          </a:p>
          <a:p>
            <a:pPr fontAlgn="base"/>
            <a:r>
              <a:rPr lang="en-US" sz="1200" dirty="0">
                <a:latin typeface="Consolas" panose="020B0609020204030204" pitchFamily="49" charset="0"/>
              </a:rPr>
              <a:t>}</a:t>
            </a:r>
          </a:p>
        </p:txBody>
      </p:sp>
      <p:sp>
        <p:nvSpPr>
          <p:cNvPr id="14" name="Shape 397">
            <a:extLst>
              <a:ext uri="{FF2B5EF4-FFF2-40B4-BE49-F238E27FC236}">
                <a16:creationId xmlns:a16="http://schemas.microsoft.com/office/drawing/2014/main" id="{7568B9A6-C8E8-4DCC-9A76-5178DB9BE1A5}"/>
              </a:ext>
            </a:extLst>
          </p:cNvPr>
          <p:cNvSpPr txBox="1">
            <a:spLocks/>
          </p:cNvSpPr>
          <p:nvPr/>
        </p:nvSpPr>
        <p:spPr>
          <a:xfrm>
            <a:off x="-1" y="2713933"/>
            <a:ext cx="4843849" cy="812987"/>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pPr>
              <a:lnSpc>
                <a:spcPct val="100000"/>
              </a:lnSpc>
              <a:spcAft>
                <a:spcPts val="0"/>
              </a:spcAft>
            </a:pPr>
            <a:r>
              <a:rPr lang="en-US" sz="1400" dirty="0">
                <a:solidFill>
                  <a:schemeClr val="bg2">
                    <a:lumMod val="60000"/>
                    <a:lumOff val="40000"/>
                  </a:schemeClr>
                </a:solidFill>
              </a:rPr>
              <a:t>b) </a:t>
            </a:r>
            <a:r>
              <a:rPr lang="en-US" sz="1400" dirty="0" err="1">
                <a:solidFill>
                  <a:schemeClr val="bg2">
                    <a:lumMod val="60000"/>
                    <a:lumOff val="40000"/>
                  </a:schemeClr>
                </a:solidFill>
                <a:latin typeface="Consolas" panose="020B0609020204030204" pitchFamily="49" charset="0"/>
              </a:rPr>
              <a:t>const</a:t>
            </a:r>
            <a:r>
              <a:rPr lang="en-US" sz="1400" dirty="0">
                <a:solidFill>
                  <a:schemeClr val="bg2">
                    <a:lumMod val="60000"/>
                    <a:lumOff val="40000"/>
                  </a:schemeClr>
                </a:solidFill>
              </a:rPr>
              <a:t> y </a:t>
            </a:r>
            <a:r>
              <a:rPr lang="en-US" sz="1400" dirty="0" err="1">
                <a:solidFill>
                  <a:schemeClr val="bg2">
                    <a:lumMod val="60000"/>
                    <a:lumOff val="40000"/>
                  </a:schemeClr>
                </a:solidFill>
                <a:latin typeface="Consolas" panose="020B0609020204030204" pitchFamily="49" charset="0"/>
              </a:rPr>
              <a:t>constexpr</a:t>
            </a:r>
            <a:r>
              <a:rPr lang="en-US" sz="1400" dirty="0">
                <a:solidFill>
                  <a:schemeClr val="bg2">
                    <a:lumMod val="60000"/>
                    <a:lumOff val="40000"/>
                  </a:schemeClr>
                </a:solidFill>
              </a:rPr>
              <a:t> (</a:t>
            </a:r>
            <a:r>
              <a:rPr lang="en-US" sz="1400" dirty="0" err="1">
                <a:solidFill>
                  <a:schemeClr val="bg2">
                    <a:lumMod val="60000"/>
                    <a:lumOff val="40000"/>
                  </a:schemeClr>
                </a:solidFill>
              </a:rPr>
              <a:t>avisa</a:t>
            </a:r>
            <a:r>
              <a:rPr lang="en-US" sz="1400" dirty="0">
                <a:solidFill>
                  <a:schemeClr val="bg2">
                    <a:lumMod val="60000"/>
                    <a:lumOff val="40000"/>
                  </a:schemeClr>
                </a:solidFill>
              </a:rPr>
              <a:t> al </a:t>
            </a:r>
            <a:r>
              <a:rPr lang="en-US" sz="1400" dirty="0" err="1">
                <a:solidFill>
                  <a:schemeClr val="bg2">
                    <a:lumMod val="60000"/>
                    <a:lumOff val="40000"/>
                  </a:schemeClr>
                </a:solidFill>
              </a:rPr>
              <a:t>compilador</a:t>
            </a:r>
            <a:r>
              <a:rPr lang="en-US" sz="1400" dirty="0">
                <a:solidFill>
                  <a:schemeClr val="bg2">
                    <a:lumMod val="60000"/>
                    <a:lumOff val="40000"/>
                  </a:schemeClr>
                </a:solidFill>
              </a:rPr>
              <a:t>)</a:t>
            </a:r>
          </a:p>
          <a:p>
            <a:pPr>
              <a:lnSpc>
                <a:spcPct val="100000"/>
              </a:lnSpc>
              <a:spcAft>
                <a:spcPts val="0"/>
              </a:spcAft>
            </a:pPr>
            <a:r>
              <a:rPr lang="en-US" sz="1400" dirty="0">
                <a:solidFill>
                  <a:schemeClr val="bg2">
                    <a:lumMod val="60000"/>
                    <a:lumOff val="40000"/>
                  </a:schemeClr>
                </a:solidFill>
              </a:rPr>
              <a:t>     Un </a:t>
            </a:r>
            <a:r>
              <a:rPr lang="en-US" sz="1400" dirty="0" err="1">
                <a:solidFill>
                  <a:schemeClr val="bg2">
                    <a:lumMod val="60000"/>
                    <a:lumOff val="40000"/>
                  </a:schemeClr>
                </a:solidFill>
                <a:latin typeface="Consolas" panose="020B0609020204030204" pitchFamily="49" charset="0"/>
              </a:rPr>
              <a:t>constexpr</a:t>
            </a:r>
            <a:r>
              <a:rPr lang="en-US" sz="1400" dirty="0">
                <a:solidFill>
                  <a:schemeClr val="bg2">
                    <a:lumMod val="60000"/>
                    <a:lumOff val="40000"/>
                  </a:schemeClr>
                </a:solidFill>
              </a:rPr>
              <a:t> </a:t>
            </a:r>
            <a:r>
              <a:rPr lang="en-US" sz="1400" dirty="0" err="1">
                <a:solidFill>
                  <a:schemeClr val="bg2">
                    <a:lumMod val="60000"/>
                    <a:lumOff val="40000"/>
                  </a:schemeClr>
                </a:solidFill>
              </a:rPr>
              <a:t>es</a:t>
            </a:r>
            <a:r>
              <a:rPr lang="en-US" sz="1400" dirty="0">
                <a:solidFill>
                  <a:schemeClr val="bg2">
                    <a:lumMod val="60000"/>
                    <a:lumOff val="40000"/>
                  </a:schemeClr>
                </a:solidFill>
              </a:rPr>
              <a:t> </a:t>
            </a:r>
            <a:r>
              <a:rPr lang="en-US" sz="1400" dirty="0" err="1">
                <a:solidFill>
                  <a:schemeClr val="bg2">
                    <a:lumMod val="60000"/>
                    <a:lumOff val="40000"/>
                  </a:schemeClr>
                </a:solidFill>
              </a:rPr>
              <a:t>conocida</a:t>
            </a:r>
            <a:r>
              <a:rPr lang="en-US" sz="1400" dirty="0">
                <a:solidFill>
                  <a:schemeClr val="bg2">
                    <a:lumMod val="60000"/>
                    <a:lumOff val="40000"/>
                  </a:schemeClr>
                </a:solidFill>
              </a:rPr>
              <a:t> </a:t>
            </a:r>
            <a:r>
              <a:rPr lang="en-US" sz="1400" dirty="0" err="1">
                <a:solidFill>
                  <a:schemeClr val="bg2">
                    <a:lumMod val="60000"/>
                    <a:lumOff val="40000"/>
                  </a:schemeClr>
                </a:solidFill>
              </a:rPr>
              <a:t>en</a:t>
            </a:r>
            <a:r>
              <a:rPr lang="en-US" sz="1400" dirty="0">
                <a:solidFill>
                  <a:schemeClr val="bg2">
                    <a:lumMod val="60000"/>
                    <a:lumOff val="40000"/>
                  </a:schemeClr>
                </a:solidFill>
              </a:rPr>
              <a:t> </a:t>
            </a:r>
            <a:r>
              <a:rPr lang="en-US" sz="1400" dirty="0" err="1">
                <a:solidFill>
                  <a:schemeClr val="bg2">
                    <a:lumMod val="60000"/>
                    <a:lumOff val="40000"/>
                  </a:schemeClr>
                </a:solidFill>
              </a:rPr>
              <a:t>tiempo</a:t>
            </a:r>
            <a:r>
              <a:rPr lang="en-US" sz="1400" dirty="0">
                <a:solidFill>
                  <a:schemeClr val="bg2">
                    <a:lumMod val="60000"/>
                    <a:lumOff val="40000"/>
                  </a:schemeClr>
                </a:solidFill>
              </a:rPr>
              <a:t> de </a:t>
            </a:r>
            <a:r>
              <a:rPr lang="en-US" sz="1400" u="sng" dirty="0" err="1">
                <a:solidFill>
                  <a:schemeClr val="bg2">
                    <a:lumMod val="60000"/>
                    <a:lumOff val="40000"/>
                  </a:schemeClr>
                </a:solidFill>
              </a:rPr>
              <a:t>compilación</a:t>
            </a:r>
            <a:r>
              <a:rPr lang="en-US" sz="1400" dirty="0">
                <a:solidFill>
                  <a:schemeClr val="bg2">
                    <a:lumMod val="60000"/>
                    <a:lumOff val="40000"/>
                  </a:schemeClr>
                </a:solidFill>
              </a:rPr>
              <a:t>.</a:t>
            </a:r>
          </a:p>
          <a:p>
            <a:pPr>
              <a:lnSpc>
                <a:spcPct val="100000"/>
              </a:lnSpc>
              <a:spcAft>
                <a:spcPts val="0"/>
              </a:spcAft>
            </a:pPr>
            <a:r>
              <a:rPr lang="en-US" sz="1400" dirty="0">
                <a:solidFill>
                  <a:schemeClr val="bg2">
                    <a:lumMod val="60000"/>
                    <a:lumOff val="40000"/>
                  </a:schemeClr>
                </a:solidFill>
              </a:rPr>
              <a:t>     Un </a:t>
            </a:r>
            <a:r>
              <a:rPr lang="en-US" sz="1400" dirty="0" err="1">
                <a:solidFill>
                  <a:schemeClr val="bg2">
                    <a:lumMod val="60000"/>
                    <a:lumOff val="40000"/>
                  </a:schemeClr>
                </a:solidFill>
                <a:latin typeface="Consolas" panose="020B0609020204030204" pitchFamily="49" charset="0"/>
              </a:rPr>
              <a:t>const</a:t>
            </a:r>
            <a:r>
              <a:rPr lang="en-US" sz="1400" dirty="0">
                <a:solidFill>
                  <a:schemeClr val="bg2">
                    <a:lumMod val="60000"/>
                    <a:lumOff val="40000"/>
                  </a:schemeClr>
                </a:solidFill>
              </a:rPr>
              <a:t> </a:t>
            </a:r>
            <a:r>
              <a:rPr lang="en-US" sz="1400" dirty="0" err="1">
                <a:solidFill>
                  <a:schemeClr val="bg2">
                    <a:lumMod val="60000"/>
                    <a:lumOff val="40000"/>
                  </a:schemeClr>
                </a:solidFill>
              </a:rPr>
              <a:t>es</a:t>
            </a:r>
            <a:r>
              <a:rPr lang="en-US" sz="1400" dirty="0">
                <a:solidFill>
                  <a:schemeClr val="bg2">
                    <a:lumMod val="60000"/>
                    <a:lumOff val="40000"/>
                  </a:schemeClr>
                </a:solidFill>
              </a:rPr>
              <a:t> un valor que “</a:t>
            </a:r>
            <a:r>
              <a:rPr lang="en-US" sz="1400" dirty="0" err="1">
                <a:solidFill>
                  <a:schemeClr val="bg2">
                    <a:lumMod val="60000"/>
                    <a:lumOff val="40000"/>
                  </a:schemeClr>
                </a:solidFill>
              </a:rPr>
              <a:t>cambiará</a:t>
            </a:r>
            <a:r>
              <a:rPr lang="en-US" sz="1400" dirty="0">
                <a:solidFill>
                  <a:schemeClr val="bg2">
                    <a:lumMod val="60000"/>
                    <a:lumOff val="40000"/>
                  </a:schemeClr>
                </a:solidFill>
              </a:rPr>
              <a:t>”.</a:t>
            </a:r>
          </a:p>
        </p:txBody>
      </p:sp>
      <p:sp>
        <p:nvSpPr>
          <p:cNvPr id="15" name="Shape 71">
            <a:extLst>
              <a:ext uri="{FF2B5EF4-FFF2-40B4-BE49-F238E27FC236}">
                <a16:creationId xmlns:a16="http://schemas.microsoft.com/office/drawing/2014/main" id="{765418F1-30BA-4841-AC43-CCD942B7FD34}"/>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Tree>
    <p:custDataLst>
      <p:tags r:id="rId1"/>
    </p:custDataLst>
    <p:extLst>
      <p:ext uri="{BB962C8B-B14F-4D97-AF65-F5344CB8AC3E}">
        <p14:creationId xmlns:p14="http://schemas.microsoft.com/office/powerpoint/2010/main" val="8786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uiExpand="1"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Shape 412"/>
        <p:cNvGrpSpPr/>
        <p:nvPr/>
      </p:nvGrpSpPr>
      <p:grpSpPr>
        <a:xfrm>
          <a:off x="0" y="0"/>
          <a:ext cx="0" cy="0"/>
          <a:chOff x="0" y="0"/>
          <a:chExt cx="0" cy="0"/>
        </a:xfrm>
      </p:grpSpPr>
      <p:sp>
        <p:nvSpPr>
          <p:cNvPr id="22" name="Rectangle 21"/>
          <p:cNvSpPr/>
          <p:nvPr/>
        </p:nvSpPr>
        <p:spPr>
          <a:xfrm>
            <a:off x="0" y="0"/>
            <a:ext cx="9144000" cy="450406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Shape 413"/>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414" name="Shape 414"/>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rtl="0">
              <a:spcBef>
                <a:spcPts val="0"/>
              </a:spcBef>
              <a:buNone/>
            </a:pPr>
            <a:r>
              <a:rPr lang="en" b="1" dirty="0">
                <a:solidFill>
                  <a:srgbClr val="FFFFFF"/>
                </a:solidFill>
              </a:rPr>
              <a:t>2) </a:t>
            </a:r>
            <a:r>
              <a:rPr lang="en-US" b="1" dirty="0" err="1">
                <a:solidFill>
                  <a:srgbClr val="FFFFFF"/>
                </a:solidFill>
              </a:rPr>
              <a:t>Conoce</a:t>
            </a:r>
            <a:r>
              <a:rPr lang="en-US" b="1" dirty="0">
                <a:solidFill>
                  <a:srgbClr val="FFFFFF"/>
                </a:solidFill>
              </a:rPr>
              <a:t> </a:t>
            </a:r>
            <a:r>
              <a:rPr lang="en-US" b="1" dirty="0" err="1">
                <a:solidFill>
                  <a:srgbClr val="FFFFFF"/>
                </a:solidFill>
              </a:rPr>
              <a:t>tu</a:t>
            </a:r>
            <a:r>
              <a:rPr lang="en-US" b="1" dirty="0">
                <a:solidFill>
                  <a:srgbClr val="FFFFFF"/>
                </a:solidFill>
              </a:rPr>
              <a:t> </a:t>
            </a:r>
            <a:r>
              <a:rPr lang="en" b="1" dirty="0">
                <a:solidFill>
                  <a:srgbClr val="FFFFFF"/>
                </a:solidFill>
              </a:rPr>
              <a:t>hardware: Memor</a:t>
            </a:r>
            <a:r>
              <a:rPr lang="en-US" b="1" dirty="0" err="1">
                <a:solidFill>
                  <a:srgbClr val="FFFFFF"/>
                </a:solidFill>
              </a:rPr>
              <a:t>ia</a:t>
            </a:r>
            <a:endParaRPr lang="en" b="1" dirty="0">
              <a:solidFill>
                <a:srgbClr val="FFFFFF"/>
              </a:solidFill>
            </a:endParaRPr>
          </a:p>
        </p:txBody>
      </p:sp>
      <p:sp>
        <p:nvSpPr>
          <p:cNvPr id="415" name="Shape 415"/>
          <p:cNvSpPr txBox="1">
            <a:spLocks noGrp="1"/>
          </p:cNvSpPr>
          <p:nvPr>
            <p:ph type="body" idx="1"/>
          </p:nvPr>
        </p:nvSpPr>
        <p:spPr>
          <a:xfrm>
            <a:off x="311700" y="2447467"/>
            <a:ext cx="8520600" cy="2121333"/>
          </a:xfrm>
          <a:prstGeom prst="rect">
            <a:avLst/>
          </a:prstGeom>
        </p:spPr>
        <p:txBody>
          <a:bodyPr lIns="91425" tIns="91425" rIns="91425" bIns="91425" anchor="t" anchorCtr="0">
            <a:noAutofit/>
          </a:bodyPr>
          <a:lstStyle/>
          <a:p>
            <a:pPr lvl="0">
              <a:spcAft>
                <a:spcPts val="0"/>
              </a:spcAft>
              <a:buClr>
                <a:schemeClr val="dk1"/>
              </a:buClr>
              <a:buSzPct val="78571"/>
            </a:pPr>
            <a:r>
              <a:rPr lang="en" sz="1400" i="1" dirty="0">
                <a:solidFill>
                  <a:schemeClr val="bg1"/>
                </a:solidFill>
              </a:rPr>
              <a:t>“La única cosa mala de la computa</a:t>
            </a:r>
            <a:r>
              <a:rPr lang="en-US" sz="1400" i="1" dirty="0" err="1">
                <a:solidFill>
                  <a:schemeClr val="bg1"/>
                </a:solidFill>
              </a:rPr>
              <a:t>ción</a:t>
            </a:r>
            <a:r>
              <a:rPr lang="en-US" sz="1400" i="1" dirty="0">
                <a:solidFill>
                  <a:schemeClr val="bg1"/>
                </a:solidFill>
              </a:rPr>
              <a:t> </a:t>
            </a:r>
            <a:r>
              <a:rPr lang="en-US" sz="1400" i="1" dirty="0" err="1">
                <a:solidFill>
                  <a:schemeClr val="bg1"/>
                </a:solidFill>
              </a:rPr>
              <a:t>teórica</a:t>
            </a:r>
            <a:endParaRPr lang="en-US" sz="1400" i="1" dirty="0">
              <a:solidFill>
                <a:schemeClr val="bg1"/>
              </a:solidFill>
            </a:endParaRPr>
          </a:p>
          <a:p>
            <a:pPr lvl="0">
              <a:spcAft>
                <a:spcPts val="0"/>
              </a:spcAft>
              <a:buClr>
                <a:schemeClr val="dk1"/>
              </a:buClr>
              <a:buSzPct val="78571"/>
            </a:pPr>
            <a:r>
              <a:rPr lang="en-US" sz="1400" i="1" dirty="0" err="1">
                <a:solidFill>
                  <a:schemeClr val="bg1"/>
                </a:solidFill>
              </a:rPr>
              <a:t>es</a:t>
            </a:r>
            <a:r>
              <a:rPr lang="en-US" sz="1400" i="1" dirty="0">
                <a:solidFill>
                  <a:schemeClr val="bg1"/>
                </a:solidFill>
              </a:rPr>
              <a:t> que no hay </a:t>
            </a:r>
            <a:r>
              <a:rPr lang="en-US" sz="1400" i="1" dirty="0" err="1">
                <a:solidFill>
                  <a:schemeClr val="bg1"/>
                </a:solidFill>
              </a:rPr>
              <a:t>ordenadores</a:t>
            </a:r>
            <a:r>
              <a:rPr lang="en-US" sz="1400" i="1" dirty="0">
                <a:solidFill>
                  <a:schemeClr val="bg1"/>
                </a:solidFill>
              </a:rPr>
              <a:t> </a:t>
            </a:r>
            <a:r>
              <a:rPr lang="en-US" sz="1400" i="1" dirty="0" err="1">
                <a:solidFill>
                  <a:schemeClr val="bg1"/>
                </a:solidFill>
              </a:rPr>
              <a:t>teóricos</a:t>
            </a:r>
            <a:r>
              <a:rPr lang="en" sz="1400" i="1" dirty="0">
                <a:solidFill>
                  <a:schemeClr val="bg1"/>
                </a:solidFill>
              </a:rPr>
              <a:t>.”     </a:t>
            </a:r>
          </a:p>
          <a:p>
            <a:pPr lvl="0">
              <a:spcAft>
                <a:spcPts val="0"/>
              </a:spcAft>
              <a:buClr>
                <a:schemeClr val="dk1"/>
              </a:buClr>
              <a:buSzPct val="78571"/>
            </a:pPr>
            <a:r>
              <a:rPr lang="en" sz="1400" dirty="0">
                <a:solidFill>
                  <a:schemeClr val="bg1"/>
                </a:solidFill>
              </a:rPr>
              <a:t>Andy Thomason.</a:t>
            </a:r>
          </a:p>
          <a:p>
            <a:pPr lvl="0">
              <a:spcAft>
                <a:spcPts val="0"/>
              </a:spcAft>
              <a:buClr>
                <a:schemeClr val="dk1"/>
              </a:buClr>
              <a:buSzPct val="78571"/>
            </a:pPr>
            <a:endParaRPr sz="1400" dirty="0">
              <a:solidFill>
                <a:schemeClr val="bg1"/>
              </a:solidFill>
            </a:endParaRPr>
          </a:p>
          <a:p>
            <a:pPr marL="514350" lvl="0" indent="-285750" rtl="0">
              <a:spcBef>
                <a:spcPts val="0"/>
              </a:spcBef>
              <a:buClr>
                <a:schemeClr val="bg1"/>
              </a:buClr>
              <a:buFont typeface="Arial" panose="020B0604020202020204" pitchFamily="34" charset="0"/>
              <a:buChar char="•"/>
            </a:pPr>
            <a:r>
              <a:rPr lang="en" dirty="0">
                <a:solidFill>
                  <a:schemeClr val="bg1"/>
                </a:solidFill>
              </a:rPr>
              <a:t>Jeff Dean numbers.</a:t>
            </a:r>
          </a:p>
          <a:p>
            <a:pPr marL="514350" lvl="0" indent="-285750" rtl="0">
              <a:spcBef>
                <a:spcPts val="0"/>
              </a:spcBef>
              <a:buClr>
                <a:schemeClr val="bg1"/>
              </a:buClr>
              <a:buFont typeface="Arial" panose="020B0604020202020204" pitchFamily="34" charset="0"/>
              <a:buChar char="•"/>
            </a:pPr>
            <a:r>
              <a:rPr lang="en" dirty="0">
                <a:solidFill>
                  <a:schemeClr val="bg1"/>
                </a:solidFill>
              </a:rPr>
              <a:t>Cache speed &amp; size comparison.</a:t>
            </a:r>
          </a:p>
        </p:txBody>
      </p:sp>
      <p:sp>
        <p:nvSpPr>
          <p:cNvPr id="416" name="Shape 41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bg1"/>
                </a:solidFill>
              </a:rPr>
              <a:t>12</a:t>
            </a:fld>
            <a:endParaRPr lang="en">
              <a:solidFill>
                <a:schemeClr val="bg1"/>
              </a:solidFill>
            </a:endParaRPr>
          </a:p>
        </p:txBody>
      </p:sp>
      <p:sp>
        <p:nvSpPr>
          <p:cNvPr id="417" name="Shape 417"/>
          <p:cNvSpPr txBox="1">
            <a:spLocks noGrp="1"/>
          </p:cNvSpPr>
          <p:nvPr>
            <p:ph type="body" idx="1"/>
          </p:nvPr>
        </p:nvSpPr>
        <p:spPr>
          <a:xfrm>
            <a:off x="249300" y="1152475"/>
            <a:ext cx="3737100" cy="1201111"/>
          </a:xfrm>
          <a:prstGeom prst="rect">
            <a:avLst/>
          </a:prstGeom>
        </p:spPr>
        <p:txBody>
          <a:bodyPr lIns="91425" tIns="91425" rIns="91425" bIns="91425" anchor="t" anchorCtr="0">
            <a:noAutofit/>
          </a:bodyPr>
          <a:lstStyle/>
          <a:p>
            <a:pPr lvl="0" rtl="0">
              <a:spcBef>
                <a:spcPts val="0"/>
              </a:spcBef>
              <a:buNone/>
            </a:pPr>
            <a:r>
              <a:rPr lang="en-US" dirty="0">
                <a:solidFill>
                  <a:schemeClr val="bg1"/>
                </a:solidFill>
              </a:rPr>
              <a:t>Los </a:t>
            </a:r>
            <a:r>
              <a:rPr lang="en" dirty="0">
                <a:solidFill>
                  <a:schemeClr val="bg1"/>
                </a:solidFill>
              </a:rPr>
              <a:t>CPUs </a:t>
            </a:r>
            <a:r>
              <a:rPr lang="en-US" dirty="0">
                <a:solidFill>
                  <a:schemeClr val="bg1"/>
                </a:solidFill>
              </a:rPr>
              <a:t>son </a:t>
            </a:r>
            <a:r>
              <a:rPr lang="en-US" b="1" dirty="0" err="1">
                <a:solidFill>
                  <a:schemeClr val="bg1"/>
                </a:solidFill>
              </a:rPr>
              <a:t>muy</a:t>
            </a:r>
            <a:r>
              <a:rPr lang="en-US" b="1" dirty="0">
                <a:solidFill>
                  <a:schemeClr val="bg1"/>
                </a:solidFill>
              </a:rPr>
              <a:t> </a:t>
            </a:r>
            <a:r>
              <a:rPr lang="en-US" b="1" dirty="0" err="1">
                <a:solidFill>
                  <a:schemeClr val="bg1"/>
                </a:solidFill>
              </a:rPr>
              <a:t>rápidos</a:t>
            </a:r>
            <a:r>
              <a:rPr lang="en" dirty="0">
                <a:solidFill>
                  <a:schemeClr val="bg1"/>
                </a:solidFill>
              </a:rPr>
              <a:t>:</a:t>
            </a:r>
          </a:p>
          <a:p>
            <a:pPr marL="914400" lvl="0" indent="0" rtl="0">
              <a:spcBef>
                <a:spcPts val="0"/>
              </a:spcBef>
              <a:buNone/>
            </a:pPr>
            <a:r>
              <a:rPr lang="en" dirty="0">
                <a:solidFill>
                  <a:schemeClr val="bg1"/>
                </a:solidFill>
              </a:rPr>
              <a:t>¡</a:t>
            </a:r>
            <a:r>
              <a:rPr lang="en-US" dirty="0" err="1">
                <a:solidFill>
                  <a:schemeClr val="bg1"/>
                </a:solidFill>
              </a:rPr>
              <a:t>Esperando</a:t>
            </a:r>
            <a:r>
              <a:rPr lang="en-US" dirty="0">
                <a:solidFill>
                  <a:schemeClr val="bg1"/>
                </a:solidFill>
              </a:rPr>
              <a:t> </a:t>
            </a:r>
            <a:r>
              <a:rPr lang="en-US" dirty="0" err="1">
                <a:solidFill>
                  <a:schemeClr val="bg1"/>
                </a:solidFill>
              </a:rPr>
              <a:t>los</a:t>
            </a:r>
            <a:r>
              <a:rPr lang="en-US" dirty="0">
                <a:solidFill>
                  <a:schemeClr val="bg1"/>
                </a:solidFill>
              </a:rPr>
              <a:t> </a:t>
            </a:r>
            <a:r>
              <a:rPr lang="en-US" dirty="0" err="1">
                <a:solidFill>
                  <a:schemeClr val="bg1"/>
                </a:solidFill>
              </a:rPr>
              <a:t>datos</a:t>
            </a:r>
            <a:r>
              <a:rPr lang="en-US" dirty="0">
                <a:solidFill>
                  <a:schemeClr val="bg1"/>
                </a:solidFill>
              </a:rPr>
              <a:t>!</a:t>
            </a:r>
            <a:endParaRPr dirty="0">
              <a:solidFill>
                <a:schemeClr val="bg1"/>
              </a:solidFill>
            </a:endParaRPr>
          </a:p>
        </p:txBody>
      </p:sp>
      <p:pic>
        <p:nvPicPr>
          <p:cNvPr id="17" name="Imagen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pic>
        <p:nvPicPr>
          <p:cNvPr id="1026" name="Picture 2" descr="http://ggsoku.com/wp-content/uploads/domino-computer-06.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021591" y="1459027"/>
            <a:ext cx="3450866" cy="1882999"/>
          </a:xfrm>
          <a:prstGeom prst="rect">
            <a:avLst/>
          </a:prstGeom>
          <a:noFill/>
          <a:extLst>
            <a:ext uri="{909E8E84-426E-40DD-AFC4-6F175D3DCCD1}">
              <a14:hiddenFill xmlns:a14="http://schemas.microsoft.com/office/drawing/2010/main">
                <a:solidFill>
                  <a:srgbClr val="FFFFFF"/>
                </a:solidFill>
              </a14:hiddenFill>
            </a:ext>
          </a:extLst>
        </p:spPr>
      </p:pic>
      <p:sp>
        <p:nvSpPr>
          <p:cNvPr id="11" name="Shape 71">
            <a:extLst>
              <a:ext uri="{FF2B5EF4-FFF2-40B4-BE49-F238E27FC236}">
                <a16:creationId xmlns:a16="http://schemas.microsoft.com/office/drawing/2014/main" id="{44EFD6E1-5388-40B0-8055-5D8D3B29B0D2}"/>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 grpId="0"/>
      <p:bldP spid="41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Shape 421"/>
        <p:cNvGrpSpPr/>
        <p:nvPr/>
      </p:nvGrpSpPr>
      <p:grpSpPr>
        <a:xfrm>
          <a:off x="0" y="0"/>
          <a:ext cx="0" cy="0"/>
          <a:chOff x="0" y="0"/>
          <a:chExt cx="0" cy="0"/>
        </a:xfrm>
      </p:grpSpPr>
      <p:sp>
        <p:nvSpPr>
          <p:cNvPr id="21" name="Rectangle 20"/>
          <p:cNvSpPr/>
          <p:nvPr/>
        </p:nvSpPr>
        <p:spPr>
          <a:xfrm>
            <a:off x="0" y="0"/>
            <a:ext cx="9144000" cy="450406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Shape 422"/>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423" name="Shape 423"/>
          <p:cNvSpPr txBox="1">
            <a:spLocks noGrp="1"/>
          </p:cNvSpPr>
          <p:nvPr>
            <p:ph type="body" idx="1"/>
          </p:nvPr>
        </p:nvSpPr>
        <p:spPr>
          <a:xfrm>
            <a:off x="136934" y="923875"/>
            <a:ext cx="2519700" cy="3416400"/>
          </a:xfrm>
          <a:prstGeom prst="rect">
            <a:avLst/>
          </a:prstGeom>
        </p:spPr>
        <p:txBody>
          <a:bodyPr lIns="91425" tIns="91425" rIns="91425" bIns="91425" anchor="t" anchorCtr="0">
            <a:noAutofit/>
          </a:bodyPr>
          <a:lstStyle/>
          <a:p>
            <a:pPr lvl="0" rtl="0">
              <a:lnSpc>
                <a:spcPct val="100000"/>
              </a:lnSpc>
              <a:spcBef>
                <a:spcPts val="0"/>
              </a:spcBef>
              <a:spcAft>
                <a:spcPts val="0"/>
              </a:spcAft>
              <a:buNone/>
            </a:pPr>
            <a:r>
              <a:rPr lang="en" dirty="0">
                <a:solidFill>
                  <a:schemeClr val="bg1"/>
                </a:solidFill>
              </a:rPr>
              <a:t>Jeff Dean </a:t>
            </a:r>
          </a:p>
          <a:p>
            <a:pPr lvl="0" rtl="0">
              <a:lnSpc>
                <a:spcPct val="100000"/>
              </a:lnSpc>
              <a:spcBef>
                <a:spcPts val="0"/>
              </a:spcBef>
              <a:spcAft>
                <a:spcPts val="0"/>
              </a:spcAft>
              <a:buNone/>
            </a:pPr>
            <a:r>
              <a:rPr lang="en" dirty="0">
                <a:solidFill>
                  <a:schemeClr val="bg1"/>
                </a:solidFill>
              </a:rPr>
              <a:t>numbers!</a:t>
            </a:r>
          </a:p>
          <a:p>
            <a:pPr lvl="0" rtl="0">
              <a:spcBef>
                <a:spcPts val="0"/>
              </a:spcBef>
              <a:buNone/>
            </a:pPr>
            <a:endParaRPr dirty="0">
              <a:solidFill>
                <a:schemeClr val="bg1"/>
              </a:solidFill>
            </a:endParaRPr>
          </a:p>
        </p:txBody>
      </p:sp>
      <p:sp>
        <p:nvSpPr>
          <p:cNvPr id="424" name="Shape 424"/>
          <p:cNvSpPr txBox="1"/>
          <p:nvPr/>
        </p:nvSpPr>
        <p:spPr>
          <a:xfrm>
            <a:off x="1359647" y="890148"/>
            <a:ext cx="7839182" cy="3560252"/>
          </a:xfrm>
          <a:prstGeom prst="rect">
            <a:avLst/>
          </a:prstGeom>
          <a:noFill/>
          <a:ln>
            <a:noFill/>
          </a:ln>
        </p:spPr>
        <p:txBody>
          <a:bodyPr lIns="91425" tIns="91425" rIns="91425" bIns="91425" anchor="t" anchorCtr="0">
            <a:noAutofit/>
          </a:bodyPr>
          <a:lstStyle/>
          <a:p>
            <a:pPr lvl="0" rtl="0">
              <a:spcBef>
                <a:spcPts val="0"/>
              </a:spcBef>
              <a:buNone/>
            </a:pPr>
            <a:r>
              <a:rPr lang="en" sz="1100" dirty="0">
                <a:solidFill>
                  <a:schemeClr val="bg1"/>
                </a:solidFill>
                <a:latin typeface="Consolas" panose="020B0609020204030204" pitchFamily="49" charset="0"/>
                <a:sym typeface="Consolas"/>
              </a:rPr>
              <a:t>Latency Comparison Numbers</a:t>
            </a:r>
          </a:p>
          <a:p>
            <a:pPr lvl="0" rtl="0">
              <a:spcBef>
                <a:spcPts val="0"/>
              </a:spcBef>
              <a:buNone/>
            </a:pPr>
            <a:r>
              <a:rPr lang="en" sz="1100" dirty="0">
                <a:solidFill>
                  <a:schemeClr val="bg1"/>
                </a:solidFill>
                <a:latin typeface="Consolas" panose="020B0609020204030204" pitchFamily="49" charset="0"/>
                <a:sym typeface="Consolas"/>
              </a:rPr>
              <a:t>--------------------------</a:t>
            </a:r>
          </a:p>
          <a:p>
            <a:pPr lvl="0" rtl="0">
              <a:spcBef>
                <a:spcPts val="0"/>
              </a:spcBef>
              <a:buNone/>
            </a:pPr>
            <a:r>
              <a:rPr lang="en" sz="1100" dirty="0">
                <a:solidFill>
                  <a:schemeClr val="bg1"/>
                </a:solidFill>
                <a:latin typeface="Consolas" panose="020B0609020204030204" pitchFamily="49" charset="0"/>
                <a:sym typeface="Consolas"/>
              </a:rPr>
              <a:t>L1 cache reference                           0.5 ns</a:t>
            </a:r>
          </a:p>
          <a:p>
            <a:pPr lvl="0" rtl="0">
              <a:spcBef>
                <a:spcPts val="0"/>
              </a:spcBef>
              <a:buNone/>
            </a:pPr>
            <a:r>
              <a:rPr lang="en" sz="1100" dirty="0">
                <a:solidFill>
                  <a:schemeClr val="bg1"/>
                </a:solidFill>
                <a:latin typeface="Consolas" panose="020B0609020204030204" pitchFamily="49" charset="0"/>
                <a:sym typeface="Consolas"/>
              </a:rPr>
              <a:t>Branch mispredict                            5   ns</a:t>
            </a:r>
          </a:p>
          <a:p>
            <a:pPr lvl="0" rtl="0">
              <a:spcBef>
                <a:spcPts val="0"/>
              </a:spcBef>
              <a:buNone/>
            </a:pPr>
            <a:r>
              <a:rPr lang="en" sz="1100" dirty="0">
                <a:solidFill>
                  <a:schemeClr val="bg1"/>
                </a:solidFill>
                <a:latin typeface="Consolas" panose="020B0609020204030204" pitchFamily="49" charset="0"/>
                <a:sym typeface="Consolas"/>
              </a:rPr>
              <a:t>L2 cache reference                           7   ns                    14x L1 cache</a:t>
            </a:r>
          </a:p>
          <a:p>
            <a:pPr lvl="0" rtl="0">
              <a:spcBef>
                <a:spcPts val="0"/>
              </a:spcBef>
              <a:buNone/>
            </a:pPr>
            <a:endParaRPr lang="en" sz="1100" dirty="0">
              <a:solidFill>
                <a:schemeClr val="bg1"/>
              </a:solidFill>
              <a:latin typeface="Consolas" panose="020B0609020204030204" pitchFamily="49" charset="0"/>
              <a:sym typeface="Consolas"/>
            </a:endParaRPr>
          </a:p>
          <a:p>
            <a:pPr lvl="0" rtl="0">
              <a:spcBef>
                <a:spcPts val="0"/>
              </a:spcBef>
              <a:buNone/>
            </a:pPr>
            <a:r>
              <a:rPr lang="en" sz="1100" dirty="0">
                <a:solidFill>
                  <a:schemeClr val="bg1"/>
                </a:solidFill>
                <a:latin typeface="Consolas" panose="020B0609020204030204" pitchFamily="49" charset="0"/>
                <a:sym typeface="Consolas"/>
              </a:rPr>
              <a:t>Mutex lock/unlock                           25   ns</a:t>
            </a:r>
          </a:p>
          <a:p>
            <a:pPr lvl="0" rtl="0">
              <a:spcBef>
                <a:spcPts val="0"/>
              </a:spcBef>
              <a:buNone/>
            </a:pPr>
            <a:r>
              <a:rPr lang="en" sz="1100" dirty="0">
                <a:solidFill>
                  <a:schemeClr val="bg1"/>
                </a:solidFill>
                <a:latin typeface="Consolas" panose="020B0609020204030204" pitchFamily="49" charset="0"/>
                <a:sym typeface="Consolas"/>
              </a:rPr>
              <a:t>Main memory reference                      100   ns                    20x L2 cache, 200x L1 cache</a:t>
            </a:r>
          </a:p>
          <a:p>
            <a:pPr lvl="0" rtl="0">
              <a:spcBef>
                <a:spcPts val="0"/>
              </a:spcBef>
              <a:buNone/>
            </a:pPr>
            <a:endParaRPr lang="en" sz="1100" dirty="0">
              <a:solidFill>
                <a:schemeClr val="bg1"/>
              </a:solidFill>
              <a:latin typeface="Consolas" panose="020B0609020204030204" pitchFamily="49" charset="0"/>
              <a:sym typeface="Consolas"/>
            </a:endParaRPr>
          </a:p>
          <a:p>
            <a:pPr lvl="0" rtl="0">
              <a:spcBef>
                <a:spcPts val="0"/>
              </a:spcBef>
              <a:buNone/>
            </a:pPr>
            <a:r>
              <a:rPr lang="en" sz="1100" dirty="0">
                <a:solidFill>
                  <a:schemeClr val="bg1"/>
                </a:solidFill>
                <a:latin typeface="Consolas" panose="020B0609020204030204" pitchFamily="49" charset="0"/>
                <a:sym typeface="Consolas"/>
              </a:rPr>
              <a:t>Compress 1K bytes with Zippy             3,000   ns        3 us</a:t>
            </a:r>
          </a:p>
          <a:p>
            <a:pPr lvl="0" rtl="0">
              <a:spcBef>
                <a:spcPts val="0"/>
              </a:spcBef>
              <a:buNone/>
            </a:pPr>
            <a:r>
              <a:rPr lang="en" sz="1100" dirty="0">
                <a:solidFill>
                  <a:schemeClr val="bg1"/>
                </a:solidFill>
                <a:latin typeface="Consolas" panose="020B0609020204030204" pitchFamily="49" charset="0"/>
                <a:sym typeface="Consolas"/>
              </a:rPr>
              <a:t>Send 1K bytes over 1 Gbps network       10,000   ns       10 us</a:t>
            </a:r>
          </a:p>
          <a:p>
            <a:pPr lvl="0" rtl="0">
              <a:spcBef>
                <a:spcPts val="0"/>
              </a:spcBef>
              <a:buNone/>
            </a:pPr>
            <a:r>
              <a:rPr lang="en" sz="1100" dirty="0">
                <a:solidFill>
                  <a:schemeClr val="bg1"/>
                </a:solidFill>
                <a:latin typeface="Consolas" panose="020B0609020204030204" pitchFamily="49" charset="0"/>
                <a:sym typeface="Consolas"/>
              </a:rPr>
              <a:t>Read 4K randomly from SSD*             150,000   ns      150 us          ~1GB/sec SSD</a:t>
            </a:r>
          </a:p>
          <a:p>
            <a:pPr lvl="0" rtl="0">
              <a:spcBef>
                <a:spcPts val="0"/>
              </a:spcBef>
              <a:buNone/>
            </a:pPr>
            <a:r>
              <a:rPr lang="en" sz="1100" dirty="0">
                <a:solidFill>
                  <a:schemeClr val="bg1"/>
                </a:solidFill>
                <a:latin typeface="Consolas" panose="020B0609020204030204" pitchFamily="49" charset="0"/>
                <a:sym typeface="Consolas"/>
              </a:rPr>
              <a:t>Read 1 MB sequentially from memory     250,000   ns      250 us</a:t>
            </a:r>
          </a:p>
          <a:p>
            <a:pPr lvl="0" rtl="0">
              <a:spcBef>
                <a:spcPts val="0"/>
              </a:spcBef>
              <a:buNone/>
            </a:pPr>
            <a:r>
              <a:rPr lang="en" sz="1100" dirty="0">
                <a:solidFill>
                  <a:schemeClr val="bg1"/>
                </a:solidFill>
                <a:latin typeface="Consolas" panose="020B0609020204030204" pitchFamily="49" charset="0"/>
                <a:sym typeface="Consolas"/>
              </a:rPr>
              <a:t>Round trip within same datacenter      500,000   ns      500 us</a:t>
            </a:r>
          </a:p>
          <a:p>
            <a:pPr lvl="0" rtl="0">
              <a:spcBef>
                <a:spcPts val="0"/>
              </a:spcBef>
              <a:buNone/>
            </a:pPr>
            <a:endParaRPr lang="en" sz="1100" dirty="0">
              <a:solidFill>
                <a:schemeClr val="bg1"/>
              </a:solidFill>
              <a:latin typeface="Consolas" panose="020B0609020204030204" pitchFamily="49" charset="0"/>
              <a:sym typeface="Consolas"/>
            </a:endParaRPr>
          </a:p>
          <a:p>
            <a:pPr lvl="0" rtl="0">
              <a:spcBef>
                <a:spcPts val="0"/>
              </a:spcBef>
              <a:buNone/>
            </a:pPr>
            <a:r>
              <a:rPr lang="en" sz="1100" dirty="0">
                <a:solidFill>
                  <a:schemeClr val="bg1"/>
                </a:solidFill>
                <a:latin typeface="Consolas" panose="020B0609020204030204" pitchFamily="49" charset="0"/>
                <a:sym typeface="Consolas"/>
              </a:rPr>
              <a:t>Read 1 MB sequentially from SSD*     1,000,000   ns    1,000 us    1 ms  ~1GB/sec SSD, 4X memory</a:t>
            </a:r>
          </a:p>
          <a:p>
            <a:pPr lvl="0" rtl="0">
              <a:spcBef>
                <a:spcPts val="0"/>
              </a:spcBef>
              <a:buNone/>
            </a:pPr>
            <a:r>
              <a:rPr lang="en" sz="1100" dirty="0">
                <a:solidFill>
                  <a:schemeClr val="bg1"/>
                </a:solidFill>
                <a:latin typeface="Consolas" panose="020B0609020204030204" pitchFamily="49" charset="0"/>
                <a:sym typeface="Consolas"/>
              </a:rPr>
              <a:t>Disk seek                           10,000,000   ns   10,000 us   10 ms  20x datacenter roundtrip</a:t>
            </a:r>
          </a:p>
          <a:p>
            <a:pPr lvl="0" rtl="0">
              <a:spcBef>
                <a:spcPts val="0"/>
              </a:spcBef>
              <a:buNone/>
            </a:pPr>
            <a:r>
              <a:rPr lang="en" sz="1100" dirty="0">
                <a:solidFill>
                  <a:schemeClr val="bg1"/>
                </a:solidFill>
                <a:latin typeface="Consolas" panose="020B0609020204030204" pitchFamily="49" charset="0"/>
                <a:sym typeface="Consolas"/>
              </a:rPr>
              <a:t>Read 1 MB sequentially from disk    20,000,000   ns   20,000 us   20 ms  80x memory, 20X SSD</a:t>
            </a:r>
          </a:p>
          <a:p>
            <a:pPr lvl="0" rtl="0">
              <a:spcBef>
                <a:spcPts val="0"/>
              </a:spcBef>
              <a:buNone/>
            </a:pPr>
            <a:r>
              <a:rPr lang="en" sz="1100" dirty="0">
                <a:solidFill>
                  <a:schemeClr val="bg1"/>
                </a:solidFill>
                <a:latin typeface="Consolas" panose="020B0609020204030204" pitchFamily="49" charset="0"/>
                <a:sym typeface="Consolas"/>
              </a:rPr>
              <a:t>Send packet CA-&gt;Netherlands-&gt;CA    150,000,000   ns  150,000 us  150 ms</a:t>
            </a:r>
          </a:p>
          <a:p>
            <a:pPr lvl="0" rtl="0">
              <a:spcBef>
                <a:spcPts val="0"/>
              </a:spcBef>
              <a:buNone/>
            </a:pPr>
            <a:endParaRPr sz="1100" dirty="0">
              <a:solidFill>
                <a:schemeClr val="bg1"/>
              </a:solidFill>
              <a:latin typeface="Consolas" panose="020B0609020204030204" pitchFamily="49" charset="0"/>
            </a:endParaRPr>
          </a:p>
        </p:txBody>
      </p:sp>
      <p:sp>
        <p:nvSpPr>
          <p:cNvPr id="425" name="Shape 42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bg1"/>
                </a:solidFill>
              </a:rPr>
              <a:t>13</a:t>
            </a:fld>
            <a:endParaRPr lang="en">
              <a:solidFill>
                <a:schemeClr val="bg1"/>
              </a:solidFill>
            </a:endParaRPr>
          </a:p>
        </p:txBody>
      </p:sp>
      <p:sp>
        <p:nvSpPr>
          <p:cNvPr id="426" name="Shape 426"/>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rtl="0">
              <a:spcBef>
                <a:spcPts val="0"/>
              </a:spcBef>
              <a:buNone/>
            </a:pPr>
            <a:r>
              <a:rPr lang="en" dirty="0">
                <a:solidFill>
                  <a:srgbClr val="FFFFFF"/>
                </a:solidFill>
              </a:rPr>
              <a:t>2) </a:t>
            </a:r>
            <a:r>
              <a:rPr lang="en-US" dirty="0" err="1">
                <a:solidFill>
                  <a:srgbClr val="FFFFFF"/>
                </a:solidFill>
              </a:rPr>
              <a:t>Conoce</a:t>
            </a:r>
            <a:r>
              <a:rPr lang="en-US" dirty="0">
                <a:solidFill>
                  <a:srgbClr val="FFFFFF"/>
                </a:solidFill>
              </a:rPr>
              <a:t> </a:t>
            </a:r>
            <a:r>
              <a:rPr lang="en-US" dirty="0" err="1">
                <a:solidFill>
                  <a:srgbClr val="FFFFFF"/>
                </a:solidFill>
              </a:rPr>
              <a:t>tu</a:t>
            </a:r>
            <a:r>
              <a:rPr lang="en-US" dirty="0">
                <a:solidFill>
                  <a:srgbClr val="FFFFFF"/>
                </a:solidFill>
              </a:rPr>
              <a:t> </a:t>
            </a:r>
            <a:r>
              <a:rPr lang="en" dirty="0">
                <a:solidFill>
                  <a:srgbClr val="FFFFFF"/>
                </a:solidFill>
              </a:rPr>
              <a:t>hardware: </a:t>
            </a:r>
            <a:r>
              <a:rPr lang="en-US" dirty="0">
                <a:solidFill>
                  <a:srgbClr val="FFFFFF"/>
                </a:solidFill>
              </a:rPr>
              <a:t>Memoria</a:t>
            </a:r>
            <a:endParaRPr lang="en" dirty="0">
              <a:solidFill>
                <a:srgbClr val="FFFFFF"/>
              </a:solidFill>
            </a:endParaRPr>
          </a:p>
        </p:txBody>
      </p:sp>
      <p:pic>
        <p:nvPicPr>
          <p:cNvPr id="17" name="Imagen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sp>
        <p:nvSpPr>
          <p:cNvPr id="10" name="Shape 121"/>
          <p:cNvSpPr txBox="1"/>
          <p:nvPr/>
        </p:nvSpPr>
        <p:spPr>
          <a:xfrm>
            <a:off x="-11300" y="4865125"/>
            <a:ext cx="7316226" cy="572700"/>
          </a:xfrm>
          <a:prstGeom prst="rect">
            <a:avLst/>
          </a:prstGeom>
          <a:noFill/>
          <a:ln>
            <a:noFill/>
          </a:ln>
        </p:spPr>
        <p:txBody>
          <a:bodyPr lIns="91425" tIns="91425" rIns="91425" bIns="91425" anchor="t" anchorCtr="0">
            <a:noAutofit/>
          </a:bodyPr>
          <a:lstStyle/>
          <a:p>
            <a:pPr lvl="0" rtl="0">
              <a:spcBef>
                <a:spcPts val="0"/>
              </a:spcBef>
              <a:buNone/>
            </a:pPr>
            <a:r>
              <a:rPr lang="en-US" sz="1000" dirty="0">
                <a:solidFill>
                  <a:schemeClr val="bg1"/>
                </a:solidFill>
              </a:rPr>
              <a:t>Nota: </a:t>
            </a:r>
            <a:r>
              <a:rPr lang="en-US" sz="1000" dirty="0" err="1">
                <a:solidFill>
                  <a:schemeClr val="bg1"/>
                </a:solidFill>
              </a:rPr>
              <a:t>Estos</a:t>
            </a:r>
            <a:r>
              <a:rPr lang="en-US" sz="1000" dirty="0">
                <a:solidFill>
                  <a:schemeClr val="bg1"/>
                </a:solidFill>
              </a:rPr>
              <a:t> </a:t>
            </a:r>
            <a:r>
              <a:rPr lang="en-US" sz="1000" dirty="0" err="1">
                <a:solidFill>
                  <a:schemeClr val="bg1"/>
                </a:solidFill>
              </a:rPr>
              <a:t>números</a:t>
            </a:r>
            <a:r>
              <a:rPr lang="en-US" sz="1000" dirty="0">
                <a:solidFill>
                  <a:schemeClr val="bg1"/>
                </a:solidFill>
              </a:rPr>
              <a:t> no son </a:t>
            </a:r>
            <a:r>
              <a:rPr lang="en-US" sz="1000" dirty="0" err="1">
                <a:solidFill>
                  <a:schemeClr val="bg1"/>
                </a:solidFill>
              </a:rPr>
              <a:t>perfectamente</a:t>
            </a:r>
            <a:r>
              <a:rPr lang="en-US" sz="1000" dirty="0">
                <a:solidFill>
                  <a:schemeClr val="bg1"/>
                </a:solidFill>
              </a:rPr>
              <a:t> </a:t>
            </a:r>
            <a:r>
              <a:rPr lang="en-US" sz="1000" dirty="0" err="1">
                <a:solidFill>
                  <a:schemeClr val="bg1"/>
                </a:solidFill>
              </a:rPr>
              <a:t>precisos</a:t>
            </a:r>
            <a:r>
              <a:rPr lang="en-US" sz="1000" dirty="0">
                <a:solidFill>
                  <a:schemeClr val="bg1"/>
                </a:solidFill>
              </a:rPr>
              <a:t>, y no lo </a:t>
            </a:r>
            <a:r>
              <a:rPr lang="en-US" sz="1000" dirty="0" err="1">
                <a:solidFill>
                  <a:schemeClr val="bg1"/>
                </a:solidFill>
              </a:rPr>
              <a:t>pretenden</a:t>
            </a:r>
            <a:r>
              <a:rPr lang="en-US" sz="1000" dirty="0">
                <a:solidFill>
                  <a:schemeClr val="bg1"/>
                </a:solidFill>
              </a:rPr>
              <a:t>. Los </a:t>
            </a:r>
            <a:r>
              <a:rPr lang="en-US" sz="1000" dirty="0" err="1">
                <a:solidFill>
                  <a:schemeClr val="bg1"/>
                </a:solidFill>
              </a:rPr>
              <a:t>órdenes</a:t>
            </a:r>
            <a:r>
              <a:rPr lang="en-US" sz="1000" dirty="0">
                <a:solidFill>
                  <a:schemeClr val="bg1"/>
                </a:solidFill>
              </a:rPr>
              <a:t> de magnitude son </a:t>
            </a:r>
            <a:r>
              <a:rPr lang="en-US" sz="1000" dirty="0" err="1">
                <a:solidFill>
                  <a:schemeClr val="bg1"/>
                </a:solidFill>
              </a:rPr>
              <a:t>fiables</a:t>
            </a:r>
            <a:r>
              <a:rPr lang="en-US" sz="1000" dirty="0">
                <a:solidFill>
                  <a:schemeClr val="bg1"/>
                </a:solidFill>
              </a:rPr>
              <a:t>. </a:t>
            </a:r>
            <a:endParaRPr lang="en" sz="1000" dirty="0">
              <a:solidFill>
                <a:schemeClr val="bg1"/>
              </a:solidFill>
            </a:endParaRPr>
          </a:p>
        </p:txBody>
      </p:sp>
      <p:sp>
        <p:nvSpPr>
          <p:cNvPr id="12" name="Shape 71">
            <a:extLst>
              <a:ext uri="{FF2B5EF4-FFF2-40B4-BE49-F238E27FC236}">
                <a16:creationId xmlns:a16="http://schemas.microsoft.com/office/drawing/2014/main" id="{EC4BD849-CE48-4DA4-98EC-7F91C7B32B06}"/>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424">
                                            <p:txEl>
                                              <p:pRg st="2" end="2"/>
                                            </p:txEl>
                                          </p:spTgt>
                                        </p:tgtEl>
                                        <p:attrNameLst>
                                          <p:attrName>style.fontWeight</p:attrName>
                                        </p:attrNameLst>
                                      </p:cBhvr>
                                      <p:to>
                                        <p:strVal val="bold"/>
                                      </p:to>
                                    </p:set>
                                  </p:childTnLst>
                                </p:cTn>
                              </p:par>
                              <p:par>
                                <p:cTn id="7" presetID="15" presetClass="emph" presetSubtype="0" nodeType="withEffect">
                                  <p:stCondLst>
                                    <p:cond delay="0"/>
                                  </p:stCondLst>
                                  <p:iterate type="lt">
                                    <p:tmAbs val="25"/>
                                  </p:iterate>
                                  <p:childTnLst>
                                    <p:set>
                                      <p:cBhvr override="childStyle">
                                        <p:cTn id="8" dur="indefinite"/>
                                        <p:tgtEl>
                                          <p:spTgt spid="424">
                                            <p:txEl>
                                              <p:pRg st="4" end="4"/>
                                            </p:txEl>
                                          </p:spTgt>
                                        </p:tgtEl>
                                        <p:attrNameLst>
                                          <p:attrName>style.fontWeight</p:attrName>
                                        </p:attrNameLst>
                                      </p:cBhvr>
                                      <p:to>
                                        <p:strVal val="bold"/>
                                      </p:to>
                                    </p:set>
                                  </p:childTnLst>
                                </p:cTn>
                              </p:par>
                              <p:par>
                                <p:cTn id="9" presetID="15" presetClass="emph" presetSubtype="0" nodeType="withEffect">
                                  <p:stCondLst>
                                    <p:cond delay="0"/>
                                  </p:stCondLst>
                                  <p:iterate type="lt">
                                    <p:tmAbs val="25"/>
                                  </p:iterate>
                                  <p:childTnLst>
                                    <p:set>
                                      <p:cBhvr override="childStyle">
                                        <p:cTn id="10" dur="indefinite"/>
                                        <p:tgtEl>
                                          <p:spTgt spid="424">
                                            <p:txEl>
                                              <p:pRg st="7" end="7"/>
                                            </p:txEl>
                                          </p:spTgt>
                                        </p:tgtEl>
                                        <p:attrNameLst>
                                          <p:attrName>style.fontWeight</p:attrName>
                                        </p:attrNameLst>
                                      </p:cBhvr>
                                      <p:to>
                                        <p:strVal val="bold"/>
                                      </p:to>
                                    </p:set>
                                  </p:childTnLst>
                                </p:cTn>
                              </p:par>
                              <p:par>
                                <p:cTn id="11" presetID="3" presetClass="emph" presetSubtype="2" fill="hold" nodeType="withEffect">
                                  <p:stCondLst>
                                    <p:cond delay="0"/>
                                  </p:stCondLst>
                                  <p:childTnLst>
                                    <p:animClr clrSpc="rgb" dir="cw">
                                      <p:cBhvr override="childStyle">
                                        <p:cTn id="12" dur="2000" fill="hold"/>
                                        <p:tgtEl>
                                          <p:spTgt spid="424">
                                            <p:txEl>
                                              <p:pRg st="3" end="3"/>
                                            </p:txEl>
                                          </p:spTgt>
                                        </p:tgtEl>
                                        <p:attrNameLst>
                                          <p:attrName>style.color</p:attrName>
                                        </p:attrNameLst>
                                      </p:cBhvr>
                                      <p:to>
                                        <a:srgbClr val="9B9B9B"/>
                                      </p:to>
                                    </p:animClr>
                                  </p:childTnLst>
                                </p:cTn>
                              </p:par>
                              <p:par>
                                <p:cTn id="13" presetID="3" presetClass="emph" presetSubtype="2" fill="hold" nodeType="withEffect">
                                  <p:stCondLst>
                                    <p:cond delay="0"/>
                                  </p:stCondLst>
                                  <p:childTnLst>
                                    <p:animClr clrSpc="rgb" dir="cw">
                                      <p:cBhvr override="childStyle">
                                        <p:cTn id="14" dur="2000" fill="hold"/>
                                        <p:tgtEl>
                                          <p:spTgt spid="424">
                                            <p:txEl>
                                              <p:pRg st="6" end="6"/>
                                            </p:txEl>
                                          </p:spTgt>
                                        </p:tgtEl>
                                        <p:attrNameLst>
                                          <p:attrName>style.color</p:attrName>
                                        </p:attrNameLst>
                                      </p:cBhvr>
                                      <p:to>
                                        <a:srgbClr val="9B9B9B"/>
                                      </p:to>
                                    </p:animClr>
                                  </p:childTnLst>
                                </p:cTn>
                              </p:par>
                              <p:par>
                                <p:cTn id="15" presetID="3" presetClass="emph" presetSubtype="2" fill="hold" nodeType="withEffect">
                                  <p:stCondLst>
                                    <p:cond delay="0"/>
                                  </p:stCondLst>
                                  <p:childTnLst>
                                    <p:animClr clrSpc="rgb" dir="cw">
                                      <p:cBhvr override="childStyle">
                                        <p:cTn id="16" dur="2000" fill="hold"/>
                                        <p:tgtEl>
                                          <p:spTgt spid="424">
                                            <p:txEl>
                                              <p:pRg st="9" end="9"/>
                                            </p:txEl>
                                          </p:spTgt>
                                        </p:tgtEl>
                                        <p:attrNameLst>
                                          <p:attrName>style.color</p:attrName>
                                        </p:attrNameLst>
                                      </p:cBhvr>
                                      <p:to>
                                        <a:srgbClr val="9B9B9B"/>
                                      </p:to>
                                    </p:animClr>
                                  </p:childTnLst>
                                </p:cTn>
                              </p:par>
                              <p:par>
                                <p:cTn id="17" presetID="3" presetClass="emph" presetSubtype="2" fill="hold" nodeType="withEffect">
                                  <p:stCondLst>
                                    <p:cond delay="0"/>
                                  </p:stCondLst>
                                  <p:childTnLst>
                                    <p:animClr clrSpc="rgb" dir="cw">
                                      <p:cBhvr override="childStyle">
                                        <p:cTn id="18" dur="2000" fill="hold"/>
                                        <p:tgtEl>
                                          <p:spTgt spid="424">
                                            <p:txEl>
                                              <p:pRg st="10" end="10"/>
                                            </p:txEl>
                                          </p:spTgt>
                                        </p:tgtEl>
                                        <p:attrNameLst>
                                          <p:attrName>style.color</p:attrName>
                                        </p:attrNameLst>
                                      </p:cBhvr>
                                      <p:to>
                                        <a:srgbClr val="9B9B9B"/>
                                      </p:to>
                                    </p:animClr>
                                  </p:childTnLst>
                                </p:cTn>
                              </p:par>
                              <p:par>
                                <p:cTn id="19" presetID="3" presetClass="emph" presetSubtype="2" fill="hold" nodeType="withEffect">
                                  <p:stCondLst>
                                    <p:cond delay="0"/>
                                  </p:stCondLst>
                                  <p:childTnLst>
                                    <p:animClr clrSpc="rgb" dir="cw">
                                      <p:cBhvr override="childStyle">
                                        <p:cTn id="20" dur="2000" fill="hold"/>
                                        <p:tgtEl>
                                          <p:spTgt spid="424">
                                            <p:txEl>
                                              <p:pRg st="11" end="11"/>
                                            </p:txEl>
                                          </p:spTgt>
                                        </p:tgtEl>
                                        <p:attrNameLst>
                                          <p:attrName>style.color</p:attrName>
                                        </p:attrNameLst>
                                      </p:cBhvr>
                                      <p:to>
                                        <a:srgbClr val="9B9B9B"/>
                                      </p:to>
                                    </p:animClr>
                                  </p:childTnLst>
                                </p:cTn>
                              </p:par>
                              <p:par>
                                <p:cTn id="21" presetID="3" presetClass="emph" presetSubtype="2" fill="hold" nodeType="withEffect">
                                  <p:stCondLst>
                                    <p:cond delay="0"/>
                                  </p:stCondLst>
                                  <p:childTnLst>
                                    <p:animClr clrSpc="rgb" dir="cw">
                                      <p:cBhvr override="childStyle">
                                        <p:cTn id="22" dur="2000" fill="hold"/>
                                        <p:tgtEl>
                                          <p:spTgt spid="424">
                                            <p:txEl>
                                              <p:pRg st="12" end="12"/>
                                            </p:txEl>
                                          </p:spTgt>
                                        </p:tgtEl>
                                        <p:attrNameLst>
                                          <p:attrName>style.color</p:attrName>
                                        </p:attrNameLst>
                                      </p:cBhvr>
                                      <p:to>
                                        <a:srgbClr val="9B9B9B"/>
                                      </p:to>
                                    </p:animClr>
                                  </p:childTnLst>
                                </p:cTn>
                              </p:par>
                              <p:par>
                                <p:cTn id="23" presetID="3" presetClass="emph" presetSubtype="2" fill="hold" nodeType="withEffect">
                                  <p:stCondLst>
                                    <p:cond delay="0"/>
                                  </p:stCondLst>
                                  <p:childTnLst>
                                    <p:animClr clrSpc="rgb" dir="cw">
                                      <p:cBhvr override="childStyle">
                                        <p:cTn id="24" dur="2000" fill="hold"/>
                                        <p:tgtEl>
                                          <p:spTgt spid="424">
                                            <p:txEl>
                                              <p:pRg st="13" end="13"/>
                                            </p:txEl>
                                          </p:spTgt>
                                        </p:tgtEl>
                                        <p:attrNameLst>
                                          <p:attrName>style.color</p:attrName>
                                        </p:attrNameLst>
                                      </p:cBhvr>
                                      <p:to>
                                        <a:srgbClr val="9B9B9B"/>
                                      </p:to>
                                    </p:animClr>
                                  </p:childTnLst>
                                </p:cTn>
                              </p:par>
                              <p:par>
                                <p:cTn id="25" presetID="3" presetClass="emph" presetSubtype="2" fill="hold" nodeType="withEffect">
                                  <p:stCondLst>
                                    <p:cond delay="0"/>
                                  </p:stCondLst>
                                  <p:childTnLst>
                                    <p:animClr clrSpc="rgb" dir="cw">
                                      <p:cBhvr override="childStyle">
                                        <p:cTn id="26" dur="2000" fill="hold"/>
                                        <p:tgtEl>
                                          <p:spTgt spid="424">
                                            <p:txEl>
                                              <p:pRg st="15" end="15"/>
                                            </p:txEl>
                                          </p:spTgt>
                                        </p:tgtEl>
                                        <p:attrNameLst>
                                          <p:attrName>style.color</p:attrName>
                                        </p:attrNameLst>
                                      </p:cBhvr>
                                      <p:to>
                                        <a:srgbClr val="9B9B9B"/>
                                      </p:to>
                                    </p:animClr>
                                  </p:childTnLst>
                                </p:cTn>
                              </p:par>
                              <p:par>
                                <p:cTn id="27" presetID="3" presetClass="emph" presetSubtype="2" fill="hold" nodeType="withEffect">
                                  <p:stCondLst>
                                    <p:cond delay="0"/>
                                  </p:stCondLst>
                                  <p:childTnLst>
                                    <p:animClr clrSpc="rgb" dir="cw">
                                      <p:cBhvr override="childStyle">
                                        <p:cTn id="28" dur="2000" fill="hold"/>
                                        <p:tgtEl>
                                          <p:spTgt spid="424">
                                            <p:txEl>
                                              <p:pRg st="16" end="16"/>
                                            </p:txEl>
                                          </p:spTgt>
                                        </p:tgtEl>
                                        <p:attrNameLst>
                                          <p:attrName>style.color</p:attrName>
                                        </p:attrNameLst>
                                      </p:cBhvr>
                                      <p:to>
                                        <a:srgbClr val="9B9B9B"/>
                                      </p:to>
                                    </p:animClr>
                                  </p:childTnLst>
                                </p:cTn>
                              </p:par>
                              <p:par>
                                <p:cTn id="29" presetID="3" presetClass="emph" presetSubtype="2" fill="hold" nodeType="withEffect">
                                  <p:stCondLst>
                                    <p:cond delay="0"/>
                                  </p:stCondLst>
                                  <p:childTnLst>
                                    <p:animClr clrSpc="rgb" dir="cw">
                                      <p:cBhvr override="childStyle">
                                        <p:cTn id="30" dur="2000" fill="hold"/>
                                        <p:tgtEl>
                                          <p:spTgt spid="424">
                                            <p:txEl>
                                              <p:pRg st="17" end="17"/>
                                            </p:txEl>
                                          </p:spTgt>
                                        </p:tgtEl>
                                        <p:attrNameLst>
                                          <p:attrName>style.color</p:attrName>
                                        </p:attrNameLst>
                                      </p:cBhvr>
                                      <p:to>
                                        <a:srgbClr val="9B9B9B"/>
                                      </p:to>
                                    </p:animClr>
                                  </p:childTnLst>
                                </p:cTn>
                              </p:par>
                              <p:par>
                                <p:cTn id="31" presetID="3" presetClass="emph" presetSubtype="2" fill="hold" nodeType="withEffect">
                                  <p:stCondLst>
                                    <p:cond delay="0"/>
                                  </p:stCondLst>
                                  <p:childTnLst>
                                    <p:animClr clrSpc="rgb" dir="cw">
                                      <p:cBhvr override="childStyle">
                                        <p:cTn id="32" dur="2000" fill="hold"/>
                                        <p:tgtEl>
                                          <p:spTgt spid="424">
                                            <p:txEl>
                                              <p:pRg st="18" end="18"/>
                                            </p:txEl>
                                          </p:spTgt>
                                        </p:tgtEl>
                                        <p:attrNameLst>
                                          <p:attrName>style.color</p:attrName>
                                        </p:attrNameLst>
                                      </p:cBhvr>
                                      <p:to>
                                        <a:srgbClr val="9B9B9B"/>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Shape 430"/>
        <p:cNvGrpSpPr/>
        <p:nvPr/>
      </p:nvGrpSpPr>
      <p:grpSpPr>
        <a:xfrm>
          <a:off x="0" y="0"/>
          <a:ext cx="0" cy="0"/>
          <a:chOff x="0" y="0"/>
          <a:chExt cx="0" cy="0"/>
        </a:xfrm>
      </p:grpSpPr>
      <p:sp>
        <p:nvSpPr>
          <p:cNvPr id="30" name="Rectangle 29"/>
          <p:cNvSpPr/>
          <p:nvPr/>
        </p:nvSpPr>
        <p:spPr>
          <a:xfrm>
            <a:off x="0" y="0"/>
            <a:ext cx="9144000" cy="450406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Shape 431"/>
          <p:cNvSpPr txBox="1">
            <a:spLocks noGrp="1"/>
          </p:cNvSpPr>
          <p:nvPr>
            <p:ph type="body" idx="1"/>
          </p:nvPr>
        </p:nvSpPr>
        <p:spPr>
          <a:xfrm>
            <a:off x="2667000" y="945525"/>
            <a:ext cx="3462867" cy="732203"/>
          </a:xfrm>
          <a:prstGeom prst="rect">
            <a:avLst/>
          </a:prstGeom>
        </p:spPr>
        <p:txBody>
          <a:bodyPr lIns="91425" tIns="91425" rIns="91425" bIns="91425" anchor="t" anchorCtr="0">
            <a:noAutofit/>
          </a:bodyPr>
          <a:lstStyle/>
          <a:p>
            <a:pPr lvl="0" algn="ctr" rtl="0">
              <a:lnSpc>
                <a:spcPct val="100000"/>
              </a:lnSpc>
              <a:spcBef>
                <a:spcPts val="0"/>
              </a:spcBef>
              <a:spcAft>
                <a:spcPts val="0"/>
              </a:spcAft>
              <a:buNone/>
            </a:pPr>
            <a:r>
              <a:rPr lang="en-US" dirty="0" err="1">
                <a:solidFill>
                  <a:schemeClr val="bg1"/>
                </a:solidFill>
              </a:rPr>
              <a:t>Comparación</a:t>
            </a:r>
            <a:r>
              <a:rPr lang="en-US" dirty="0">
                <a:solidFill>
                  <a:schemeClr val="bg1"/>
                </a:solidFill>
              </a:rPr>
              <a:t> de </a:t>
            </a:r>
            <a:r>
              <a:rPr lang="en-US" dirty="0" err="1">
                <a:solidFill>
                  <a:schemeClr val="bg1"/>
                </a:solidFill>
              </a:rPr>
              <a:t>velocidad</a:t>
            </a:r>
            <a:endParaRPr lang="en" dirty="0">
              <a:solidFill>
                <a:schemeClr val="bg1"/>
              </a:solidFill>
            </a:endParaRPr>
          </a:p>
          <a:p>
            <a:pPr lvl="0" algn="ctr" rtl="0">
              <a:lnSpc>
                <a:spcPct val="100000"/>
              </a:lnSpc>
              <a:spcBef>
                <a:spcPts val="0"/>
              </a:spcBef>
              <a:spcAft>
                <a:spcPts val="0"/>
              </a:spcAft>
              <a:buNone/>
            </a:pPr>
            <a:r>
              <a:rPr lang="en" sz="1200" dirty="0">
                <a:solidFill>
                  <a:schemeClr val="bg1"/>
                </a:solidFill>
              </a:rPr>
              <a:t>(A escala…)</a:t>
            </a:r>
          </a:p>
          <a:p>
            <a:pPr lvl="0" algn="ctr" rtl="0">
              <a:lnSpc>
                <a:spcPct val="100000"/>
              </a:lnSpc>
              <a:spcBef>
                <a:spcPts val="0"/>
              </a:spcBef>
              <a:spcAft>
                <a:spcPts val="0"/>
              </a:spcAft>
              <a:buNone/>
            </a:pPr>
            <a:endParaRPr dirty="0">
              <a:solidFill>
                <a:schemeClr val="bg1"/>
              </a:solidFill>
            </a:endParaRPr>
          </a:p>
        </p:txBody>
      </p:sp>
      <p:sp>
        <p:nvSpPr>
          <p:cNvPr id="436" name="Shape 436"/>
          <p:cNvSpPr/>
          <p:nvPr/>
        </p:nvSpPr>
        <p:spPr>
          <a:xfrm>
            <a:off x="7273268" y="2469391"/>
            <a:ext cx="333600" cy="218700"/>
          </a:xfrm>
          <a:prstGeom prst="cloudCallout">
            <a:avLst>
              <a:gd name="adj1" fmla="val 50835"/>
              <a:gd name="adj2" fmla="val 943"/>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7" name="Shape 437"/>
          <p:cNvSpPr/>
          <p:nvPr/>
        </p:nvSpPr>
        <p:spPr>
          <a:xfrm>
            <a:off x="7273268" y="3021179"/>
            <a:ext cx="333600" cy="218700"/>
          </a:xfrm>
          <a:prstGeom prst="cloudCallout">
            <a:avLst>
              <a:gd name="adj1" fmla="val 50835"/>
              <a:gd name="adj2" fmla="val 274"/>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8" name="Shape 438"/>
          <p:cNvSpPr/>
          <p:nvPr/>
        </p:nvSpPr>
        <p:spPr>
          <a:xfrm>
            <a:off x="7273268" y="3575754"/>
            <a:ext cx="333600" cy="218700"/>
          </a:xfrm>
          <a:prstGeom prst="cloudCallout">
            <a:avLst>
              <a:gd name="adj1" fmla="val 49426"/>
              <a:gd name="adj2" fmla="val 11248"/>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9" name="Shape 439"/>
          <p:cNvSpPr/>
          <p:nvPr/>
        </p:nvSpPr>
        <p:spPr>
          <a:xfrm>
            <a:off x="7273268" y="1883804"/>
            <a:ext cx="333600" cy="218700"/>
          </a:xfrm>
          <a:prstGeom prst="cloudCallout">
            <a:avLst>
              <a:gd name="adj1" fmla="val 51304"/>
              <a:gd name="adj2" fmla="val -2298"/>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0" name="Shape 440"/>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441" name="Shape 4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bg1"/>
                </a:solidFill>
              </a:rPr>
              <a:t>14</a:t>
            </a:fld>
            <a:endParaRPr lang="en">
              <a:solidFill>
                <a:schemeClr val="bg1"/>
              </a:solidFill>
            </a:endParaRPr>
          </a:p>
        </p:txBody>
      </p:sp>
      <p:sp>
        <p:nvSpPr>
          <p:cNvPr id="442" name="Shape 442"/>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rtl="0">
              <a:spcBef>
                <a:spcPts val="0"/>
              </a:spcBef>
              <a:buNone/>
            </a:pPr>
            <a:r>
              <a:rPr lang="en" dirty="0">
                <a:solidFill>
                  <a:srgbClr val="FFFFFF"/>
                </a:solidFill>
              </a:rPr>
              <a:t>2) </a:t>
            </a:r>
            <a:r>
              <a:rPr lang="en-US" dirty="0" err="1">
                <a:solidFill>
                  <a:srgbClr val="FFFFFF"/>
                </a:solidFill>
              </a:rPr>
              <a:t>Conoce</a:t>
            </a:r>
            <a:r>
              <a:rPr lang="en-US" dirty="0">
                <a:solidFill>
                  <a:srgbClr val="FFFFFF"/>
                </a:solidFill>
              </a:rPr>
              <a:t> </a:t>
            </a:r>
            <a:r>
              <a:rPr lang="en-US" dirty="0" err="1">
                <a:solidFill>
                  <a:srgbClr val="FFFFFF"/>
                </a:solidFill>
              </a:rPr>
              <a:t>tu</a:t>
            </a:r>
            <a:r>
              <a:rPr lang="en-US" dirty="0">
                <a:solidFill>
                  <a:srgbClr val="FFFFFF"/>
                </a:solidFill>
              </a:rPr>
              <a:t> </a:t>
            </a:r>
            <a:r>
              <a:rPr lang="en" dirty="0">
                <a:solidFill>
                  <a:srgbClr val="FFFFFF"/>
                </a:solidFill>
              </a:rPr>
              <a:t>hardware: Memor</a:t>
            </a:r>
            <a:r>
              <a:rPr lang="en-US" dirty="0" err="1">
                <a:solidFill>
                  <a:srgbClr val="FFFFFF"/>
                </a:solidFill>
              </a:rPr>
              <a:t>ia</a:t>
            </a:r>
            <a:endParaRPr lang="en" dirty="0">
              <a:solidFill>
                <a:srgbClr val="FFFFFF"/>
              </a:solidFill>
            </a:endParaRPr>
          </a:p>
        </p:txBody>
      </p:sp>
      <p:sp>
        <p:nvSpPr>
          <p:cNvPr id="443" name="Shape 443"/>
          <p:cNvSpPr txBox="1"/>
          <p:nvPr/>
        </p:nvSpPr>
        <p:spPr>
          <a:xfrm>
            <a:off x="1008289" y="1749287"/>
            <a:ext cx="755100" cy="2122500"/>
          </a:xfrm>
          <a:prstGeom prst="rect">
            <a:avLst/>
          </a:prstGeom>
          <a:solidFill>
            <a:srgbClr val="CCCCCC"/>
          </a:solid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endParaRPr dirty="0"/>
          </a:p>
          <a:p>
            <a:pPr lvl="0" algn="ctr" rtl="0">
              <a:spcBef>
                <a:spcPts val="0"/>
              </a:spcBef>
              <a:buNone/>
            </a:pPr>
            <a:endParaRPr dirty="0"/>
          </a:p>
          <a:p>
            <a:pPr lvl="0" algn="ctr" rtl="0">
              <a:spcBef>
                <a:spcPts val="0"/>
              </a:spcBef>
              <a:buNone/>
            </a:pPr>
            <a:endParaRPr dirty="0"/>
          </a:p>
          <a:p>
            <a:pPr lvl="0" algn="ctr" rtl="0">
              <a:spcBef>
                <a:spcPts val="0"/>
              </a:spcBef>
              <a:buNone/>
            </a:pPr>
            <a:endParaRPr dirty="0"/>
          </a:p>
          <a:p>
            <a:pPr lvl="0" algn="ctr">
              <a:spcBef>
                <a:spcPts val="0"/>
              </a:spcBef>
              <a:buNone/>
            </a:pPr>
            <a:r>
              <a:rPr lang="en" dirty="0"/>
              <a:t>CPU</a:t>
            </a:r>
          </a:p>
        </p:txBody>
      </p:sp>
      <p:sp>
        <p:nvSpPr>
          <p:cNvPr id="432" name="Shape 432"/>
          <p:cNvSpPr txBox="1"/>
          <p:nvPr/>
        </p:nvSpPr>
        <p:spPr>
          <a:xfrm>
            <a:off x="7021468" y="1771609"/>
            <a:ext cx="729707" cy="430500"/>
          </a:xfrm>
          <a:prstGeom prst="rect">
            <a:avLst/>
          </a:prstGeom>
          <a:solidFill>
            <a:srgbClr val="00FF00"/>
          </a:solid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L1</a:t>
            </a:r>
          </a:p>
        </p:txBody>
      </p:sp>
      <p:sp>
        <p:nvSpPr>
          <p:cNvPr id="433" name="Shape 433"/>
          <p:cNvSpPr txBox="1"/>
          <p:nvPr/>
        </p:nvSpPr>
        <p:spPr>
          <a:xfrm>
            <a:off x="7021468" y="2354409"/>
            <a:ext cx="729707" cy="430500"/>
          </a:xfrm>
          <a:prstGeom prst="rect">
            <a:avLst/>
          </a:prstGeom>
          <a:solidFill>
            <a:srgbClr val="6FA8DC"/>
          </a:solid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L2</a:t>
            </a:r>
          </a:p>
        </p:txBody>
      </p:sp>
      <p:sp>
        <p:nvSpPr>
          <p:cNvPr id="434" name="Shape 434"/>
          <p:cNvSpPr txBox="1"/>
          <p:nvPr/>
        </p:nvSpPr>
        <p:spPr>
          <a:xfrm>
            <a:off x="7021425" y="2908984"/>
            <a:ext cx="729707" cy="430500"/>
          </a:xfrm>
          <a:prstGeom prst="rect">
            <a:avLst/>
          </a:prstGeom>
          <a:solidFill>
            <a:srgbClr val="C27BA0"/>
          </a:solid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L3</a:t>
            </a:r>
          </a:p>
        </p:txBody>
      </p:sp>
      <p:sp>
        <p:nvSpPr>
          <p:cNvPr id="435" name="Shape 435"/>
          <p:cNvSpPr txBox="1"/>
          <p:nvPr/>
        </p:nvSpPr>
        <p:spPr>
          <a:xfrm>
            <a:off x="7021468" y="3463559"/>
            <a:ext cx="729707" cy="430500"/>
          </a:xfrm>
          <a:prstGeom prst="rect">
            <a:avLst/>
          </a:prstGeom>
          <a:solidFill>
            <a:srgbClr val="E06666"/>
          </a:solid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200"/>
              <a:t>MM</a:t>
            </a:r>
          </a:p>
        </p:txBody>
      </p:sp>
      <p:pic>
        <p:nvPicPr>
          <p:cNvPr id="26" name="Imagen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sp>
        <p:nvSpPr>
          <p:cNvPr id="18" name="Shape 121"/>
          <p:cNvSpPr txBox="1"/>
          <p:nvPr/>
        </p:nvSpPr>
        <p:spPr>
          <a:xfrm>
            <a:off x="-11300" y="4865125"/>
            <a:ext cx="6872100" cy="572700"/>
          </a:xfrm>
          <a:prstGeom prst="rect">
            <a:avLst/>
          </a:prstGeom>
          <a:noFill/>
          <a:ln>
            <a:noFill/>
          </a:ln>
        </p:spPr>
        <p:txBody>
          <a:bodyPr lIns="91425" tIns="91425" rIns="91425" bIns="91425" anchor="t" anchorCtr="0">
            <a:noAutofit/>
          </a:bodyPr>
          <a:lstStyle/>
          <a:p>
            <a:pPr lvl="0" rtl="0">
              <a:spcBef>
                <a:spcPts val="0"/>
              </a:spcBef>
              <a:buNone/>
            </a:pPr>
            <a:r>
              <a:rPr lang="en-US" sz="1000" dirty="0" err="1">
                <a:solidFill>
                  <a:schemeClr val="bg1"/>
                </a:solidFill>
              </a:rPr>
              <a:t>Inspirado</a:t>
            </a:r>
            <a:r>
              <a:rPr lang="en-US" sz="1000" dirty="0">
                <a:solidFill>
                  <a:schemeClr val="bg1"/>
                </a:solidFill>
              </a:rPr>
              <a:t> </a:t>
            </a:r>
            <a:r>
              <a:rPr lang="en-US" sz="1000" dirty="0" err="1">
                <a:solidFill>
                  <a:schemeClr val="bg1"/>
                </a:solidFill>
              </a:rPr>
              <a:t>en</a:t>
            </a:r>
            <a:r>
              <a:rPr lang="en" sz="1000" dirty="0">
                <a:solidFill>
                  <a:schemeClr val="bg1"/>
                </a:solidFill>
              </a:rPr>
              <a:t>  ‘Data-oriented desing and C++’. Mike Acton. </a:t>
            </a:r>
            <a:r>
              <a:rPr lang="en-US" sz="1000" dirty="0">
                <a:solidFill>
                  <a:schemeClr val="bg1"/>
                </a:solidFill>
              </a:rPr>
              <a:t>C</a:t>
            </a:r>
            <a:r>
              <a:rPr lang="en" sz="1000" dirty="0">
                <a:solidFill>
                  <a:schemeClr val="bg1"/>
                </a:solidFill>
              </a:rPr>
              <a:t>ppcon’14. </a:t>
            </a:r>
          </a:p>
        </p:txBody>
      </p:sp>
      <p:sp>
        <p:nvSpPr>
          <p:cNvPr id="20" name="Shape 71">
            <a:extLst>
              <a:ext uri="{FF2B5EF4-FFF2-40B4-BE49-F238E27FC236}">
                <a16:creationId xmlns:a16="http://schemas.microsoft.com/office/drawing/2014/main" id="{2054DB64-D475-4BC8-BBD3-3C95E22AC0E7}"/>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4.72222E-6 4.32099E-6 L -0.66511 4.32099E-6 " pathEditMode="relative" rAng="0" ptsTypes="AA">
                                      <p:cBhvr>
                                        <p:cTn id="6" dur="500" fill="hold"/>
                                        <p:tgtEl>
                                          <p:spTgt spid="439"/>
                                        </p:tgtEl>
                                        <p:attrNameLst>
                                          <p:attrName>ppt_x</p:attrName>
                                          <p:attrName>ppt_y</p:attrName>
                                        </p:attrNameLst>
                                      </p:cBhvr>
                                      <p:rCtr x="-33264" y="0"/>
                                    </p:animMotion>
                                  </p:childTnLst>
                                </p:cTn>
                              </p:par>
                            </p:childTnLst>
                          </p:cTn>
                        </p:par>
                        <p:par>
                          <p:cTn id="7" fill="hold">
                            <p:stCondLst>
                              <p:cond delay="500"/>
                            </p:stCondLst>
                            <p:childTnLst>
                              <p:par>
                                <p:cTn id="8" presetID="35" presetClass="path" presetSubtype="0" accel="50000" decel="50000" fill="hold" grpId="0" nodeType="afterEffect">
                                  <p:stCondLst>
                                    <p:cond delay="500"/>
                                  </p:stCondLst>
                                  <p:childTnLst>
                                    <p:animMotion origin="layout" path="M 4.72222E-6 -4.5679E-6 L -0.66059 -4.5679E-6 " pathEditMode="relative" rAng="0" ptsTypes="AA">
                                      <p:cBhvr>
                                        <p:cTn id="9" dur="1750" fill="hold"/>
                                        <p:tgtEl>
                                          <p:spTgt spid="436"/>
                                        </p:tgtEl>
                                        <p:attrNameLst>
                                          <p:attrName>ppt_x</p:attrName>
                                          <p:attrName>ppt_y</p:attrName>
                                        </p:attrNameLst>
                                      </p:cBhvr>
                                      <p:rCtr x="-33038" y="0"/>
                                    </p:animMotion>
                                  </p:childTnLst>
                                </p:cTn>
                              </p:par>
                            </p:childTnLst>
                          </p:cTn>
                        </p:par>
                        <p:par>
                          <p:cTn id="10" fill="hold">
                            <p:stCondLst>
                              <p:cond delay="2750"/>
                            </p:stCondLst>
                            <p:childTnLst>
                              <p:par>
                                <p:cTn id="11" presetID="35" presetClass="path" presetSubtype="0" accel="50000" decel="50000" fill="hold" grpId="0" nodeType="afterEffect">
                                  <p:stCondLst>
                                    <p:cond delay="250"/>
                                  </p:stCondLst>
                                  <p:childTnLst>
                                    <p:animMotion origin="layout" path="M 4.72222E-6 -1.97531E-6 L -0.65886 -1.97531E-6 " pathEditMode="relative" rAng="0" ptsTypes="AA">
                                      <p:cBhvr>
                                        <p:cTn id="12" dur="7500" fill="hold"/>
                                        <p:tgtEl>
                                          <p:spTgt spid="437"/>
                                        </p:tgtEl>
                                        <p:attrNameLst>
                                          <p:attrName>ppt_x</p:attrName>
                                          <p:attrName>ppt_y</p:attrName>
                                        </p:attrNameLst>
                                      </p:cBhvr>
                                      <p:rCtr x="-32951" y="0"/>
                                    </p:animMotion>
                                  </p:childTnLst>
                                </p:cTn>
                              </p:par>
                            </p:childTnLst>
                          </p:cTn>
                        </p:par>
                        <p:par>
                          <p:cTn id="13" fill="hold">
                            <p:stCondLst>
                              <p:cond delay="10500"/>
                            </p:stCondLst>
                            <p:childTnLst>
                              <p:par>
                                <p:cTn id="14" presetID="35" presetClass="path" presetSubtype="0" accel="50000" decel="50000" fill="hold" grpId="0" nodeType="afterEffect">
                                  <p:stCondLst>
                                    <p:cond delay="0"/>
                                  </p:stCondLst>
                                  <p:childTnLst>
                                    <p:animMotion origin="layout" path="M 4.72222E-6 1.97531E-6 L -0.65886 1.97531E-6 " pathEditMode="relative" rAng="0" ptsTypes="AA">
                                      <p:cBhvr>
                                        <p:cTn id="15" dur="12500" fill="hold"/>
                                        <p:tgtEl>
                                          <p:spTgt spid="438"/>
                                        </p:tgtEl>
                                        <p:attrNameLst>
                                          <p:attrName>ppt_x</p:attrName>
                                          <p:attrName>ppt_y</p:attrName>
                                        </p:attrNameLst>
                                      </p:cBhvr>
                                      <p:rCtr x="-3295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 grpId="0" animBg="1"/>
      <p:bldP spid="437" grpId="0" animBg="1"/>
      <p:bldP spid="438" grpId="0" animBg="1"/>
      <p:bldP spid="43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Shape 412"/>
        <p:cNvGrpSpPr/>
        <p:nvPr/>
      </p:nvGrpSpPr>
      <p:grpSpPr>
        <a:xfrm>
          <a:off x="0" y="0"/>
          <a:ext cx="0" cy="0"/>
          <a:chOff x="0" y="0"/>
          <a:chExt cx="0" cy="0"/>
        </a:xfrm>
      </p:grpSpPr>
      <p:sp>
        <p:nvSpPr>
          <p:cNvPr id="22" name="Rectangle 21"/>
          <p:cNvSpPr/>
          <p:nvPr/>
        </p:nvSpPr>
        <p:spPr>
          <a:xfrm>
            <a:off x="6878" y="0"/>
            <a:ext cx="9144000" cy="450406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13" name="Shape 413"/>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414" name="Shape 414"/>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rtl="0">
              <a:spcBef>
                <a:spcPts val="0"/>
              </a:spcBef>
              <a:buNone/>
            </a:pPr>
            <a:r>
              <a:rPr lang="en" dirty="0">
                <a:solidFill>
                  <a:srgbClr val="FFFFFF"/>
                </a:solidFill>
              </a:rPr>
              <a:t>2) </a:t>
            </a:r>
            <a:r>
              <a:rPr lang="en-US" dirty="0" err="1">
                <a:solidFill>
                  <a:srgbClr val="FFFFFF"/>
                </a:solidFill>
              </a:rPr>
              <a:t>Conoce</a:t>
            </a:r>
            <a:r>
              <a:rPr lang="en-US" dirty="0">
                <a:solidFill>
                  <a:srgbClr val="FFFFFF"/>
                </a:solidFill>
              </a:rPr>
              <a:t> </a:t>
            </a:r>
            <a:r>
              <a:rPr lang="en-US" dirty="0" err="1">
                <a:solidFill>
                  <a:srgbClr val="FFFFFF"/>
                </a:solidFill>
              </a:rPr>
              <a:t>tu</a:t>
            </a:r>
            <a:r>
              <a:rPr lang="en" dirty="0">
                <a:solidFill>
                  <a:srgbClr val="FFFFFF"/>
                </a:solidFill>
              </a:rPr>
              <a:t> hardware: Memor</a:t>
            </a:r>
            <a:r>
              <a:rPr lang="en-US" dirty="0" err="1">
                <a:solidFill>
                  <a:srgbClr val="FFFFFF"/>
                </a:solidFill>
              </a:rPr>
              <a:t>ia</a:t>
            </a:r>
            <a:endParaRPr lang="en" dirty="0">
              <a:solidFill>
                <a:srgbClr val="FFFFFF"/>
              </a:solidFill>
            </a:endParaRPr>
          </a:p>
        </p:txBody>
      </p:sp>
      <p:sp>
        <p:nvSpPr>
          <p:cNvPr id="416" name="Shape 41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bg1"/>
                </a:solidFill>
              </a:rPr>
              <a:t>15</a:t>
            </a:fld>
            <a:endParaRPr lang="en">
              <a:solidFill>
                <a:schemeClr val="bg1"/>
              </a:solidFill>
            </a:endParaRPr>
          </a:p>
        </p:txBody>
      </p:sp>
      <p:sp>
        <p:nvSpPr>
          <p:cNvPr id="417" name="Shape 417"/>
          <p:cNvSpPr txBox="1">
            <a:spLocks noGrp="1"/>
          </p:cNvSpPr>
          <p:nvPr>
            <p:ph type="body" idx="1"/>
          </p:nvPr>
        </p:nvSpPr>
        <p:spPr>
          <a:xfrm>
            <a:off x="471935" y="940293"/>
            <a:ext cx="7940955" cy="492579"/>
          </a:xfrm>
          <a:prstGeom prst="rect">
            <a:avLst/>
          </a:prstGeom>
        </p:spPr>
        <p:txBody>
          <a:bodyPr lIns="91425" tIns="91425" rIns="91425" bIns="91425" anchor="t" anchorCtr="0">
            <a:noAutofit/>
          </a:bodyPr>
          <a:lstStyle/>
          <a:p>
            <a:pPr lvl="0" rtl="0">
              <a:spcBef>
                <a:spcPts val="0"/>
              </a:spcBef>
              <a:buNone/>
            </a:pPr>
            <a:r>
              <a:rPr lang="en-US" dirty="0">
                <a:solidFill>
                  <a:schemeClr val="bg1"/>
                </a:solidFill>
              </a:rPr>
              <a:t>La </a:t>
            </a:r>
            <a:r>
              <a:rPr lang="en" dirty="0">
                <a:solidFill>
                  <a:schemeClr val="bg1"/>
                </a:solidFill>
              </a:rPr>
              <a:t>CPUs </a:t>
            </a:r>
            <a:r>
              <a:rPr lang="en-US" dirty="0" err="1">
                <a:solidFill>
                  <a:schemeClr val="bg1"/>
                </a:solidFill>
              </a:rPr>
              <a:t>es</a:t>
            </a:r>
            <a:r>
              <a:rPr lang="en" dirty="0">
                <a:solidFill>
                  <a:schemeClr val="bg1"/>
                </a:solidFill>
              </a:rPr>
              <a:t> </a:t>
            </a:r>
            <a:r>
              <a:rPr lang="en-US" b="1" dirty="0" err="1">
                <a:solidFill>
                  <a:schemeClr val="bg1"/>
                </a:solidFill>
              </a:rPr>
              <a:t>muy</a:t>
            </a:r>
            <a:r>
              <a:rPr lang="en-US" b="1" dirty="0">
                <a:solidFill>
                  <a:schemeClr val="bg1"/>
                </a:solidFill>
              </a:rPr>
              <a:t> </a:t>
            </a:r>
            <a:r>
              <a:rPr lang="en-US" dirty="0" err="1">
                <a:solidFill>
                  <a:schemeClr val="bg1"/>
                </a:solidFill>
              </a:rPr>
              <a:t>rápida</a:t>
            </a:r>
            <a:r>
              <a:rPr lang="en" dirty="0">
                <a:solidFill>
                  <a:schemeClr val="bg1"/>
                </a:solidFill>
              </a:rPr>
              <a:t>. ¡</a:t>
            </a:r>
            <a:r>
              <a:rPr lang="en-US" dirty="0" err="1">
                <a:solidFill>
                  <a:schemeClr val="bg1"/>
                </a:solidFill>
              </a:rPr>
              <a:t>Esperando</a:t>
            </a:r>
            <a:r>
              <a:rPr lang="en-US" dirty="0">
                <a:solidFill>
                  <a:schemeClr val="bg1"/>
                </a:solidFill>
              </a:rPr>
              <a:t> </a:t>
            </a:r>
            <a:r>
              <a:rPr lang="en-US" dirty="0" err="1">
                <a:solidFill>
                  <a:schemeClr val="bg1"/>
                </a:solidFill>
              </a:rPr>
              <a:t>los</a:t>
            </a:r>
            <a:r>
              <a:rPr lang="en-US" dirty="0">
                <a:solidFill>
                  <a:schemeClr val="bg1"/>
                </a:solidFill>
              </a:rPr>
              <a:t> </a:t>
            </a:r>
            <a:r>
              <a:rPr lang="en-US" dirty="0" err="1">
                <a:solidFill>
                  <a:schemeClr val="bg1"/>
                </a:solidFill>
              </a:rPr>
              <a:t>datos</a:t>
            </a:r>
            <a:r>
              <a:rPr lang="en" dirty="0">
                <a:solidFill>
                  <a:schemeClr val="bg1"/>
                </a:solidFill>
              </a:rPr>
              <a:t>!</a:t>
            </a:r>
            <a:endParaRPr dirty="0">
              <a:solidFill>
                <a:schemeClr val="bg1"/>
              </a:solidFill>
            </a:endParaRPr>
          </a:p>
        </p:txBody>
      </p:sp>
      <p:pic>
        <p:nvPicPr>
          <p:cNvPr id="17" name="Imagen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sp>
        <p:nvSpPr>
          <p:cNvPr id="21" name="Shape 417"/>
          <p:cNvSpPr txBox="1">
            <a:spLocks/>
          </p:cNvSpPr>
          <p:nvPr/>
        </p:nvSpPr>
        <p:spPr>
          <a:xfrm>
            <a:off x="471935" y="1267780"/>
            <a:ext cx="8211453" cy="526592"/>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r>
              <a:rPr lang="es-ES" dirty="0">
                <a:solidFill>
                  <a:schemeClr val="bg1"/>
                </a:solidFill>
              </a:rPr>
              <a:t>La cache de nivel 1 es </a:t>
            </a:r>
            <a:r>
              <a:rPr lang="es-ES" b="1" dirty="0">
                <a:solidFill>
                  <a:schemeClr val="bg1"/>
                </a:solidFill>
              </a:rPr>
              <a:t>muy </a:t>
            </a:r>
            <a:r>
              <a:rPr lang="es-ES" dirty="0">
                <a:solidFill>
                  <a:schemeClr val="bg1"/>
                </a:solidFill>
              </a:rPr>
              <a:t>pequeña. La </a:t>
            </a:r>
            <a:r>
              <a:rPr lang="es-ES" b="1" dirty="0">
                <a:solidFill>
                  <a:schemeClr val="bg1"/>
                </a:solidFill>
              </a:rPr>
              <a:t>memoria principal </a:t>
            </a:r>
            <a:r>
              <a:rPr lang="es-ES" dirty="0">
                <a:solidFill>
                  <a:schemeClr val="bg1"/>
                </a:solidFill>
              </a:rPr>
              <a:t>es </a:t>
            </a:r>
            <a:r>
              <a:rPr lang="es-ES" b="1" dirty="0">
                <a:solidFill>
                  <a:schemeClr val="bg1"/>
                </a:solidFill>
              </a:rPr>
              <a:t>muy </a:t>
            </a:r>
            <a:r>
              <a:rPr lang="es-ES" dirty="0">
                <a:solidFill>
                  <a:schemeClr val="bg1"/>
                </a:solidFill>
              </a:rPr>
              <a:t>lenta.</a:t>
            </a:r>
          </a:p>
          <a:p>
            <a:endParaRPr lang="es-ES" dirty="0">
              <a:solidFill>
                <a:schemeClr val="bg1"/>
              </a:solidFill>
            </a:endParaRPr>
          </a:p>
          <a:p>
            <a:endParaRPr lang="es-ES" dirty="0">
              <a:solidFill>
                <a:schemeClr val="bg1"/>
              </a:solidFill>
            </a:endParaRPr>
          </a:p>
          <a:p>
            <a:endParaRPr lang="es-ES" dirty="0">
              <a:solidFill>
                <a:schemeClr val="bg1"/>
              </a:solidFill>
            </a:endParaRPr>
          </a:p>
          <a:p>
            <a:endParaRPr lang="es-ES" dirty="0">
              <a:solidFill>
                <a:schemeClr val="bg1"/>
              </a:solidFill>
            </a:endParaRPr>
          </a:p>
        </p:txBody>
      </p:sp>
      <p:sp>
        <p:nvSpPr>
          <p:cNvPr id="24" name="Shape 417"/>
          <p:cNvSpPr txBox="1">
            <a:spLocks/>
          </p:cNvSpPr>
          <p:nvPr/>
        </p:nvSpPr>
        <p:spPr>
          <a:xfrm>
            <a:off x="366470" y="3332349"/>
            <a:ext cx="8465830" cy="1077837"/>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pPr>
              <a:lnSpc>
                <a:spcPct val="100000"/>
              </a:lnSpc>
              <a:spcAft>
                <a:spcPts val="0"/>
              </a:spcAft>
            </a:pPr>
            <a:r>
              <a:rPr lang="es-ES" dirty="0">
                <a:solidFill>
                  <a:schemeClr val="bg1"/>
                </a:solidFill>
              </a:rPr>
              <a:t>Datos que entren en cache, datos compactos, y datos contiguos en memoria.</a:t>
            </a:r>
          </a:p>
          <a:p>
            <a:pPr>
              <a:lnSpc>
                <a:spcPct val="100000"/>
              </a:lnSpc>
              <a:spcAft>
                <a:spcPts val="0"/>
              </a:spcAft>
            </a:pPr>
            <a:r>
              <a:rPr lang="es-ES" u="sng" dirty="0">
                <a:solidFill>
                  <a:schemeClr val="bg1"/>
                </a:solidFill>
              </a:rPr>
              <a:t>Código</a:t>
            </a:r>
            <a:r>
              <a:rPr lang="es-ES" dirty="0">
                <a:solidFill>
                  <a:schemeClr val="bg1"/>
                </a:solidFill>
              </a:rPr>
              <a:t> que entre en cache, </a:t>
            </a:r>
            <a:r>
              <a:rPr lang="es-ES" u="sng" dirty="0">
                <a:solidFill>
                  <a:schemeClr val="bg1"/>
                </a:solidFill>
              </a:rPr>
              <a:t>código</a:t>
            </a:r>
            <a:r>
              <a:rPr lang="es-ES" dirty="0">
                <a:solidFill>
                  <a:schemeClr val="bg1"/>
                </a:solidFill>
              </a:rPr>
              <a:t> compacto, y </a:t>
            </a:r>
            <a:r>
              <a:rPr lang="es-ES" u="sng" dirty="0">
                <a:solidFill>
                  <a:schemeClr val="bg1"/>
                </a:solidFill>
              </a:rPr>
              <a:t>código</a:t>
            </a:r>
            <a:r>
              <a:rPr lang="es-ES" dirty="0">
                <a:solidFill>
                  <a:schemeClr val="bg1"/>
                </a:solidFill>
              </a:rPr>
              <a:t> contiguo en memoria.</a:t>
            </a:r>
          </a:p>
          <a:p>
            <a:endParaRPr lang="es-ES" dirty="0">
              <a:solidFill>
                <a:schemeClr val="bg1"/>
              </a:solidFill>
            </a:endParaRPr>
          </a:p>
          <a:p>
            <a:endParaRPr lang="es-ES" dirty="0">
              <a:solidFill>
                <a:schemeClr val="bg1"/>
              </a:solidFill>
            </a:endParaRPr>
          </a:p>
        </p:txBody>
      </p:sp>
      <p:sp>
        <p:nvSpPr>
          <p:cNvPr id="28" name="Shape 435"/>
          <p:cNvSpPr txBox="1"/>
          <p:nvPr/>
        </p:nvSpPr>
        <p:spPr>
          <a:xfrm>
            <a:off x="5238616" y="1963675"/>
            <a:ext cx="3128375" cy="1192274"/>
          </a:xfrm>
          <a:prstGeom prst="rect">
            <a:avLst/>
          </a:prstGeom>
          <a:solidFill>
            <a:srgbClr val="E06666"/>
          </a:solidFill>
          <a:ln w="3175" cap="flat" cmpd="sng">
            <a:solidFill>
              <a:schemeClr val="bg1"/>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 sz="1200" dirty="0"/>
              <a:t>Main memory: 100MB</a:t>
            </a:r>
          </a:p>
          <a:p>
            <a:pPr lvl="0" algn="ctr" rtl="0">
              <a:spcBef>
                <a:spcPts val="0"/>
              </a:spcBef>
              <a:buNone/>
            </a:pPr>
            <a:endParaRPr lang="en" sz="1200" dirty="0"/>
          </a:p>
          <a:p>
            <a:pPr lvl="0" algn="ctr" rtl="0">
              <a:spcBef>
                <a:spcPts val="0"/>
              </a:spcBef>
              <a:buNone/>
            </a:pPr>
            <a:r>
              <a:rPr lang="en" sz="1200" dirty="0"/>
              <a:t>DATA + CODE!</a:t>
            </a:r>
          </a:p>
        </p:txBody>
      </p:sp>
      <p:sp>
        <p:nvSpPr>
          <p:cNvPr id="27" name="Shape 434"/>
          <p:cNvSpPr txBox="1"/>
          <p:nvPr/>
        </p:nvSpPr>
        <p:spPr>
          <a:xfrm>
            <a:off x="3862566" y="1955986"/>
            <a:ext cx="250270" cy="1195067"/>
          </a:xfrm>
          <a:prstGeom prst="rect">
            <a:avLst/>
          </a:prstGeom>
          <a:solidFill>
            <a:srgbClr val="C27BA0"/>
          </a:solidFill>
          <a:ln w="3175" cap="flat" cmpd="sng">
            <a:solidFill>
              <a:schemeClr val="bg1"/>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lang="en" dirty="0"/>
          </a:p>
        </p:txBody>
      </p:sp>
      <p:sp>
        <p:nvSpPr>
          <p:cNvPr id="26" name="Shape 433"/>
          <p:cNvSpPr txBox="1"/>
          <p:nvPr/>
        </p:nvSpPr>
        <p:spPr>
          <a:xfrm>
            <a:off x="2674599" y="2494639"/>
            <a:ext cx="62188" cy="117763"/>
          </a:xfrm>
          <a:prstGeom prst="rect">
            <a:avLst/>
          </a:prstGeom>
          <a:solidFill>
            <a:srgbClr val="6FA8DC"/>
          </a:solidFill>
          <a:ln w="3175" cap="flat" cmpd="sng">
            <a:solidFill>
              <a:schemeClr val="bg1"/>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lang="en" dirty="0"/>
          </a:p>
        </p:txBody>
      </p:sp>
      <p:sp>
        <p:nvSpPr>
          <p:cNvPr id="25" name="Shape 432"/>
          <p:cNvSpPr txBox="1"/>
          <p:nvPr/>
        </p:nvSpPr>
        <p:spPr>
          <a:xfrm>
            <a:off x="1551128" y="2553520"/>
            <a:ext cx="93851" cy="11742"/>
          </a:xfrm>
          <a:prstGeom prst="rect">
            <a:avLst/>
          </a:prstGeom>
          <a:solidFill>
            <a:srgbClr val="00FF00"/>
          </a:solidFill>
          <a:ln w="3175" cap="flat" cmpd="sng">
            <a:solidFill>
              <a:schemeClr val="bg1"/>
            </a:solidFill>
            <a:prstDash val="solid"/>
            <a:round/>
            <a:headEnd type="none" w="med" len="med"/>
            <a:tailEnd type="none" w="med" len="med"/>
          </a:ln>
        </p:spPr>
        <p:txBody>
          <a:bodyPr lIns="91425" tIns="91425" rIns="91425" bIns="91425" anchor="t" anchorCtr="0">
            <a:noAutofit/>
          </a:bodyPr>
          <a:lstStyle/>
          <a:p>
            <a:pPr lvl="0" rtl="0">
              <a:spcBef>
                <a:spcPts val="0"/>
              </a:spcBef>
              <a:buNone/>
            </a:pPr>
            <a:endParaRPr lang="en" dirty="0"/>
          </a:p>
        </p:txBody>
      </p:sp>
      <p:sp>
        <p:nvSpPr>
          <p:cNvPr id="15" name="Shape 417"/>
          <p:cNvSpPr txBox="1">
            <a:spLocks/>
          </p:cNvSpPr>
          <p:nvPr/>
        </p:nvSpPr>
        <p:spPr>
          <a:xfrm>
            <a:off x="4135616" y="2315106"/>
            <a:ext cx="501499" cy="47621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r>
              <a:rPr lang="es-ES" dirty="0">
                <a:solidFill>
                  <a:schemeClr val="bg1"/>
                </a:solidFill>
              </a:rPr>
              <a:t>L3</a:t>
            </a:r>
          </a:p>
          <a:p>
            <a:endParaRPr lang="es-ES" dirty="0">
              <a:solidFill>
                <a:schemeClr val="bg1"/>
              </a:solidFill>
            </a:endParaRPr>
          </a:p>
          <a:p>
            <a:endParaRPr lang="es-ES" dirty="0">
              <a:solidFill>
                <a:schemeClr val="bg1"/>
              </a:solidFill>
            </a:endParaRPr>
          </a:p>
        </p:txBody>
      </p:sp>
      <p:sp>
        <p:nvSpPr>
          <p:cNvPr id="16" name="Shape 417"/>
          <p:cNvSpPr txBox="1">
            <a:spLocks/>
          </p:cNvSpPr>
          <p:nvPr/>
        </p:nvSpPr>
        <p:spPr>
          <a:xfrm>
            <a:off x="2770366" y="2316827"/>
            <a:ext cx="501499" cy="47621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r>
              <a:rPr lang="es-ES" dirty="0">
                <a:solidFill>
                  <a:schemeClr val="bg1"/>
                </a:solidFill>
              </a:rPr>
              <a:t>L2</a:t>
            </a:r>
          </a:p>
          <a:p>
            <a:endParaRPr lang="es-ES" dirty="0">
              <a:solidFill>
                <a:schemeClr val="bg1"/>
              </a:solidFill>
            </a:endParaRPr>
          </a:p>
          <a:p>
            <a:endParaRPr lang="es-ES" dirty="0">
              <a:solidFill>
                <a:schemeClr val="bg1"/>
              </a:solidFill>
            </a:endParaRPr>
          </a:p>
        </p:txBody>
      </p:sp>
      <p:sp>
        <p:nvSpPr>
          <p:cNvPr id="18" name="Shape 417"/>
          <p:cNvSpPr txBox="1">
            <a:spLocks/>
          </p:cNvSpPr>
          <p:nvPr/>
        </p:nvSpPr>
        <p:spPr>
          <a:xfrm>
            <a:off x="1638022" y="2316827"/>
            <a:ext cx="501499" cy="47621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r>
              <a:rPr lang="es-ES" dirty="0">
                <a:solidFill>
                  <a:schemeClr val="bg1"/>
                </a:solidFill>
              </a:rPr>
              <a:t>L1</a:t>
            </a:r>
          </a:p>
          <a:p>
            <a:endParaRPr lang="es-ES" dirty="0">
              <a:solidFill>
                <a:schemeClr val="bg1"/>
              </a:solidFill>
            </a:endParaRPr>
          </a:p>
          <a:p>
            <a:endParaRPr lang="es-ES" dirty="0">
              <a:solidFill>
                <a:schemeClr val="bg1"/>
              </a:solidFill>
            </a:endParaRPr>
          </a:p>
        </p:txBody>
      </p:sp>
      <p:sp>
        <p:nvSpPr>
          <p:cNvPr id="20" name="Shape 71">
            <a:extLst>
              <a:ext uri="{FF2B5EF4-FFF2-40B4-BE49-F238E27FC236}">
                <a16:creationId xmlns:a16="http://schemas.microsoft.com/office/drawing/2014/main" id="{5827C36A-E2CF-46D1-9F61-71742100AE6A}"/>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Tree>
    <p:custDataLst>
      <p:tags r:id="rId1"/>
    </p:custDataLst>
    <p:extLst>
      <p:ext uri="{BB962C8B-B14F-4D97-AF65-F5344CB8AC3E}">
        <p14:creationId xmlns:p14="http://schemas.microsoft.com/office/powerpoint/2010/main" val="84452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 grpId="0"/>
      <p:bldP spid="21" grpId="0"/>
      <p:bldP spid="24" grpId="0" uiExpand="1" build="p"/>
      <p:bldP spid="28" grpId="0" animBg="1"/>
      <p:bldP spid="27" grpId="0" animBg="1"/>
      <p:bldP spid="26" grpId="0" animBg="1"/>
      <p:bldP spid="25" grpId="0" animBg="1"/>
      <p:bldP spid="15" grpId="0" uiExpand="1" build="p"/>
      <p:bldP spid="16" grpId="0" uiExpand="1" build="p"/>
      <p:bldP spid="18"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22" name="Rectangle 21"/>
          <p:cNvSpPr/>
          <p:nvPr/>
        </p:nvSpPr>
        <p:spPr>
          <a:xfrm>
            <a:off x="-2647" y="-31174"/>
            <a:ext cx="9144000" cy="517467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13" name="Shape 413"/>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414" name="Shape 414"/>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a:r>
              <a:rPr lang="en" dirty="0">
                <a:solidFill>
                  <a:srgbClr val="FFFFFF"/>
                </a:solidFill>
              </a:rPr>
              <a:t>2) </a:t>
            </a:r>
            <a:r>
              <a:rPr lang="en-US" dirty="0" err="1">
                <a:solidFill>
                  <a:srgbClr val="FFFFFF"/>
                </a:solidFill>
              </a:rPr>
              <a:t>Conoce</a:t>
            </a:r>
            <a:r>
              <a:rPr lang="en-US" dirty="0">
                <a:solidFill>
                  <a:srgbClr val="FFFFFF"/>
                </a:solidFill>
              </a:rPr>
              <a:t> </a:t>
            </a:r>
            <a:r>
              <a:rPr lang="en-US" dirty="0" err="1">
                <a:solidFill>
                  <a:srgbClr val="FFFFFF"/>
                </a:solidFill>
              </a:rPr>
              <a:t>tu</a:t>
            </a:r>
            <a:r>
              <a:rPr lang="en" dirty="0">
                <a:solidFill>
                  <a:srgbClr val="FFFFFF"/>
                </a:solidFill>
              </a:rPr>
              <a:t> hardware: Memor</a:t>
            </a:r>
            <a:r>
              <a:rPr lang="en-US" dirty="0" err="1">
                <a:solidFill>
                  <a:srgbClr val="FFFFFF"/>
                </a:solidFill>
              </a:rPr>
              <a:t>ia</a:t>
            </a:r>
            <a:endParaRPr lang="en" dirty="0">
              <a:solidFill>
                <a:srgbClr val="FFFFFF"/>
              </a:solidFill>
            </a:endParaRPr>
          </a:p>
        </p:txBody>
      </p:sp>
      <p:sp>
        <p:nvSpPr>
          <p:cNvPr id="416" name="Shape 41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bg1"/>
                </a:solidFill>
              </a:rPr>
              <a:t>16</a:t>
            </a:fld>
            <a:endParaRPr lang="en">
              <a:solidFill>
                <a:schemeClr val="bg1"/>
              </a:solidFill>
            </a:endParaRPr>
          </a:p>
        </p:txBody>
      </p:sp>
      <p:pic>
        <p:nvPicPr>
          <p:cNvPr id="17" name="Imagen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sp>
        <p:nvSpPr>
          <p:cNvPr id="24" name="Shape 417"/>
          <p:cNvSpPr txBox="1">
            <a:spLocks/>
          </p:cNvSpPr>
          <p:nvPr/>
        </p:nvSpPr>
        <p:spPr>
          <a:xfrm>
            <a:off x="397643" y="945594"/>
            <a:ext cx="8623514" cy="343086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pPr>
              <a:lnSpc>
                <a:spcPct val="100000"/>
              </a:lnSpc>
              <a:spcAft>
                <a:spcPts val="0"/>
              </a:spcAft>
            </a:pPr>
            <a:r>
              <a:rPr lang="es-ES" dirty="0">
                <a:solidFill>
                  <a:schemeClr val="bg1"/>
                </a:solidFill>
              </a:rPr>
              <a:t>Datos que entren en cache, datos compactos, y datos contiguos en memoria.</a:t>
            </a:r>
          </a:p>
          <a:p>
            <a:pPr>
              <a:lnSpc>
                <a:spcPct val="100000"/>
              </a:lnSpc>
              <a:spcAft>
                <a:spcPts val="0"/>
              </a:spcAft>
            </a:pPr>
            <a:endParaRPr lang="es-ES" dirty="0">
              <a:solidFill>
                <a:schemeClr val="bg1"/>
              </a:solidFill>
            </a:endParaRPr>
          </a:p>
          <a:p>
            <a:pPr>
              <a:lnSpc>
                <a:spcPct val="100000"/>
              </a:lnSpc>
              <a:spcAft>
                <a:spcPts val="0"/>
              </a:spcAft>
            </a:pPr>
            <a:r>
              <a:rPr lang="es-ES" sz="1500" dirty="0">
                <a:solidFill>
                  <a:schemeClr val="bg1"/>
                </a:solidFill>
              </a:rPr>
              <a:t>	El alineamiento de datos es </a:t>
            </a:r>
            <a:r>
              <a:rPr lang="es-ES" sz="1500" b="1" dirty="0">
                <a:solidFill>
                  <a:schemeClr val="bg1"/>
                </a:solidFill>
              </a:rPr>
              <a:t>muy </a:t>
            </a:r>
            <a:r>
              <a:rPr lang="es-ES" sz="1500" dirty="0">
                <a:solidFill>
                  <a:schemeClr val="bg1"/>
                </a:solidFill>
              </a:rPr>
              <a:t>importante en C++.</a:t>
            </a:r>
          </a:p>
          <a:p>
            <a:pPr>
              <a:lnSpc>
                <a:spcPct val="100000"/>
              </a:lnSpc>
              <a:spcAft>
                <a:spcPts val="0"/>
              </a:spcAft>
            </a:pPr>
            <a:r>
              <a:rPr lang="es-ES" sz="1500" dirty="0">
                <a:solidFill>
                  <a:schemeClr val="bg1"/>
                </a:solidFill>
              </a:rPr>
              <a:t>	Almacena </a:t>
            </a:r>
            <a:r>
              <a:rPr lang="es-ES" sz="1500" b="1" dirty="0">
                <a:solidFill>
                  <a:schemeClr val="bg1"/>
                </a:solidFill>
              </a:rPr>
              <a:t>juntas </a:t>
            </a:r>
            <a:r>
              <a:rPr lang="es-ES" sz="1500" dirty="0">
                <a:solidFill>
                  <a:schemeClr val="bg1"/>
                </a:solidFill>
              </a:rPr>
              <a:t>variables que sean usadas </a:t>
            </a:r>
            <a:r>
              <a:rPr lang="es-ES" sz="1500" b="1" dirty="0">
                <a:solidFill>
                  <a:schemeClr val="bg1"/>
                </a:solidFill>
              </a:rPr>
              <a:t>juntas</a:t>
            </a:r>
            <a:r>
              <a:rPr lang="es-ES" sz="1500" dirty="0">
                <a:solidFill>
                  <a:schemeClr val="bg1"/>
                </a:solidFill>
              </a:rPr>
              <a:t>.</a:t>
            </a:r>
          </a:p>
          <a:p>
            <a:pPr>
              <a:lnSpc>
                <a:spcPct val="100000"/>
              </a:lnSpc>
              <a:spcAft>
                <a:spcPts val="0"/>
              </a:spcAft>
            </a:pPr>
            <a:r>
              <a:rPr lang="es-ES" sz="1500" dirty="0">
                <a:solidFill>
                  <a:schemeClr val="bg1"/>
                </a:solidFill>
              </a:rPr>
              <a:t>	Accede tus datos </a:t>
            </a:r>
            <a:r>
              <a:rPr lang="es-ES" sz="1500" b="1" dirty="0">
                <a:solidFill>
                  <a:schemeClr val="bg1"/>
                </a:solidFill>
              </a:rPr>
              <a:t>secuencialmente</a:t>
            </a:r>
            <a:r>
              <a:rPr lang="es-ES" sz="1500" dirty="0">
                <a:solidFill>
                  <a:schemeClr val="bg1"/>
                </a:solidFill>
              </a:rPr>
              <a:t>.</a:t>
            </a:r>
          </a:p>
          <a:p>
            <a:pPr>
              <a:lnSpc>
                <a:spcPct val="100000"/>
              </a:lnSpc>
              <a:spcAft>
                <a:spcPts val="0"/>
              </a:spcAft>
            </a:pPr>
            <a:endParaRPr lang="es-ES" dirty="0">
              <a:solidFill>
                <a:schemeClr val="bg1"/>
              </a:solidFill>
            </a:endParaRPr>
          </a:p>
          <a:p>
            <a:pPr>
              <a:lnSpc>
                <a:spcPct val="100000"/>
              </a:lnSpc>
              <a:spcAft>
                <a:spcPts val="0"/>
              </a:spcAft>
            </a:pPr>
            <a:endParaRPr lang="es-ES" dirty="0">
              <a:solidFill>
                <a:schemeClr val="bg1"/>
              </a:solidFill>
            </a:endParaRPr>
          </a:p>
          <a:p>
            <a:pPr>
              <a:lnSpc>
                <a:spcPct val="100000"/>
              </a:lnSpc>
              <a:spcAft>
                <a:spcPts val="0"/>
              </a:spcAft>
            </a:pPr>
            <a:r>
              <a:rPr lang="es-ES" u="sng" dirty="0">
                <a:solidFill>
                  <a:schemeClr val="bg1"/>
                </a:solidFill>
              </a:rPr>
              <a:t>Código</a:t>
            </a:r>
            <a:r>
              <a:rPr lang="es-ES" dirty="0">
                <a:solidFill>
                  <a:schemeClr val="bg1"/>
                </a:solidFill>
              </a:rPr>
              <a:t> que entre en cache, </a:t>
            </a:r>
            <a:r>
              <a:rPr lang="es-ES" u="sng" dirty="0">
                <a:solidFill>
                  <a:schemeClr val="bg1"/>
                </a:solidFill>
              </a:rPr>
              <a:t>código</a:t>
            </a:r>
            <a:r>
              <a:rPr lang="es-ES" dirty="0">
                <a:solidFill>
                  <a:schemeClr val="bg1"/>
                </a:solidFill>
              </a:rPr>
              <a:t> compacto, y </a:t>
            </a:r>
            <a:r>
              <a:rPr lang="es-ES" u="sng" dirty="0">
                <a:solidFill>
                  <a:schemeClr val="bg1"/>
                </a:solidFill>
              </a:rPr>
              <a:t>código</a:t>
            </a:r>
            <a:r>
              <a:rPr lang="es-ES" dirty="0">
                <a:solidFill>
                  <a:schemeClr val="bg1"/>
                </a:solidFill>
              </a:rPr>
              <a:t> contiguo en memoria.</a:t>
            </a:r>
          </a:p>
          <a:p>
            <a:pPr>
              <a:lnSpc>
                <a:spcPct val="100000"/>
              </a:lnSpc>
              <a:spcAft>
                <a:spcPts val="0"/>
              </a:spcAft>
            </a:pPr>
            <a:endParaRPr lang="es-ES" dirty="0">
              <a:solidFill>
                <a:schemeClr val="bg1"/>
              </a:solidFill>
            </a:endParaRPr>
          </a:p>
          <a:p>
            <a:pPr>
              <a:lnSpc>
                <a:spcPct val="100000"/>
              </a:lnSpc>
              <a:spcAft>
                <a:spcPts val="0"/>
              </a:spcAft>
            </a:pPr>
            <a:r>
              <a:rPr lang="es-ES" sz="1500" dirty="0">
                <a:solidFill>
                  <a:schemeClr val="bg1"/>
                </a:solidFill>
              </a:rPr>
              <a:t>	Almacena </a:t>
            </a:r>
            <a:r>
              <a:rPr lang="es-ES" sz="1500" b="1" dirty="0">
                <a:solidFill>
                  <a:schemeClr val="bg1"/>
                </a:solidFill>
              </a:rPr>
              <a:t>juntas </a:t>
            </a:r>
            <a:r>
              <a:rPr lang="es-ES" sz="1500" dirty="0">
                <a:solidFill>
                  <a:schemeClr val="bg1"/>
                </a:solidFill>
              </a:rPr>
              <a:t>funciones que sean usadas </a:t>
            </a:r>
            <a:r>
              <a:rPr lang="es-ES" sz="1500" b="1" dirty="0">
                <a:solidFill>
                  <a:schemeClr val="bg1"/>
                </a:solidFill>
              </a:rPr>
              <a:t>juntas</a:t>
            </a:r>
            <a:r>
              <a:rPr lang="es-ES" sz="1500" dirty="0">
                <a:solidFill>
                  <a:schemeClr val="bg1"/>
                </a:solidFill>
              </a:rPr>
              <a:t>.</a:t>
            </a:r>
          </a:p>
        </p:txBody>
      </p:sp>
      <p:sp>
        <p:nvSpPr>
          <p:cNvPr id="9" name="Shape 71">
            <a:extLst>
              <a:ext uri="{FF2B5EF4-FFF2-40B4-BE49-F238E27FC236}">
                <a16:creationId xmlns:a16="http://schemas.microsoft.com/office/drawing/2014/main" id="{96D4FB9F-8CAD-4A10-A496-43F526145AC7}"/>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Tree>
    <p:custDataLst>
      <p:tags r:id="rId1"/>
    </p:custDataLst>
    <p:extLst>
      <p:ext uri="{BB962C8B-B14F-4D97-AF65-F5344CB8AC3E}">
        <p14:creationId xmlns:p14="http://schemas.microsoft.com/office/powerpoint/2010/main" val="1602206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Shape 277"/>
        <p:cNvGrpSpPr/>
        <p:nvPr/>
      </p:nvGrpSpPr>
      <p:grpSpPr>
        <a:xfrm>
          <a:off x="0" y="0"/>
          <a:ext cx="0" cy="0"/>
          <a:chOff x="0" y="0"/>
          <a:chExt cx="0" cy="0"/>
        </a:xfrm>
      </p:grpSpPr>
      <p:sp>
        <p:nvSpPr>
          <p:cNvPr id="26" name="Rectangle 25"/>
          <p:cNvSpPr/>
          <p:nvPr/>
        </p:nvSpPr>
        <p:spPr>
          <a:xfrm>
            <a:off x="0" y="0"/>
            <a:ext cx="9144000" cy="450406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Shape 278"/>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279" name="Shape 279"/>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rtl="0">
              <a:spcBef>
                <a:spcPts val="0"/>
              </a:spcBef>
              <a:buNone/>
            </a:pPr>
            <a:r>
              <a:rPr lang="en" b="1" dirty="0">
                <a:solidFill>
                  <a:schemeClr val="lt1"/>
                </a:solidFill>
              </a:rPr>
              <a:t>3) </a:t>
            </a:r>
            <a:r>
              <a:rPr lang="en-US" b="1" dirty="0" err="1">
                <a:solidFill>
                  <a:schemeClr val="lt1"/>
                </a:solidFill>
              </a:rPr>
              <a:t>Conoce</a:t>
            </a:r>
            <a:r>
              <a:rPr lang="en-US" b="1" dirty="0">
                <a:solidFill>
                  <a:schemeClr val="lt1"/>
                </a:solidFill>
              </a:rPr>
              <a:t> </a:t>
            </a:r>
            <a:r>
              <a:rPr lang="en-US" b="1" dirty="0" err="1">
                <a:solidFill>
                  <a:schemeClr val="lt1"/>
                </a:solidFill>
              </a:rPr>
              <a:t>tus</a:t>
            </a:r>
            <a:r>
              <a:rPr lang="en-US" b="1" dirty="0">
                <a:solidFill>
                  <a:schemeClr val="lt1"/>
                </a:solidFill>
              </a:rPr>
              <a:t> </a:t>
            </a:r>
            <a:r>
              <a:rPr lang="en" b="1" dirty="0">
                <a:solidFill>
                  <a:schemeClr val="lt1"/>
                </a:solidFill>
              </a:rPr>
              <a:t>n</a:t>
            </a:r>
            <a:r>
              <a:rPr lang="en-US" b="1" dirty="0">
                <a:solidFill>
                  <a:schemeClr val="lt1"/>
                </a:solidFill>
              </a:rPr>
              <a:t>ú</a:t>
            </a:r>
            <a:r>
              <a:rPr lang="en" b="1" dirty="0">
                <a:solidFill>
                  <a:schemeClr val="lt1"/>
                </a:solidFill>
              </a:rPr>
              <a:t>m</a:t>
            </a:r>
            <a:r>
              <a:rPr lang="en-US" b="1" dirty="0" err="1">
                <a:solidFill>
                  <a:schemeClr val="lt1"/>
                </a:solidFill>
              </a:rPr>
              <a:t>eros</a:t>
            </a:r>
            <a:endParaRPr lang="en" b="1" dirty="0">
              <a:solidFill>
                <a:schemeClr val="lt1"/>
              </a:solidFill>
            </a:endParaRPr>
          </a:p>
          <a:p>
            <a:pPr lvl="0" rtl="0">
              <a:spcBef>
                <a:spcPts val="0"/>
              </a:spcBef>
              <a:buNone/>
            </a:pPr>
            <a:endParaRPr b="1" dirty="0">
              <a:solidFill>
                <a:srgbClr val="FFFFFF"/>
              </a:solidFill>
            </a:endParaRPr>
          </a:p>
        </p:txBody>
      </p:sp>
      <p:sp>
        <p:nvSpPr>
          <p:cNvPr id="280" name="Shape 280"/>
          <p:cNvSpPr txBox="1">
            <a:spLocks noGrp="1"/>
          </p:cNvSpPr>
          <p:nvPr>
            <p:ph type="body" idx="1"/>
          </p:nvPr>
        </p:nvSpPr>
        <p:spPr>
          <a:xfrm>
            <a:off x="311700" y="875075"/>
            <a:ext cx="8520600" cy="3416400"/>
          </a:xfrm>
          <a:prstGeom prst="rect">
            <a:avLst/>
          </a:prstGeom>
        </p:spPr>
        <p:txBody>
          <a:bodyPr lIns="91425" tIns="91425" rIns="91425" bIns="91425" anchor="t" anchorCtr="0">
            <a:noAutofit/>
          </a:bodyPr>
          <a:lstStyle/>
          <a:p>
            <a:pPr lvl="0" rtl="0">
              <a:spcBef>
                <a:spcPts val="0"/>
              </a:spcBef>
              <a:buNone/>
            </a:pPr>
            <a:r>
              <a:rPr lang="en-US" dirty="0" err="1">
                <a:solidFill>
                  <a:schemeClr val="bg1"/>
                </a:solidFill>
              </a:rPr>
              <a:t>Calculos</a:t>
            </a:r>
            <a:r>
              <a:rPr lang="en-US" dirty="0">
                <a:solidFill>
                  <a:schemeClr val="bg1"/>
                </a:solidFill>
              </a:rPr>
              <a:t> </a:t>
            </a:r>
            <a:r>
              <a:rPr lang="en-US" dirty="0" err="1">
                <a:solidFill>
                  <a:schemeClr val="bg1"/>
                </a:solidFill>
              </a:rPr>
              <a:t>automáticos</a:t>
            </a:r>
            <a:r>
              <a:rPr lang="en" dirty="0">
                <a:solidFill>
                  <a:schemeClr val="bg1"/>
                </a:solidFill>
              </a:rPr>
              <a:t>:</a:t>
            </a:r>
          </a:p>
          <a:p>
            <a:pPr marL="514350" lvl="0" indent="-285750" rtl="0">
              <a:spcBef>
                <a:spcPts val="0"/>
              </a:spcBef>
              <a:buClr>
                <a:schemeClr val="bg1"/>
              </a:buClr>
              <a:buFont typeface="Arial" panose="020B0604020202020204" pitchFamily="34" charset="0"/>
              <a:buChar char="•"/>
            </a:pPr>
            <a:r>
              <a:rPr lang="en-US" dirty="0" err="1">
                <a:solidFill>
                  <a:schemeClr val="bg1"/>
                </a:solidFill>
              </a:rPr>
              <a:t>Potencias</a:t>
            </a:r>
            <a:r>
              <a:rPr lang="en-US" dirty="0">
                <a:solidFill>
                  <a:schemeClr val="bg1"/>
                </a:solidFill>
              </a:rPr>
              <a:t> de dos</a:t>
            </a:r>
            <a:r>
              <a:rPr lang="en" dirty="0">
                <a:solidFill>
                  <a:schemeClr val="bg1"/>
                </a:solidFill>
              </a:rPr>
              <a:t>.</a:t>
            </a:r>
          </a:p>
          <a:p>
            <a:pPr marL="514350" lvl="0" indent="-285750" rtl="0">
              <a:spcBef>
                <a:spcPts val="0"/>
              </a:spcBef>
              <a:buClr>
                <a:schemeClr val="bg1"/>
              </a:buClr>
              <a:buFont typeface="Arial" panose="020B0604020202020204" pitchFamily="34" charset="0"/>
              <a:buChar char="•"/>
            </a:pPr>
            <a:r>
              <a:rPr lang="en-US" dirty="0">
                <a:solidFill>
                  <a:schemeClr val="bg1"/>
                </a:solidFill>
                <a:latin typeface="Consolas" panose="020B0609020204030204" pitchFamily="49" charset="0"/>
              </a:rPr>
              <a:t>s</a:t>
            </a:r>
            <a:r>
              <a:rPr lang="en" dirty="0">
                <a:solidFill>
                  <a:schemeClr val="bg1"/>
                </a:solidFill>
                <a:latin typeface="Consolas" panose="020B0609020204030204" pitchFamily="49" charset="0"/>
              </a:rPr>
              <a:t>ize_of</a:t>
            </a:r>
            <a:r>
              <a:rPr lang="en" dirty="0">
                <a:solidFill>
                  <a:schemeClr val="bg1"/>
                </a:solidFill>
              </a:rPr>
              <a:t>: int, float, char...</a:t>
            </a:r>
          </a:p>
          <a:p>
            <a:pPr marL="514350" lvl="0" indent="-285750" rtl="0">
              <a:spcBef>
                <a:spcPts val="0"/>
              </a:spcBef>
              <a:buClr>
                <a:schemeClr val="bg1"/>
              </a:buClr>
              <a:buFont typeface="Arial" panose="020B0604020202020204" pitchFamily="34" charset="0"/>
              <a:buChar char="•"/>
            </a:pPr>
            <a:r>
              <a:rPr lang="en-US" dirty="0" err="1">
                <a:solidFill>
                  <a:schemeClr val="bg1"/>
                </a:solidFill>
              </a:rPr>
              <a:t>Tamaño</a:t>
            </a:r>
            <a:r>
              <a:rPr lang="en-US" dirty="0">
                <a:solidFill>
                  <a:schemeClr val="bg1"/>
                </a:solidFill>
              </a:rPr>
              <a:t> de la cache</a:t>
            </a:r>
            <a:r>
              <a:rPr lang="en" dirty="0">
                <a:solidFill>
                  <a:schemeClr val="bg1"/>
                </a:solidFill>
              </a:rPr>
              <a:t> </a:t>
            </a:r>
            <a:r>
              <a:rPr lang="en" sz="1000" dirty="0">
                <a:solidFill>
                  <a:schemeClr val="bg1"/>
                </a:solidFill>
              </a:rPr>
              <a:t>(Jeff Dean numbers).</a:t>
            </a:r>
          </a:p>
          <a:p>
            <a:pPr marL="514350" lvl="0" indent="-285750" rtl="0">
              <a:spcBef>
                <a:spcPts val="0"/>
              </a:spcBef>
              <a:buClr>
                <a:schemeClr val="bg1"/>
              </a:buClr>
              <a:buFont typeface="Arial" panose="020B0604020202020204" pitchFamily="34" charset="0"/>
              <a:buChar char="•"/>
            </a:pPr>
            <a:r>
              <a:rPr lang="en-US" dirty="0" err="1">
                <a:solidFill>
                  <a:schemeClr val="bg1"/>
                </a:solidFill>
              </a:rPr>
              <a:t>Combinatoria</a:t>
            </a:r>
            <a:r>
              <a:rPr lang="en" dirty="0">
                <a:solidFill>
                  <a:schemeClr val="bg1"/>
                </a:solidFill>
              </a:rPr>
              <a:t>.</a:t>
            </a:r>
          </a:p>
          <a:p>
            <a:pPr marL="514350" lvl="0" indent="-285750" rtl="0">
              <a:spcBef>
                <a:spcPts val="0"/>
              </a:spcBef>
              <a:buClr>
                <a:schemeClr val="bg1"/>
              </a:buClr>
              <a:buFont typeface="Arial" panose="020B0604020202020204" pitchFamily="34" charset="0"/>
              <a:buChar char="•"/>
            </a:pPr>
            <a:r>
              <a:rPr lang="en-US" dirty="0" err="1">
                <a:solidFill>
                  <a:schemeClr val="bg1"/>
                </a:solidFill>
              </a:rPr>
              <a:t>Geometría</a:t>
            </a:r>
            <a:r>
              <a:rPr lang="en-US" dirty="0">
                <a:solidFill>
                  <a:schemeClr val="bg1"/>
                </a:solidFill>
              </a:rPr>
              <a:t>.</a:t>
            </a:r>
            <a:endParaRPr lang="en" dirty="0">
              <a:solidFill>
                <a:schemeClr val="bg1"/>
              </a:solidFill>
            </a:endParaRPr>
          </a:p>
          <a:p>
            <a:pPr marL="514350" lvl="0" indent="-285750" rtl="0">
              <a:spcBef>
                <a:spcPts val="0"/>
              </a:spcBef>
              <a:buClr>
                <a:schemeClr val="bg1"/>
              </a:buClr>
              <a:buFont typeface="Arial" panose="020B0604020202020204" pitchFamily="34" charset="0"/>
              <a:buChar char="•"/>
            </a:pPr>
            <a:r>
              <a:rPr lang="en" dirty="0">
                <a:solidFill>
                  <a:schemeClr val="bg1"/>
                </a:solidFill>
              </a:rPr>
              <a:t>&lt;</a:t>
            </a:r>
            <a:r>
              <a:rPr lang="en-US" dirty="0" err="1">
                <a:solidFill>
                  <a:schemeClr val="bg1"/>
                </a:solidFill>
              </a:rPr>
              <a:t>Inserta</a:t>
            </a:r>
            <a:r>
              <a:rPr lang="en-US" dirty="0">
                <a:solidFill>
                  <a:schemeClr val="bg1"/>
                </a:solidFill>
              </a:rPr>
              <a:t> </a:t>
            </a:r>
            <a:r>
              <a:rPr lang="en-US" dirty="0" err="1">
                <a:solidFill>
                  <a:schemeClr val="bg1"/>
                </a:solidFill>
              </a:rPr>
              <a:t>aquí</a:t>
            </a:r>
            <a:r>
              <a:rPr lang="en-US" dirty="0">
                <a:solidFill>
                  <a:schemeClr val="bg1"/>
                </a:solidFill>
              </a:rPr>
              <a:t> </a:t>
            </a:r>
            <a:r>
              <a:rPr lang="en-US" dirty="0" err="1">
                <a:solidFill>
                  <a:schemeClr val="bg1"/>
                </a:solidFill>
              </a:rPr>
              <a:t>más</a:t>
            </a:r>
            <a:r>
              <a:rPr lang="en-US" dirty="0">
                <a:solidFill>
                  <a:schemeClr val="bg1"/>
                </a:solidFill>
              </a:rPr>
              <a:t> </a:t>
            </a:r>
            <a:r>
              <a:rPr lang="en-US" dirty="0" err="1">
                <a:solidFill>
                  <a:schemeClr val="bg1"/>
                </a:solidFill>
              </a:rPr>
              <a:t>matemáticas</a:t>
            </a:r>
            <a:r>
              <a:rPr lang="en" dirty="0">
                <a:solidFill>
                  <a:schemeClr val="bg1"/>
                </a:solidFill>
              </a:rPr>
              <a:t>&gt;.</a:t>
            </a:r>
          </a:p>
        </p:txBody>
      </p:sp>
      <p:sp>
        <p:nvSpPr>
          <p:cNvPr id="281" name="Shape 28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bg1"/>
                </a:solidFill>
              </a:rPr>
              <a:t>17</a:t>
            </a:fld>
            <a:endParaRPr lang="en">
              <a:solidFill>
                <a:schemeClr val="bg1"/>
              </a:solidFill>
            </a:endParaRPr>
          </a:p>
        </p:txBody>
      </p:sp>
      <p:pic>
        <p:nvPicPr>
          <p:cNvPr id="282" name="Shape 28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451221" y="842157"/>
            <a:ext cx="1872523" cy="3416399"/>
          </a:xfrm>
          <a:prstGeom prst="rect">
            <a:avLst/>
          </a:prstGeom>
          <a:noFill/>
          <a:ln>
            <a:noFill/>
          </a:ln>
        </p:spPr>
      </p:pic>
      <p:sp>
        <p:nvSpPr>
          <p:cNvPr id="283" name="Shape 283"/>
          <p:cNvSpPr txBox="1"/>
          <p:nvPr/>
        </p:nvSpPr>
        <p:spPr>
          <a:xfrm>
            <a:off x="6565900" y="902729"/>
            <a:ext cx="2578100" cy="3388746"/>
          </a:xfrm>
          <a:prstGeom prst="rect">
            <a:avLst/>
          </a:prstGeom>
          <a:noFill/>
          <a:ln>
            <a:noFill/>
          </a:ln>
        </p:spPr>
        <p:txBody>
          <a:bodyPr lIns="91425" tIns="91425" rIns="91425" bIns="91425" anchor="t" anchorCtr="0">
            <a:noAutofit/>
          </a:bodyPr>
          <a:lstStyle/>
          <a:p>
            <a:pPr lvl="0">
              <a:spcBef>
                <a:spcPts val="0"/>
              </a:spcBef>
              <a:buNone/>
            </a:pPr>
            <a:r>
              <a:rPr lang="en" dirty="0">
                <a:solidFill>
                  <a:schemeClr val="bg1"/>
                </a:solidFill>
              </a:rPr>
              <a:t>Ejemplo: 2</a:t>
            </a:r>
            <a:r>
              <a:rPr lang="en" baseline="30000" dirty="0">
                <a:solidFill>
                  <a:schemeClr val="bg1"/>
                </a:solidFill>
              </a:rPr>
              <a:t>24</a:t>
            </a:r>
            <a:r>
              <a:rPr lang="en" dirty="0">
                <a:solidFill>
                  <a:schemeClr val="bg1"/>
                </a:solidFill>
              </a:rPr>
              <a:t> = ?</a:t>
            </a:r>
          </a:p>
          <a:p>
            <a:pPr lvl="0" rtl="0">
              <a:spcBef>
                <a:spcPts val="0"/>
              </a:spcBef>
              <a:buNone/>
            </a:pPr>
            <a:endParaRPr dirty="0">
              <a:solidFill>
                <a:schemeClr val="bg1"/>
              </a:solidFill>
            </a:endParaRPr>
          </a:p>
          <a:p>
            <a:pPr lvl="0" rtl="0">
              <a:spcBef>
                <a:spcPts val="0"/>
              </a:spcBef>
              <a:buNone/>
            </a:pPr>
            <a:r>
              <a:rPr lang="en" dirty="0">
                <a:solidFill>
                  <a:schemeClr val="bg1"/>
                </a:solidFill>
              </a:rPr>
              <a:t>2</a:t>
            </a:r>
            <a:r>
              <a:rPr lang="en" baseline="30000" dirty="0">
                <a:solidFill>
                  <a:schemeClr val="bg1"/>
                </a:solidFill>
              </a:rPr>
              <a:t>24</a:t>
            </a:r>
            <a:r>
              <a:rPr lang="en" dirty="0">
                <a:solidFill>
                  <a:schemeClr val="bg1"/>
                </a:solidFill>
              </a:rPr>
              <a:t> = 2</a:t>
            </a:r>
            <a:r>
              <a:rPr lang="en" baseline="30000" dirty="0">
                <a:solidFill>
                  <a:schemeClr val="bg1"/>
                </a:solidFill>
              </a:rPr>
              <a:t>10</a:t>
            </a:r>
            <a:r>
              <a:rPr lang="en" dirty="0">
                <a:solidFill>
                  <a:schemeClr val="bg1"/>
                </a:solidFill>
              </a:rPr>
              <a:t> * 2</a:t>
            </a:r>
            <a:r>
              <a:rPr lang="en" baseline="30000" dirty="0">
                <a:solidFill>
                  <a:schemeClr val="bg1"/>
                </a:solidFill>
              </a:rPr>
              <a:t>10</a:t>
            </a:r>
            <a:r>
              <a:rPr lang="en" dirty="0">
                <a:solidFill>
                  <a:schemeClr val="bg1"/>
                </a:solidFill>
              </a:rPr>
              <a:t> * 2</a:t>
            </a:r>
            <a:r>
              <a:rPr lang="en" baseline="30000" dirty="0">
                <a:solidFill>
                  <a:schemeClr val="bg1"/>
                </a:solidFill>
              </a:rPr>
              <a:t>4</a:t>
            </a:r>
            <a:r>
              <a:rPr lang="en" dirty="0">
                <a:solidFill>
                  <a:schemeClr val="bg1"/>
                </a:solidFill>
              </a:rPr>
              <a:t> =</a:t>
            </a:r>
          </a:p>
          <a:p>
            <a:pPr lvl="0" rtl="0">
              <a:spcBef>
                <a:spcPts val="0"/>
              </a:spcBef>
              <a:buNone/>
            </a:pPr>
            <a:r>
              <a:rPr lang="en" dirty="0">
                <a:solidFill>
                  <a:schemeClr val="bg1"/>
                </a:solidFill>
              </a:rPr>
              <a:t>     ⋍ 1000 * 1000 * 2</a:t>
            </a:r>
            <a:r>
              <a:rPr lang="en" baseline="30000" dirty="0">
                <a:solidFill>
                  <a:schemeClr val="bg1"/>
                </a:solidFill>
              </a:rPr>
              <a:t>4</a:t>
            </a:r>
            <a:r>
              <a:rPr lang="en" dirty="0">
                <a:solidFill>
                  <a:schemeClr val="bg1"/>
                </a:solidFill>
              </a:rPr>
              <a:t> = </a:t>
            </a:r>
          </a:p>
          <a:p>
            <a:pPr lvl="0" rtl="0">
              <a:spcBef>
                <a:spcPts val="0"/>
              </a:spcBef>
              <a:buNone/>
            </a:pPr>
            <a:r>
              <a:rPr lang="en" dirty="0">
                <a:solidFill>
                  <a:schemeClr val="bg1"/>
                </a:solidFill>
              </a:rPr>
              <a:t>    </a:t>
            </a:r>
            <a:r>
              <a:rPr lang="en" sz="1000" dirty="0">
                <a:solidFill>
                  <a:schemeClr val="bg1"/>
                </a:solidFill>
              </a:rPr>
              <a:t>  </a:t>
            </a:r>
            <a:r>
              <a:rPr lang="en" dirty="0">
                <a:solidFill>
                  <a:schemeClr val="bg1"/>
                </a:solidFill>
              </a:rPr>
              <a:t>= 1000 * 1000 * 16</a:t>
            </a:r>
          </a:p>
          <a:p>
            <a:pPr lvl="0" rtl="0">
              <a:spcBef>
                <a:spcPts val="0"/>
              </a:spcBef>
              <a:buNone/>
            </a:pPr>
            <a:endParaRPr dirty="0">
              <a:solidFill>
                <a:schemeClr val="bg1"/>
              </a:solidFill>
            </a:endParaRPr>
          </a:p>
          <a:p>
            <a:pPr lvl="0" rtl="0">
              <a:spcBef>
                <a:spcPts val="0"/>
              </a:spcBef>
              <a:buNone/>
            </a:pPr>
            <a:r>
              <a:rPr lang="en" dirty="0">
                <a:solidFill>
                  <a:schemeClr val="bg1"/>
                </a:solidFill>
              </a:rPr>
              <a:t>2</a:t>
            </a:r>
            <a:r>
              <a:rPr lang="en" baseline="30000" dirty="0">
                <a:solidFill>
                  <a:schemeClr val="bg1"/>
                </a:solidFill>
              </a:rPr>
              <a:t>24</a:t>
            </a:r>
            <a:r>
              <a:rPr lang="en" dirty="0">
                <a:solidFill>
                  <a:schemeClr val="bg1"/>
                </a:solidFill>
              </a:rPr>
              <a:t> ⋍ 16.000.000</a:t>
            </a:r>
          </a:p>
          <a:p>
            <a:pPr lvl="0" rtl="0">
              <a:spcBef>
                <a:spcPts val="0"/>
              </a:spcBef>
              <a:buNone/>
            </a:pPr>
            <a:endParaRPr lang="en" dirty="0">
              <a:solidFill>
                <a:schemeClr val="bg1"/>
              </a:solidFill>
            </a:endParaRPr>
          </a:p>
          <a:p>
            <a:pPr lvl="0"/>
            <a:r>
              <a:rPr lang="en" dirty="0">
                <a:solidFill>
                  <a:schemeClr val="bg1"/>
                </a:solidFill>
              </a:rPr>
              <a:t>Ejemplo: 131.072 ⋍ ?</a:t>
            </a:r>
          </a:p>
          <a:p>
            <a:pPr lvl="0" rtl="0">
              <a:spcBef>
                <a:spcPts val="0"/>
              </a:spcBef>
              <a:buNone/>
            </a:pPr>
            <a:endParaRPr lang="en" dirty="0">
              <a:solidFill>
                <a:schemeClr val="bg1"/>
              </a:solidFill>
            </a:endParaRPr>
          </a:p>
          <a:p>
            <a:pPr lvl="0"/>
            <a:r>
              <a:rPr lang="en" dirty="0">
                <a:solidFill>
                  <a:schemeClr val="bg1"/>
                </a:solidFill>
              </a:rPr>
              <a:t>131.072 ⋍ 131 * 1000 =</a:t>
            </a:r>
          </a:p>
          <a:p>
            <a:pPr lvl="0"/>
            <a:r>
              <a:rPr lang="en" dirty="0">
                <a:solidFill>
                  <a:schemeClr val="bg1"/>
                </a:solidFill>
              </a:rPr>
              <a:t>   = 131 * 2</a:t>
            </a:r>
            <a:r>
              <a:rPr lang="en" baseline="30000" dirty="0">
                <a:solidFill>
                  <a:schemeClr val="bg1"/>
                </a:solidFill>
              </a:rPr>
              <a:t>10</a:t>
            </a:r>
            <a:r>
              <a:rPr lang="en" dirty="0">
                <a:solidFill>
                  <a:schemeClr val="bg1"/>
                </a:solidFill>
              </a:rPr>
              <a:t> ⋍ 128 * 2</a:t>
            </a:r>
            <a:r>
              <a:rPr lang="en" baseline="30000" dirty="0">
                <a:solidFill>
                  <a:schemeClr val="bg1"/>
                </a:solidFill>
              </a:rPr>
              <a:t>10</a:t>
            </a:r>
            <a:r>
              <a:rPr lang="en" dirty="0">
                <a:solidFill>
                  <a:schemeClr val="bg1"/>
                </a:solidFill>
              </a:rPr>
              <a:t> =</a:t>
            </a:r>
          </a:p>
          <a:p>
            <a:pPr lvl="0"/>
            <a:r>
              <a:rPr lang="en" dirty="0">
                <a:solidFill>
                  <a:schemeClr val="bg1"/>
                </a:solidFill>
              </a:rPr>
              <a:t>   = 2</a:t>
            </a:r>
            <a:r>
              <a:rPr lang="en" baseline="30000" dirty="0">
                <a:solidFill>
                  <a:schemeClr val="bg1"/>
                </a:solidFill>
              </a:rPr>
              <a:t>7</a:t>
            </a:r>
            <a:r>
              <a:rPr lang="en" dirty="0">
                <a:solidFill>
                  <a:schemeClr val="bg1"/>
                </a:solidFill>
              </a:rPr>
              <a:t> * 2</a:t>
            </a:r>
            <a:r>
              <a:rPr lang="en" baseline="30000" dirty="0">
                <a:solidFill>
                  <a:schemeClr val="bg1"/>
                </a:solidFill>
              </a:rPr>
              <a:t>10 </a:t>
            </a:r>
            <a:r>
              <a:rPr lang="en" dirty="0">
                <a:solidFill>
                  <a:schemeClr val="bg1"/>
                </a:solidFill>
              </a:rPr>
              <a:t>= 2</a:t>
            </a:r>
            <a:r>
              <a:rPr lang="en" baseline="30000" dirty="0">
                <a:solidFill>
                  <a:schemeClr val="bg1"/>
                </a:solidFill>
              </a:rPr>
              <a:t>17 </a:t>
            </a:r>
          </a:p>
          <a:p>
            <a:pPr lvl="0"/>
            <a:endParaRPr lang="en" dirty="0">
              <a:solidFill>
                <a:schemeClr val="bg1"/>
              </a:solidFill>
            </a:endParaRPr>
          </a:p>
          <a:p>
            <a:pPr lvl="0"/>
            <a:r>
              <a:rPr lang="en" dirty="0">
                <a:solidFill>
                  <a:schemeClr val="bg1"/>
                </a:solidFill>
              </a:rPr>
              <a:t>131.072 ⋍ 2</a:t>
            </a:r>
            <a:r>
              <a:rPr lang="en" baseline="30000" dirty="0">
                <a:solidFill>
                  <a:schemeClr val="bg1"/>
                </a:solidFill>
              </a:rPr>
              <a:t>17</a:t>
            </a:r>
            <a:endParaRPr lang="en" dirty="0">
              <a:solidFill>
                <a:schemeClr val="bg1"/>
              </a:solidFill>
            </a:endParaRPr>
          </a:p>
        </p:txBody>
      </p:sp>
      <p:sp>
        <p:nvSpPr>
          <p:cNvPr id="285" name="Shape 285"/>
          <p:cNvSpPr/>
          <p:nvPr/>
        </p:nvSpPr>
        <p:spPr>
          <a:xfrm>
            <a:off x="5249325" y="902729"/>
            <a:ext cx="1037100" cy="3302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6" name="Shape 286"/>
          <p:cNvSpPr/>
          <p:nvPr/>
        </p:nvSpPr>
        <p:spPr>
          <a:xfrm>
            <a:off x="4505675" y="3167554"/>
            <a:ext cx="708300" cy="1037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21" name="Imagen 1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sp>
        <p:nvSpPr>
          <p:cNvPr id="13" name="Shape 71">
            <a:extLst>
              <a:ext uri="{FF2B5EF4-FFF2-40B4-BE49-F238E27FC236}">
                <a16:creationId xmlns:a16="http://schemas.microsoft.com/office/drawing/2014/main" id="{9AB4A3B7-DA47-4FAA-8B49-7B34B9A3A3BB}"/>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86"/>
                                        </p:tgtEl>
                                        <p:attrNameLst>
                                          <p:attrName>style.visibility</p:attrName>
                                        </p:attrNameLst>
                                      </p:cBhvr>
                                      <p:to>
                                        <p:strVal val="visible"/>
                                      </p:to>
                                    </p:set>
                                    <p:animEffect transition="in" filter="fade">
                                      <p:cBhvr>
                                        <p:cTn id="15" dur="500"/>
                                        <p:tgtEl>
                                          <p:spTgt spid="28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85"/>
                                        </p:tgtEl>
                                        <p:attrNameLst>
                                          <p:attrName>style.visibility</p:attrName>
                                        </p:attrNameLst>
                                      </p:cBhvr>
                                      <p:to>
                                        <p:strVal val="visible"/>
                                      </p:to>
                                    </p:set>
                                    <p:animEffect transition="in" filter="fade">
                                      <p:cBhvr>
                                        <p:cTn id="18" dur="500"/>
                                        <p:tgtEl>
                                          <p:spTgt spid="28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83">
                                            <p:txEl>
                                              <p:pRg st="0" end="0"/>
                                            </p:txEl>
                                          </p:spTgt>
                                        </p:tgtEl>
                                        <p:attrNameLst>
                                          <p:attrName>style.visibility</p:attrName>
                                        </p:attrNameLst>
                                      </p:cBhvr>
                                      <p:to>
                                        <p:strVal val="visible"/>
                                      </p:to>
                                    </p:set>
                                    <p:animEffect transition="in" filter="fade">
                                      <p:cBhvr>
                                        <p:cTn id="23" dur="500"/>
                                        <p:tgtEl>
                                          <p:spTgt spid="28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83">
                                            <p:txEl>
                                              <p:pRg st="2" end="2"/>
                                            </p:txEl>
                                          </p:spTgt>
                                        </p:tgtEl>
                                        <p:attrNameLst>
                                          <p:attrName>style.visibility</p:attrName>
                                        </p:attrNameLst>
                                      </p:cBhvr>
                                      <p:to>
                                        <p:strVal val="visible"/>
                                      </p:to>
                                    </p:set>
                                    <p:animEffect transition="in" filter="fade">
                                      <p:cBhvr>
                                        <p:cTn id="28" dur="500"/>
                                        <p:tgtEl>
                                          <p:spTgt spid="28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83">
                                            <p:txEl>
                                              <p:pRg st="3" end="3"/>
                                            </p:txEl>
                                          </p:spTgt>
                                        </p:tgtEl>
                                        <p:attrNameLst>
                                          <p:attrName>style.visibility</p:attrName>
                                        </p:attrNameLst>
                                      </p:cBhvr>
                                      <p:to>
                                        <p:strVal val="visible"/>
                                      </p:to>
                                    </p:set>
                                    <p:animEffect transition="in" filter="fade">
                                      <p:cBhvr>
                                        <p:cTn id="33" dur="500"/>
                                        <p:tgtEl>
                                          <p:spTgt spid="28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83">
                                            <p:txEl>
                                              <p:pRg st="4" end="4"/>
                                            </p:txEl>
                                          </p:spTgt>
                                        </p:tgtEl>
                                        <p:attrNameLst>
                                          <p:attrName>style.visibility</p:attrName>
                                        </p:attrNameLst>
                                      </p:cBhvr>
                                      <p:to>
                                        <p:strVal val="visible"/>
                                      </p:to>
                                    </p:set>
                                    <p:animEffect transition="in" filter="fade">
                                      <p:cBhvr>
                                        <p:cTn id="38" dur="500"/>
                                        <p:tgtEl>
                                          <p:spTgt spid="283">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83">
                                            <p:txEl>
                                              <p:pRg st="6" end="6"/>
                                            </p:txEl>
                                          </p:spTgt>
                                        </p:tgtEl>
                                        <p:attrNameLst>
                                          <p:attrName>style.visibility</p:attrName>
                                        </p:attrNameLst>
                                      </p:cBhvr>
                                      <p:to>
                                        <p:strVal val="visible"/>
                                      </p:to>
                                    </p:set>
                                    <p:animEffect transition="in" filter="fade">
                                      <p:cBhvr>
                                        <p:cTn id="43" dur="500"/>
                                        <p:tgtEl>
                                          <p:spTgt spid="28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83">
                                            <p:txEl>
                                              <p:pRg st="8" end="8"/>
                                            </p:txEl>
                                          </p:spTgt>
                                        </p:tgtEl>
                                        <p:attrNameLst>
                                          <p:attrName>style.visibility</p:attrName>
                                        </p:attrNameLst>
                                      </p:cBhvr>
                                      <p:to>
                                        <p:strVal val="visible"/>
                                      </p:to>
                                    </p:set>
                                    <p:animEffect transition="in" filter="fade">
                                      <p:cBhvr>
                                        <p:cTn id="48" dur="500"/>
                                        <p:tgtEl>
                                          <p:spTgt spid="283">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83">
                                            <p:txEl>
                                              <p:pRg st="10" end="10"/>
                                            </p:txEl>
                                          </p:spTgt>
                                        </p:tgtEl>
                                        <p:attrNameLst>
                                          <p:attrName>style.visibility</p:attrName>
                                        </p:attrNameLst>
                                      </p:cBhvr>
                                      <p:to>
                                        <p:strVal val="visible"/>
                                      </p:to>
                                    </p:set>
                                    <p:animEffect transition="in" filter="fade">
                                      <p:cBhvr>
                                        <p:cTn id="53" dur="500"/>
                                        <p:tgtEl>
                                          <p:spTgt spid="283">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83">
                                            <p:txEl>
                                              <p:pRg st="11" end="11"/>
                                            </p:txEl>
                                          </p:spTgt>
                                        </p:tgtEl>
                                        <p:attrNameLst>
                                          <p:attrName>style.visibility</p:attrName>
                                        </p:attrNameLst>
                                      </p:cBhvr>
                                      <p:to>
                                        <p:strVal val="visible"/>
                                      </p:to>
                                    </p:set>
                                    <p:animEffect transition="in" filter="fade">
                                      <p:cBhvr>
                                        <p:cTn id="58" dur="500"/>
                                        <p:tgtEl>
                                          <p:spTgt spid="283">
                                            <p:txEl>
                                              <p:pRg st="11" end="1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83">
                                            <p:txEl>
                                              <p:pRg st="12" end="12"/>
                                            </p:txEl>
                                          </p:spTgt>
                                        </p:tgtEl>
                                        <p:attrNameLst>
                                          <p:attrName>style.visibility</p:attrName>
                                        </p:attrNameLst>
                                      </p:cBhvr>
                                      <p:to>
                                        <p:strVal val="visible"/>
                                      </p:to>
                                    </p:set>
                                    <p:animEffect transition="in" filter="fade">
                                      <p:cBhvr>
                                        <p:cTn id="63" dur="500"/>
                                        <p:tgtEl>
                                          <p:spTgt spid="283">
                                            <p:txEl>
                                              <p:pRg st="12" end="1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83">
                                            <p:txEl>
                                              <p:pRg st="14" end="14"/>
                                            </p:txEl>
                                          </p:spTgt>
                                        </p:tgtEl>
                                        <p:attrNameLst>
                                          <p:attrName>style.visibility</p:attrName>
                                        </p:attrNameLst>
                                      </p:cBhvr>
                                      <p:to>
                                        <p:strVal val="visible"/>
                                      </p:to>
                                    </p:set>
                                    <p:animEffect transition="in" filter="fade">
                                      <p:cBhvr>
                                        <p:cTn id="68" dur="500"/>
                                        <p:tgtEl>
                                          <p:spTgt spid="283">
                                            <p:txEl>
                                              <p:pRg st="14" end="1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1" nodeType="clickEffect">
                                  <p:stCondLst>
                                    <p:cond delay="0"/>
                                  </p:stCondLst>
                                  <p:childTnLst>
                                    <p:animEffect transition="out" filter="fade">
                                      <p:cBhvr>
                                        <p:cTn id="72" dur="500"/>
                                        <p:tgtEl>
                                          <p:spTgt spid="286"/>
                                        </p:tgtEl>
                                      </p:cBhvr>
                                    </p:animEffect>
                                    <p:set>
                                      <p:cBhvr>
                                        <p:cTn id="73" dur="1" fill="hold">
                                          <p:stCondLst>
                                            <p:cond delay="499"/>
                                          </p:stCondLst>
                                        </p:cTn>
                                        <p:tgtEl>
                                          <p:spTgt spid="286"/>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285"/>
                                        </p:tgtEl>
                                      </p:cBhvr>
                                    </p:animEffect>
                                    <p:set>
                                      <p:cBhvr>
                                        <p:cTn id="76" dur="1" fill="hold">
                                          <p:stCondLst>
                                            <p:cond delay="499"/>
                                          </p:stCondLst>
                                        </p:cTn>
                                        <p:tgtEl>
                                          <p:spTgt spid="2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 grpId="1"/>
      <p:bldP spid="283" grpId="0" build="p"/>
      <p:bldP spid="285" grpId="0" animBg="1"/>
      <p:bldP spid="285" grpId="1" animBg="1"/>
      <p:bldP spid="286" grpId="0" animBg="1"/>
      <p:bldP spid="28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Shape 299"/>
        <p:cNvGrpSpPr/>
        <p:nvPr/>
      </p:nvGrpSpPr>
      <p:grpSpPr>
        <a:xfrm>
          <a:off x="0" y="0"/>
          <a:ext cx="0" cy="0"/>
          <a:chOff x="0" y="0"/>
          <a:chExt cx="0" cy="0"/>
        </a:xfrm>
      </p:grpSpPr>
      <p:sp>
        <p:nvSpPr>
          <p:cNvPr id="22" name="Rectangle 21"/>
          <p:cNvSpPr/>
          <p:nvPr/>
        </p:nvSpPr>
        <p:spPr>
          <a:xfrm>
            <a:off x="0" y="0"/>
            <a:ext cx="9144000" cy="450406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Shape 300"/>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301" name="Shape 301"/>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rtl="0">
              <a:spcBef>
                <a:spcPts val="0"/>
              </a:spcBef>
              <a:buNone/>
            </a:pPr>
            <a:r>
              <a:rPr lang="en" dirty="0">
                <a:solidFill>
                  <a:schemeClr val="lt1"/>
                </a:solidFill>
              </a:rPr>
              <a:t>3) </a:t>
            </a:r>
            <a:r>
              <a:rPr lang="en-US" dirty="0" err="1">
                <a:solidFill>
                  <a:schemeClr val="lt1"/>
                </a:solidFill>
              </a:rPr>
              <a:t>Conoce</a:t>
            </a:r>
            <a:r>
              <a:rPr lang="en-US" dirty="0">
                <a:solidFill>
                  <a:schemeClr val="lt1"/>
                </a:solidFill>
              </a:rPr>
              <a:t> </a:t>
            </a:r>
            <a:r>
              <a:rPr lang="en-US" dirty="0" err="1">
                <a:solidFill>
                  <a:schemeClr val="lt1"/>
                </a:solidFill>
              </a:rPr>
              <a:t>tus</a:t>
            </a:r>
            <a:r>
              <a:rPr lang="en-US" dirty="0">
                <a:solidFill>
                  <a:schemeClr val="lt1"/>
                </a:solidFill>
              </a:rPr>
              <a:t> </a:t>
            </a:r>
            <a:r>
              <a:rPr lang="en-US" dirty="0" err="1">
                <a:solidFill>
                  <a:schemeClr val="lt1"/>
                </a:solidFill>
              </a:rPr>
              <a:t>números</a:t>
            </a:r>
            <a:endParaRPr lang="en" dirty="0">
              <a:solidFill>
                <a:schemeClr val="lt1"/>
              </a:solidFill>
            </a:endParaRPr>
          </a:p>
          <a:p>
            <a:pPr lvl="0" rtl="0">
              <a:spcBef>
                <a:spcPts val="0"/>
              </a:spcBef>
              <a:buNone/>
            </a:pPr>
            <a:endParaRPr dirty="0">
              <a:solidFill>
                <a:srgbClr val="FFFFFF"/>
              </a:solidFill>
            </a:endParaRPr>
          </a:p>
        </p:txBody>
      </p:sp>
      <p:sp>
        <p:nvSpPr>
          <p:cNvPr id="302" name="Shape 30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bg1"/>
                </a:solidFill>
              </a:rPr>
              <a:t>18</a:t>
            </a:fld>
            <a:endParaRPr lang="en">
              <a:solidFill>
                <a:schemeClr val="bg1"/>
              </a:solidFill>
            </a:endParaRPr>
          </a:p>
        </p:txBody>
      </p:sp>
      <p:sp>
        <p:nvSpPr>
          <p:cNvPr id="303" name="Shape 303"/>
          <p:cNvSpPr txBox="1"/>
          <p:nvPr/>
        </p:nvSpPr>
        <p:spPr>
          <a:xfrm>
            <a:off x="311700" y="2804475"/>
            <a:ext cx="8264400" cy="1495800"/>
          </a:xfrm>
          <a:prstGeom prst="rect">
            <a:avLst/>
          </a:prstGeom>
          <a:noFill/>
          <a:ln>
            <a:noFill/>
          </a:ln>
        </p:spPr>
        <p:txBody>
          <a:bodyPr lIns="91425" tIns="91425" rIns="91425" bIns="91425" anchor="t" anchorCtr="0">
            <a:noAutofit/>
          </a:bodyPr>
          <a:lstStyle/>
          <a:p>
            <a:pPr lvl="0">
              <a:spcBef>
                <a:spcPts val="0"/>
              </a:spcBef>
              <a:buNone/>
            </a:pPr>
            <a:r>
              <a:rPr lang="en" sz="1200" dirty="0">
                <a:solidFill>
                  <a:schemeClr val="bg1"/>
                </a:solidFill>
                <a:latin typeface="Consolas"/>
                <a:ea typeface="Consolas"/>
                <a:cs typeface="Consolas"/>
                <a:sym typeface="Consolas"/>
              </a:rPr>
              <a:t>float radius;</a:t>
            </a:r>
          </a:p>
          <a:p>
            <a:pPr lvl="0">
              <a:spcBef>
                <a:spcPts val="0"/>
              </a:spcBef>
              <a:buNone/>
            </a:pPr>
            <a:endParaRPr sz="1200" dirty="0">
              <a:solidFill>
                <a:schemeClr val="bg1"/>
              </a:solidFill>
              <a:latin typeface="Consolas"/>
              <a:ea typeface="Consolas"/>
              <a:cs typeface="Consolas"/>
              <a:sym typeface="Consolas"/>
            </a:endParaRPr>
          </a:p>
          <a:p>
            <a:pPr lvl="0">
              <a:spcBef>
                <a:spcPts val="0"/>
              </a:spcBef>
              <a:buNone/>
            </a:pPr>
            <a:r>
              <a:rPr lang="en" sz="1200" dirty="0">
                <a:solidFill>
                  <a:schemeClr val="bg1"/>
                </a:solidFill>
                <a:latin typeface="Consolas"/>
                <a:ea typeface="Consolas"/>
                <a:cs typeface="Consolas"/>
                <a:sym typeface="Consolas"/>
              </a:rPr>
              <a:t>bool doCollide(point3d s1, point3d s2){</a:t>
            </a:r>
          </a:p>
          <a:p>
            <a:pPr lvl="0" indent="457200"/>
            <a:r>
              <a:rPr lang="en" sz="1200" dirty="0">
                <a:solidFill>
                  <a:schemeClr val="bg1"/>
                </a:solidFill>
                <a:latin typeface="Consolas"/>
                <a:ea typeface="Consolas"/>
                <a:cs typeface="Consolas"/>
                <a:sym typeface="Consolas"/>
              </a:rPr>
              <a:t>float distance =  sqrt( (s1.x-s2.x)^2 + (s1.y-s2.y)^2 + (s1.z-s2.z)^2 );  </a:t>
            </a:r>
          </a:p>
          <a:p>
            <a:pPr lvl="0" indent="457200"/>
            <a:r>
              <a:rPr lang="en" sz="1200" dirty="0">
                <a:solidFill>
                  <a:schemeClr val="bg1"/>
                </a:solidFill>
                <a:latin typeface="Consolas"/>
                <a:ea typeface="Consolas"/>
                <a:cs typeface="Consolas"/>
                <a:sym typeface="Consolas"/>
              </a:rPr>
              <a:t>return distance &lt; radius * 2;		</a:t>
            </a:r>
          </a:p>
          <a:p>
            <a:pPr lvl="0" rtl="0">
              <a:spcBef>
                <a:spcPts val="0"/>
              </a:spcBef>
              <a:buNone/>
            </a:pPr>
            <a:r>
              <a:rPr lang="en" sz="1200" dirty="0">
                <a:solidFill>
                  <a:schemeClr val="bg1"/>
                </a:solidFill>
                <a:latin typeface="Consolas"/>
                <a:ea typeface="Consolas"/>
                <a:cs typeface="Consolas"/>
                <a:sym typeface="Consolas"/>
              </a:rPr>
              <a:t>}</a:t>
            </a:r>
          </a:p>
          <a:p>
            <a:pPr lvl="0" rtl="0">
              <a:spcBef>
                <a:spcPts val="0"/>
              </a:spcBef>
              <a:buNone/>
            </a:pPr>
            <a:endParaRPr sz="1200" dirty="0">
              <a:solidFill>
                <a:schemeClr val="bg1"/>
              </a:solidFill>
              <a:latin typeface="Consolas"/>
              <a:ea typeface="Consolas"/>
              <a:cs typeface="Consolas"/>
              <a:sym typeface="Consolas"/>
            </a:endParaRPr>
          </a:p>
        </p:txBody>
      </p:sp>
      <p:sp>
        <p:nvSpPr>
          <p:cNvPr id="304" name="Shape 304"/>
          <p:cNvSpPr txBox="1">
            <a:spLocks noGrp="1"/>
          </p:cNvSpPr>
          <p:nvPr>
            <p:ph type="body" idx="1"/>
          </p:nvPr>
        </p:nvSpPr>
        <p:spPr>
          <a:xfrm>
            <a:off x="137550" y="1061789"/>
            <a:ext cx="8868900" cy="1404600"/>
          </a:xfrm>
          <a:prstGeom prst="rect">
            <a:avLst/>
          </a:prstGeom>
        </p:spPr>
        <p:txBody>
          <a:bodyPr lIns="91425" tIns="91425" rIns="91425" bIns="91425" anchor="t" anchorCtr="0">
            <a:noAutofit/>
          </a:bodyPr>
          <a:lstStyle/>
          <a:p>
            <a:pPr lvl="0" rtl="0">
              <a:spcBef>
                <a:spcPts val="0"/>
              </a:spcBef>
              <a:buNone/>
            </a:pPr>
            <a:r>
              <a:rPr lang="en-US" dirty="0" err="1">
                <a:solidFill>
                  <a:schemeClr val="bg1"/>
                </a:solidFill>
              </a:rPr>
              <a:t>Juguemos</a:t>
            </a:r>
            <a:r>
              <a:rPr lang="en-US" dirty="0">
                <a:solidFill>
                  <a:schemeClr val="bg1"/>
                </a:solidFill>
              </a:rPr>
              <a:t>.</a:t>
            </a:r>
            <a:endParaRPr lang="en" dirty="0">
              <a:solidFill>
                <a:schemeClr val="bg1"/>
              </a:solidFill>
            </a:endParaRPr>
          </a:p>
          <a:p>
            <a:pPr marL="514350" lvl="0" indent="-285750" rtl="0">
              <a:spcBef>
                <a:spcPts val="0"/>
              </a:spcBef>
              <a:buClr>
                <a:schemeClr val="bg1"/>
              </a:buClr>
              <a:buFont typeface="Arial" panose="020B0604020202020204" pitchFamily="34" charset="0"/>
              <a:buChar char="•"/>
            </a:pPr>
            <a:r>
              <a:rPr lang="en" dirty="0">
                <a:solidFill>
                  <a:schemeClr val="bg1"/>
                </a:solidFill>
              </a:rPr>
              <a:t>¿</a:t>
            </a:r>
            <a:r>
              <a:rPr lang="en-US" dirty="0" err="1">
                <a:solidFill>
                  <a:schemeClr val="bg1"/>
                </a:solidFill>
              </a:rPr>
              <a:t>Cómo</a:t>
            </a:r>
            <a:r>
              <a:rPr lang="en-US" dirty="0">
                <a:solidFill>
                  <a:schemeClr val="bg1"/>
                </a:solidFill>
              </a:rPr>
              <a:t> saber </a:t>
            </a:r>
            <a:r>
              <a:rPr lang="en-US" dirty="0" err="1">
                <a:solidFill>
                  <a:schemeClr val="bg1"/>
                </a:solidFill>
              </a:rPr>
              <a:t>si</a:t>
            </a:r>
            <a:r>
              <a:rPr lang="en-US" dirty="0">
                <a:solidFill>
                  <a:schemeClr val="bg1"/>
                </a:solidFill>
              </a:rPr>
              <a:t> dos </a:t>
            </a:r>
            <a:r>
              <a:rPr lang="en-US" dirty="0" err="1">
                <a:solidFill>
                  <a:schemeClr val="bg1"/>
                </a:solidFill>
              </a:rPr>
              <a:t>esferas</a:t>
            </a:r>
            <a:r>
              <a:rPr lang="en-US" dirty="0">
                <a:solidFill>
                  <a:schemeClr val="bg1"/>
                </a:solidFill>
              </a:rPr>
              <a:t> </a:t>
            </a:r>
            <a:r>
              <a:rPr lang="en-US" dirty="0" err="1">
                <a:solidFill>
                  <a:schemeClr val="bg1"/>
                </a:solidFill>
              </a:rPr>
              <a:t>colisionan</a:t>
            </a:r>
            <a:r>
              <a:rPr lang="en-US" dirty="0">
                <a:solidFill>
                  <a:schemeClr val="bg1"/>
                </a:solidFill>
              </a:rPr>
              <a:t> entre </a:t>
            </a:r>
            <a:r>
              <a:rPr lang="en-US" dirty="0" err="1">
                <a:solidFill>
                  <a:schemeClr val="bg1"/>
                </a:solidFill>
              </a:rPr>
              <a:t>ellas</a:t>
            </a:r>
            <a:r>
              <a:rPr lang="en-US" dirty="0">
                <a:solidFill>
                  <a:schemeClr val="bg1"/>
                </a:solidFill>
              </a:rPr>
              <a:t>?</a:t>
            </a:r>
            <a:endParaRPr lang="en" dirty="0">
              <a:solidFill>
                <a:schemeClr val="bg1"/>
              </a:solidFill>
            </a:endParaRPr>
          </a:p>
        </p:txBody>
      </p:sp>
      <p:pic>
        <p:nvPicPr>
          <p:cNvPr id="17" name="Imagen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pic>
        <p:nvPicPr>
          <p:cNvPr id="10" name="Shape 3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570710" y="1246147"/>
            <a:ext cx="2413782" cy="1387925"/>
          </a:xfrm>
          <a:prstGeom prst="rect">
            <a:avLst/>
          </a:prstGeom>
          <a:solidFill>
            <a:schemeClr val="bg1"/>
          </a:solidFill>
          <a:ln>
            <a:solidFill>
              <a:schemeClr val="accent1">
                <a:shade val="50000"/>
              </a:schemeClr>
            </a:solidFill>
          </a:ln>
        </p:spPr>
      </p:pic>
      <p:sp>
        <p:nvSpPr>
          <p:cNvPr id="11" name="Shape 324"/>
          <p:cNvSpPr txBox="1"/>
          <p:nvPr/>
        </p:nvSpPr>
        <p:spPr>
          <a:xfrm>
            <a:off x="6704948" y="2585350"/>
            <a:ext cx="2223600" cy="282300"/>
          </a:xfrm>
          <a:prstGeom prst="rect">
            <a:avLst/>
          </a:prstGeom>
          <a:noFill/>
          <a:ln>
            <a:noFill/>
          </a:ln>
        </p:spPr>
        <p:txBody>
          <a:bodyPr lIns="91425" tIns="91425" rIns="91425" bIns="91425" anchor="t" anchorCtr="0">
            <a:noAutofit/>
          </a:bodyPr>
          <a:lstStyle/>
          <a:p>
            <a:pPr lvl="0" algn="ctr" rtl="0">
              <a:spcBef>
                <a:spcPts val="0"/>
              </a:spcBef>
              <a:buNone/>
            </a:pPr>
            <a:r>
              <a:rPr lang="en" sz="1000" dirty="0">
                <a:solidFill>
                  <a:schemeClr val="bg1"/>
                </a:solidFill>
              </a:rPr>
              <a:t>G</a:t>
            </a:r>
            <a:r>
              <a:rPr lang="en-US" sz="1000" dirty="0">
                <a:solidFill>
                  <a:schemeClr val="bg1"/>
                </a:solidFill>
              </a:rPr>
              <a:t>o</a:t>
            </a:r>
            <a:r>
              <a:rPr lang="en" sz="1000" dirty="0">
                <a:solidFill>
                  <a:schemeClr val="bg1"/>
                </a:solidFill>
              </a:rPr>
              <a:t>od data structures?</a:t>
            </a:r>
          </a:p>
        </p:txBody>
      </p:sp>
      <p:sp>
        <p:nvSpPr>
          <p:cNvPr id="12" name="Shape 322"/>
          <p:cNvSpPr txBox="1"/>
          <p:nvPr/>
        </p:nvSpPr>
        <p:spPr>
          <a:xfrm>
            <a:off x="311699" y="2804475"/>
            <a:ext cx="7973079" cy="1556700"/>
          </a:xfrm>
          <a:prstGeom prst="rect">
            <a:avLst/>
          </a:prstGeom>
          <a:solidFill>
            <a:srgbClr val="595959"/>
          </a:solidFill>
          <a:ln>
            <a:noFill/>
          </a:ln>
        </p:spPr>
        <p:txBody>
          <a:bodyPr lIns="91425" tIns="91425" rIns="91425" bIns="91425" anchor="t" anchorCtr="0">
            <a:noAutofit/>
          </a:bodyPr>
          <a:lstStyle/>
          <a:p>
            <a:pPr lvl="0" rtl="0">
              <a:spcBef>
                <a:spcPts val="0"/>
              </a:spcBef>
              <a:buNone/>
            </a:pPr>
            <a:r>
              <a:rPr lang="en" sz="1200" dirty="0">
                <a:solidFill>
                  <a:schemeClr val="bg1"/>
                </a:solidFill>
                <a:latin typeface="Consolas"/>
                <a:ea typeface="Consolas"/>
                <a:cs typeface="Consolas"/>
                <a:sym typeface="Consolas"/>
              </a:rPr>
              <a:t>float radius;</a:t>
            </a:r>
          </a:p>
          <a:p>
            <a:pPr lvl="0" rtl="0">
              <a:spcBef>
                <a:spcPts val="0"/>
              </a:spcBef>
              <a:buNone/>
            </a:pPr>
            <a:r>
              <a:rPr lang="en" sz="1200" b="1" dirty="0">
                <a:solidFill>
                  <a:schemeClr val="bg1"/>
                </a:solidFill>
                <a:latin typeface="Consolas"/>
                <a:ea typeface="Consolas"/>
                <a:cs typeface="Consolas"/>
                <a:sym typeface="Consolas"/>
              </a:rPr>
              <a:t>float </a:t>
            </a:r>
            <a:r>
              <a:rPr lang="en" sz="1200" b="1" dirty="0">
                <a:solidFill>
                  <a:srgbClr val="FF9B9B"/>
                </a:solidFill>
                <a:latin typeface="Consolas"/>
                <a:ea typeface="Consolas"/>
                <a:cs typeface="Consolas"/>
                <a:sym typeface="Consolas"/>
              </a:rPr>
              <a:t>two_radius_square</a:t>
            </a:r>
            <a:r>
              <a:rPr lang="en" sz="1200" b="1" dirty="0">
                <a:solidFill>
                  <a:schemeClr val="bg1"/>
                </a:solidFill>
                <a:latin typeface="Consolas"/>
                <a:ea typeface="Consolas"/>
                <a:cs typeface="Consolas"/>
                <a:sym typeface="Consolas"/>
              </a:rPr>
              <a:t>;</a:t>
            </a:r>
            <a:endParaRPr sz="1200" dirty="0">
              <a:solidFill>
                <a:schemeClr val="bg1"/>
              </a:solidFill>
              <a:latin typeface="Consolas"/>
              <a:ea typeface="Consolas"/>
              <a:cs typeface="Consolas"/>
              <a:sym typeface="Consolas"/>
            </a:endParaRPr>
          </a:p>
          <a:p>
            <a:pPr lvl="0" rtl="0">
              <a:spcBef>
                <a:spcPts val="0"/>
              </a:spcBef>
              <a:buNone/>
            </a:pPr>
            <a:r>
              <a:rPr lang="en" sz="1200" dirty="0">
                <a:solidFill>
                  <a:schemeClr val="bg1"/>
                </a:solidFill>
                <a:latin typeface="Consolas"/>
                <a:ea typeface="Consolas"/>
                <a:cs typeface="Consolas"/>
                <a:sym typeface="Consolas"/>
              </a:rPr>
              <a:t>bool doCollide(point3d s1, point3d s2){</a:t>
            </a:r>
          </a:p>
          <a:p>
            <a:pPr lvl="0" indent="457200"/>
            <a:r>
              <a:rPr lang="en" sz="1200" b="1" dirty="0">
                <a:solidFill>
                  <a:schemeClr val="bg1"/>
                </a:solidFill>
                <a:latin typeface="Consolas"/>
                <a:ea typeface="Consolas"/>
                <a:cs typeface="Consolas"/>
                <a:sym typeface="Consolas"/>
              </a:rPr>
              <a:t>float distance_square = </a:t>
            </a:r>
            <a:r>
              <a:rPr lang="en" sz="1200" dirty="0">
                <a:solidFill>
                  <a:schemeClr val="bg1"/>
                </a:solidFill>
                <a:latin typeface="Consolas"/>
                <a:ea typeface="Consolas"/>
                <a:cs typeface="Consolas"/>
                <a:sym typeface="Consolas"/>
              </a:rPr>
              <a:t>(s1.x-s2.x)^2 + (s1.y-s2.y)^2 + (s1.z-s2.z)^2</a:t>
            </a:r>
            <a:r>
              <a:rPr lang="en" sz="1200" b="1" dirty="0">
                <a:solidFill>
                  <a:schemeClr val="bg1"/>
                </a:solidFill>
                <a:latin typeface="Consolas"/>
                <a:ea typeface="Consolas"/>
                <a:cs typeface="Consolas"/>
                <a:sym typeface="Consolas"/>
              </a:rPr>
              <a:t>;</a:t>
            </a:r>
          </a:p>
          <a:p>
            <a:pPr lvl="0" indent="457200"/>
            <a:r>
              <a:rPr lang="en" sz="1200" b="1" dirty="0">
                <a:solidFill>
                  <a:schemeClr val="bg1"/>
                </a:solidFill>
                <a:latin typeface="Consolas"/>
                <a:ea typeface="Consolas"/>
                <a:cs typeface="Consolas"/>
                <a:sym typeface="Consolas"/>
              </a:rPr>
              <a:t>return </a:t>
            </a:r>
            <a:r>
              <a:rPr lang="en" sz="1200" b="1" dirty="0">
                <a:solidFill>
                  <a:srgbClr val="FF9B9B"/>
                </a:solidFill>
                <a:latin typeface="Consolas"/>
                <a:ea typeface="Consolas"/>
                <a:cs typeface="Consolas"/>
                <a:sym typeface="Consolas"/>
              </a:rPr>
              <a:t>distance_square &lt; two_radius_square</a:t>
            </a:r>
            <a:r>
              <a:rPr lang="en" sz="1200" b="1" dirty="0">
                <a:solidFill>
                  <a:schemeClr val="bg1"/>
                </a:solidFill>
                <a:latin typeface="Consolas"/>
                <a:ea typeface="Consolas"/>
                <a:cs typeface="Consolas"/>
                <a:sym typeface="Consolas"/>
              </a:rPr>
              <a:t>;</a:t>
            </a:r>
          </a:p>
          <a:p>
            <a:pPr lvl="0" rtl="0">
              <a:spcBef>
                <a:spcPts val="0"/>
              </a:spcBef>
              <a:buNone/>
            </a:pPr>
            <a:r>
              <a:rPr lang="en" sz="1200" dirty="0">
                <a:solidFill>
                  <a:schemeClr val="bg1"/>
                </a:solidFill>
                <a:latin typeface="Consolas"/>
                <a:ea typeface="Consolas"/>
                <a:cs typeface="Consolas"/>
                <a:sym typeface="Consolas"/>
              </a:rPr>
              <a:t>}</a:t>
            </a:r>
          </a:p>
          <a:p>
            <a:pPr lvl="0" rtl="0">
              <a:spcBef>
                <a:spcPts val="0"/>
              </a:spcBef>
              <a:buNone/>
            </a:pPr>
            <a:endParaRPr sz="1200" dirty="0">
              <a:solidFill>
                <a:schemeClr val="bg1"/>
              </a:solidFill>
              <a:latin typeface="Consolas"/>
              <a:ea typeface="Consolas"/>
              <a:cs typeface="Consolas"/>
              <a:sym typeface="Consolas"/>
            </a:endParaRPr>
          </a:p>
        </p:txBody>
      </p:sp>
      <p:sp>
        <p:nvSpPr>
          <p:cNvPr id="14" name="Shape 71">
            <a:extLst>
              <a:ext uri="{FF2B5EF4-FFF2-40B4-BE49-F238E27FC236}">
                <a16:creationId xmlns:a16="http://schemas.microsoft.com/office/drawing/2014/main" id="{340DAC5D-499D-48E2-92D5-2241BD803526}"/>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uiExpand="1" build="p"/>
      <p:bldP spid="11" grpId="0"/>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Shape 531"/>
        <p:cNvGrpSpPr/>
        <p:nvPr/>
      </p:nvGrpSpPr>
      <p:grpSpPr>
        <a:xfrm>
          <a:off x="0" y="0"/>
          <a:ext cx="0" cy="0"/>
          <a:chOff x="0" y="0"/>
          <a:chExt cx="0" cy="0"/>
        </a:xfrm>
      </p:grpSpPr>
      <p:sp>
        <p:nvSpPr>
          <p:cNvPr id="20" name="Rectangle 19"/>
          <p:cNvSpPr/>
          <p:nvPr/>
        </p:nvSpPr>
        <p:spPr>
          <a:xfrm>
            <a:off x="0" y="0"/>
            <a:ext cx="9144000" cy="450406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2" name="Shape 532"/>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533" name="Shape 533"/>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rtl="0">
              <a:spcBef>
                <a:spcPts val="0"/>
              </a:spcBef>
              <a:buNone/>
            </a:pPr>
            <a:r>
              <a:rPr lang="en-US" dirty="0" err="1">
                <a:solidFill>
                  <a:srgbClr val="FFFFFF"/>
                </a:solidFill>
              </a:rPr>
              <a:t>Cosas</a:t>
            </a:r>
            <a:r>
              <a:rPr lang="en-US" dirty="0">
                <a:solidFill>
                  <a:srgbClr val="FFFFFF"/>
                </a:solidFill>
              </a:rPr>
              <a:t> que </a:t>
            </a:r>
            <a:r>
              <a:rPr lang="en-US" dirty="0" err="1">
                <a:solidFill>
                  <a:srgbClr val="FFFFFF"/>
                </a:solidFill>
              </a:rPr>
              <a:t>conocer</a:t>
            </a:r>
            <a:r>
              <a:rPr lang="en" dirty="0">
                <a:solidFill>
                  <a:srgbClr val="FFFFFF"/>
                </a:solidFill>
              </a:rPr>
              <a:t>, </a:t>
            </a:r>
            <a:r>
              <a:rPr lang="en-US" dirty="0" err="1">
                <a:solidFill>
                  <a:srgbClr val="FFFFFF"/>
                </a:solidFill>
              </a:rPr>
              <a:t>por</a:t>
            </a:r>
            <a:r>
              <a:rPr lang="en-US" dirty="0">
                <a:solidFill>
                  <a:srgbClr val="FFFFFF"/>
                </a:solidFill>
              </a:rPr>
              <a:t> </a:t>
            </a:r>
            <a:r>
              <a:rPr lang="en-US" dirty="0" err="1">
                <a:solidFill>
                  <a:srgbClr val="FFFFFF"/>
                </a:solidFill>
              </a:rPr>
              <a:t>ahora</a:t>
            </a:r>
            <a:r>
              <a:rPr lang="en" dirty="0">
                <a:solidFill>
                  <a:srgbClr val="FFFFFF"/>
                </a:solidFill>
              </a:rPr>
              <a:t>…</a:t>
            </a:r>
          </a:p>
        </p:txBody>
      </p:sp>
      <p:sp>
        <p:nvSpPr>
          <p:cNvPr id="534" name="Shape 534"/>
          <p:cNvSpPr txBox="1">
            <a:spLocks noGrp="1"/>
          </p:cNvSpPr>
          <p:nvPr>
            <p:ph type="body" idx="1"/>
          </p:nvPr>
        </p:nvSpPr>
        <p:spPr>
          <a:xfrm>
            <a:off x="235500" y="832604"/>
            <a:ext cx="8520600" cy="3831600"/>
          </a:xfrm>
          <a:prstGeom prst="rect">
            <a:avLst/>
          </a:prstGeom>
        </p:spPr>
        <p:txBody>
          <a:bodyPr lIns="91425" tIns="91425" rIns="91425" bIns="91425" anchor="t" anchorCtr="0">
            <a:noAutofit/>
          </a:bodyPr>
          <a:lstStyle/>
          <a:p>
            <a:pPr marL="571500" lvl="0" indent="-342900">
              <a:lnSpc>
                <a:spcPct val="100000"/>
              </a:lnSpc>
              <a:spcAft>
                <a:spcPts val="0"/>
              </a:spcAft>
              <a:buClr>
                <a:schemeClr val="bg1"/>
              </a:buClr>
              <a:buFont typeface="+mj-lt"/>
              <a:buAutoNum type="arabicParenR"/>
            </a:pPr>
            <a:r>
              <a:rPr lang="en-US" dirty="0" err="1">
                <a:solidFill>
                  <a:schemeClr val="bg1"/>
                </a:solidFill>
              </a:rPr>
              <a:t>Conoce</a:t>
            </a:r>
            <a:r>
              <a:rPr lang="en-US" dirty="0">
                <a:solidFill>
                  <a:schemeClr val="bg1"/>
                </a:solidFill>
              </a:rPr>
              <a:t> </a:t>
            </a:r>
            <a:r>
              <a:rPr lang="en-US" dirty="0" err="1">
                <a:solidFill>
                  <a:schemeClr val="bg1"/>
                </a:solidFill>
              </a:rPr>
              <a:t>tu</a:t>
            </a:r>
            <a:r>
              <a:rPr lang="en-US" dirty="0">
                <a:solidFill>
                  <a:schemeClr val="bg1"/>
                </a:solidFill>
              </a:rPr>
              <a:t> </a:t>
            </a:r>
            <a:r>
              <a:rPr lang="en" dirty="0">
                <a:solidFill>
                  <a:schemeClr val="bg1"/>
                </a:solidFill>
              </a:rPr>
              <a:t>hardware: </a:t>
            </a:r>
            <a:r>
              <a:rPr lang="en" b="1" dirty="0">
                <a:solidFill>
                  <a:schemeClr val="bg1"/>
                </a:solidFill>
              </a:rPr>
              <a:t>CPU</a:t>
            </a:r>
          </a:p>
          <a:p>
            <a:pPr marL="685800" lvl="1" rtl="0">
              <a:lnSpc>
                <a:spcPct val="100000"/>
              </a:lnSpc>
              <a:spcBef>
                <a:spcPts val="0"/>
              </a:spcBef>
              <a:spcAft>
                <a:spcPts val="0"/>
              </a:spcAft>
              <a:buClr>
                <a:schemeClr val="bg1"/>
              </a:buClr>
            </a:pPr>
            <a:r>
              <a:rPr lang="en-US" dirty="0">
                <a:solidFill>
                  <a:schemeClr val="bg1"/>
                </a:solidFill>
              </a:rPr>
              <a:t>Las CPUs son MUY </a:t>
            </a:r>
            <a:r>
              <a:rPr lang="en-US" dirty="0" err="1">
                <a:solidFill>
                  <a:schemeClr val="bg1"/>
                </a:solidFill>
              </a:rPr>
              <a:t>rápidas</a:t>
            </a:r>
            <a:r>
              <a:rPr lang="en" dirty="0">
                <a:solidFill>
                  <a:schemeClr val="bg1"/>
                </a:solidFill>
              </a:rPr>
              <a:t>.</a:t>
            </a:r>
          </a:p>
          <a:p>
            <a:pPr marL="571500" lvl="0" indent="-342900">
              <a:lnSpc>
                <a:spcPct val="100000"/>
              </a:lnSpc>
              <a:spcAft>
                <a:spcPts val="0"/>
              </a:spcAft>
              <a:buClr>
                <a:schemeClr val="bg1"/>
              </a:buClr>
              <a:buFont typeface="+mj-lt"/>
              <a:buAutoNum type="arabicParenR"/>
            </a:pPr>
            <a:r>
              <a:rPr lang="en-US" dirty="0" err="1">
                <a:solidFill>
                  <a:schemeClr val="bg1"/>
                </a:solidFill>
              </a:rPr>
              <a:t>Conoce</a:t>
            </a:r>
            <a:r>
              <a:rPr lang="en-US" dirty="0">
                <a:solidFill>
                  <a:schemeClr val="bg1"/>
                </a:solidFill>
              </a:rPr>
              <a:t> </a:t>
            </a:r>
            <a:r>
              <a:rPr lang="en-US" dirty="0" err="1">
                <a:solidFill>
                  <a:schemeClr val="bg1"/>
                </a:solidFill>
              </a:rPr>
              <a:t>tu</a:t>
            </a:r>
            <a:r>
              <a:rPr lang="en-US" dirty="0">
                <a:solidFill>
                  <a:schemeClr val="bg1"/>
                </a:solidFill>
              </a:rPr>
              <a:t> </a:t>
            </a:r>
            <a:r>
              <a:rPr lang="en" dirty="0">
                <a:solidFill>
                  <a:schemeClr val="bg1"/>
                </a:solidFill>
              </a:rPr>
              <a:t>hardware: </a:t>
            </a:r>
            <a:r>
              <a:rPr lang="en" b="1" dirty="0">
                <a:solidFill>
                  <a:schemeClr val="bg1"/>
                </a:solidFill>
              </a:rPr>
              <a:t>memor</a:t>
            </a:r>
            <a:r>
              <a:rPr lang="en-US" b="1" dirty="0" err="1">
                <a:solidFill>
                  <a:schemeClr val="bg1"/>
                </a:solidFill>
              </a:rPr>
              <a:t>ia</a:t>
            </a:r>
            <a:endParaRPr lang="en" b="1" dirty="0">
              <a:solidFill>
                <a:schemeClr val="bg1"/>
              </a:solidFill>
            </a:endParaRPr>
          </a:p>
          <a:p>
            <a:pPr marL="685800" lvl="1">
              <a:lnSpc>
                <a:spcPct val="100000"/>
              </a:lnSpc>
              <a:spcAft>
                <a:spcPts val="0"/>
              </a:spcAft>
              <a:buClr>
                <a:schemeClr val="bg1"/>
              </a:buClr>
            </a:pPr>
            <a:r>
              <a:rPr lang="en" dirty="0">
                <a:solidFill>
                  <a:schemeClr val="bg1"/>
                </a:solidFill>
              </a:rPr>
              <a:t>L1 cache </a:t>
            </a:r>
            <a:r>
              <a:rPr lang="en-US" dirty="0" err="1">
                <a:solidFill>
                  <a:schemeClr val="bg1"/>
                </a:solidFill>
              </a:rPr>
              <a:t>es</a:t>
            </a:r>
            <a:r>
              <a:rPr lang="en-US" dirty="0">
                <a:solidFill>
                  <a:schemeClr val="bg1"/>
                </a:solidFill>
              </a:rPr>
              <a:t> </a:t>
            </a:r>
            <a:r>
              <a:rPr lang="en-US" dirty="0" err="1">
                <a:solidFill>
                  <a:schemeClr val="bg1"/>
                </a:solidFill>
              </a:rPr>
              <a:t>rápida</a:t>
            </a:r>
            <a:r>
              <a:rPr lang="en" dirty="0">
                <a:solidFill>
                  <a:schemeClr val="bg1"/>
                </a:solidFill>
              </a:rPr>
              <a:t>, </a:t>
            </a:r>
            <a:r>
              <a:rPr lang="en-US" dirty="0" err="1">
                <a:solidFill>
                  <a:schemeClr val="bg1"/>
                </a:solidFill>
              </a:rPr>
              <a:t>memoria</a:t>
            </a:r>
            <a:r>
              <a:rPr lang="en-US" dirty="0">
                <a:solidFill>
                  <a:schemeClr val="bg1"/>
                </a:solidFill>
              </a:rPr>
              <a:t> principal </a:t>
            </a:r>
            <a:r>
              <a:rPr lang="en-US" dirty="0" err="1">
                <a:solidFill>
                  <a:schemeClr val="bg1"/>
                </a:solidFill>
              </a:rPr>
              <a:t>es</a:t>
            </a:r>
            <a:r>
              <a:rPr lang="en-US" dirty="0">
                <a:solidFill>
                  <a:schemeClr val="bg1"/>
                </a:solidFill>
              </a:rPr>
              <a:t> </a:t>
            </a:r>
            <a:r>
              <a:rPr lang="en-US" dirty="0" err="1">
                <a:solidFill>
                  <a:schemeClr val="bg1"/>
                </a:solidFill>
              </a:rPr>
              <a:t>muy</a:t>
            </a:r>
            <a:r>
              <a:rPr lang="en-US" dirty="0">
                <a:solidFill>
                  <a:schemeClr val="bg1"/>
                </a:solidFill>
              </a:rPr>
              <a:t> </a:t>
            </a:r>
            <a:r>
              <a:rPr lang="en-US" dirty="0" err="1">
                <a:solidFill>
                  <a:schemeClr val="bg1"/>
                </a:solidFill>
              </a:rPr>
              <a:t>lenta</a:t>
            </a:r>
            <a:r>
              <a:rPr lang="en" dirty="0">
                <a:solidFill>
                  <a:schemeClr val="bg1"/>
                </a:solidFill>
              </a:rPr>
              <a:t>.</a:t>
            </a:r>
          </a:p>
          <a:p>
            <a:pPr marL="571500" lvl="0" indent="-342900">
              <a:lnSpc>
                <a:spcPct val="100000"/>
              </a:lnSpc>
              <a:spcAft>
                <a:spcPts val="0"/>
              </a:spcAft>
              <a:buClr>
                <a:schemeClr val="bg1"/>
              </a:buClr>
              <a:buFont typeface="+mj-lt"/>
              <a:buAutoNum type="arabicParenR"/>
            </a:pPr>
            <a:r>
              <a:rPr lang="en-US" dirty="0" err="1">
                <a:solidFill>
                  <a:schemeClr val="bg1"/>
                </a:solidFill>
              </a:rPr>
              <a:t>Conoce</a:t>
            </a:r>
            <a:r>
              <a:rPr lang="en-US" dirty="0">
                <a:solidFill>
                  <a:schemeClr val="bg1"/>
                </a:solidFill>
              </a:rPr>
              <a:t> </a:t>
            </a:r>
            <a:r>
              <a:rPr lang="en-US" dirty="0" err="1">
                <a:solidFill>
                  <a:schemeClr val="bg1"/>
                </a:solidFill>
              </a:rPr>
              <a:t>tus</a:t>
            </a:r>
            <a:r>
              <a:rPr lang="en" dirty="0">
                <a:solidFill>
                  <a:schemeClr val="bg1"/>
                </a:solidFill>
              </a:rPr>
              <a:t> </a:t>
            </a:r>
            <a:r>
              <a:rPr lang="en" b="1" dirty="0">
                <a:solidFill>
                  <a:schemeClr val="bg1"/>
                </a:solidFill>
              </a:rPr>
              <a:t>n</a:t>
            </a:r>
            <a:r>
              <a:rPr lang="en-US" b="1" dirty="0">
                <a:solidFill>
                  <a:schemeClr val="bg1"/>
                </a:solidFill>
              </a:rPr>
              <a:t>ú</a:t>
            </a:r>
            <a:r>
              <a:rPr lang="en" b="1" dirty="0">
                <a:solidFill>
                  <a:schemeClr val="bg1"/>
                </a:solidFill>
              </a:rPr>
              <a:t>mer</a:t>
            </a:r>
            <a:r>
              <a:rPr lang="en-US" b="1" dirty="0">
                <a:solidFill>
                  <a:schemeClr val="bg1"/>
                </a:solidFill>
              </a:rPr>
              <a:t>o</a:t>
            </a:r>
            <a:r>
              <a:rPr lang="en" b="1" dirty="0">
                <a:solidFill>
                  <a:schemeClr val="bg1"/>
                </a:solidFill>
              </a:rPr>
              <a:t>s</a:t>
            </a:r>
          </a:p>
          <a:p>
            <a:pPr marL="685800" lvl="1">
              <a:lnSpc>
                <a:spcPct val="100000"/>
              </a:lnSpc>
              <a:spcAft>
                <a:spcPts val="0"/>
              </a:spcAft>
              <a:buClr>
                <a:schemeClr val="bg1"/>
              </a:buClr>
            </a:pPr>
            <a:r>
              <a:rPr lang="en-US" dirty="0" err="1">
                <a:solidFill>
                  <a:schemeClr val="bg1"/>
                </a:solidFill>
              </a:rPr>
              <a:t>Matemáticas</a:t>
            </a:r>
            <a:r>
              <a:rPr lang="en" dirty="0">
                <a:solidFill>
                  <a:schemeClr val="bg1"/>
                </a:solidFill>
              </a:rPr>
              <a:t>, </a:t>
            </a:r>
            <a:r>
              <a:rPr lang="en-US" dirty="0" err="1">
                <a:solidFill>
                  <a:schemeClr val="bg1"/>
                </a:solidFill>
              </a:rPr>
              <a:t>potencias</a:t>
            </a:r>
            <a:r>
              <a:rPr lang="en-US" dirty="0">
                <a:solidFill>
                  <a:schemeClr val="bg1"/>
                </a:solidFill>
              </a:rPr>
              <a:t> de dos</a:t>
            </a:r>
            <a:r>
              <a:rPr lang="en" dirty="0">
                <a:solidFill>
                  <a:schemeClr val="bg1"/>
                </a:solidFill>
              </a:rPr>
              <a:t>…</a:t>
            </a:r>
          </a:p>
          <a:p>
            <a:pPr marL="571500" lvl="0" indent="-342900">
              <a:lnSpc>
                <a:spcPct val="100000"/>
              </a:lnSpc>
              <a:spcAft>
                <a:spcPts val="0"/>
              </a:spcAft>
              <a:buClr>
                <a:schemeClr val="bg1"/>
              </a:buClr>
              <a:buFont typeface="+mj-lt"/>
              <a:buAutoNum type="arabicParenR"/>
            </a:pPr>
            <a:r>
              <a:rPr lang="en" dirty="0">
                <a:solidFill>
                  <a:schemeClr val="bg1"/>
                </a:solidFill>
              </a:rPr>
              <a:t> </a:t>
            </a:r>
          </a:p>
          <a:p>
            <a:pPr marL="228600" lvl="1">
              <a:lnSpc>
                <a:spcPct val="100000"/>
              </a:lnSpc>
              <a:spcAft>
                <a:spcPts val="0"/>
              </a:spcAft>
              <a:buClr>
                <a:schemeClr val="bg1"/>
              </a:buClr>
            </a:pPr>
            <a:r>
              <a:rPr lang="en" dirty="0">
                <a:solidFill>
                  <a:schemeClr val="bg1"/>
                </a:solidFill>
              </a:rPr>
              <a:t> </a:t>
            </a:r>
          </a:p>
          <a:p>
            <a:pPr marL="571500" lvl="0" indent="-342900">
              <a:lnSpc>
                <a:spcPct val="100000"/>
              </a:lnSpc>
              <a:spcAft>
                <a:spcPts val="0"/>
              </a:spcAft>
              <a:buClr>
                <a:schemeClr val="bg1"/>
              </a:buClr>
              <a:buFont typeface="+mj-lt"/>
              <a:buAutoNum type="arabicParenR"/>
            </a:pPr>
            <a:r>
              <a:rPr lang="en" dirty="0">
                <a:solidFill>
                  <a:schemeClr val="bg1"/>
                </a:solidFill>
              </a:rPr>
              <a:t> </a:t>
            </a:r>
          </a:p>
          <a:p>
            <a:pPr marL="571500" lvl="1" indent="-342900">
              <a:lnSpc>
                <a:spcPct val="100000"/>
              </a:lnSpc>
              <a:spcAft>
                <a:spcPts val="0"/>
              </a:spcAft>
              <a:buClr>
                <a:schemeClr val="bg1"/>
              </a:buClr>
              <a:buFont typeface="+mj-lt"/>
              <a:buAutoNum type="arabicParenR"/>
            </a:pPr>
            <a:endParaRPr lang="en" dirty="0">
              <a:solidFill>
                <a:schemeClr val="bg1"/>
              </a:solidFill>
            </a:endParaRPr>
          </a:p>
          <a:p>
            <a:pPr marL="571500" lvl="0" indent="-342900" rtl="0">
              <a:lnSpc>
                <a:spcPct val="100000"/>
              </a:lnSpc>
              <a:spcBef>
                <a:spcPts val="0"/>
              </a:spcBef>
              <a:spcAft>
                <a:spcPts val="0"/>
              </a:spcAft>
              <a:buClr>
                <a:schemeClr val="bg1"/>
              </a:buClr>
              <a:buFont typeface="+mj-lt"/>
              <a:buAutoNum type="arabicParenR"/>
            </a:pPr>
            <a:r>
              <a:rPr lang="en" dirty="0">
                <a:solidFill>
                  <a:schemeClr val="bg1"/>
                </a:solidFill>
              </a:rPr>
              <a:t> </a:t>
            </a:r>
          </a:p>
          <a:p>
            <a:pPr marL="228600" lvl="1">
              <a:lnSpc>
                <a:spcPct val="100000"/>
              </a:lnSpc>
              <a:spcAft>
                <a:spcPts val="0"/>
              </a:spcAft>
              <a:buClr>
                <a:schemeClr val="bg1"/>
              </a:buClr>
            </a:pPr>
            <a:r>
              <a:rPr lang="en" dirty="0">
                <a:solidFill>
                  <a:schemeClr val="bg1"/>
                </a:solidFill>
              </a:rPr>
              <a:t> </a:t>
            </a:r>
          </a:p>
          <a:p>
            <a:pPr marL="571500" lvl="0" indent="-342900" rtl="0">
              <a:lnSpc>
                <a:spcPct val="100000"/>
              </a:lnSpc>
              <a:spcBef>
                <a:spcPts val="0"/>
              </a:spcBef>
              <a:spcAft>
                <a:spcPts val="0"/>
              </a:spcAft>
              <a:buClr>
                <a:schemeClr val="bg1"/>
              </a:buClr>
              <a:buFont typeface="+mj-lt"/>
              <a:buAutoNum type="arabicParenR"/>
            </a:pPr>
            <a:r>
              <a:rPr lang="en" dirty="0">
                <a:solidFill>
                  <a:schemeClr val="bg1"/>
                </a:solidFill>
              </a:rPr>
              <a:t> </a:t>
            </a:r>
            <a:endParaRPr lang="en" sz="1800" b="1" dirty="0">
              <a:solidFill>
                <a:schemeClr val="bg1"/>
              </a:solidFill>
            </a:endParaRPr>
          </a:p>
          <a:p>
            <a:pPr lvl="0" rtl="0">
              <a:spcBef>
                <a:spcPts val="0"/>
              </a:spcBef>
              <a:buNone/>
            </a:pPr>
            <a:endParaRPr dirty="0">
              <a:solidFill>
                <a:schemeClr val="bg1"/>
              </a:solidFill>
            </a:endParaRPr>
          </a:p>
        </p:txBody>
      </p:sp>
      <p:sp>
        <p:nvSpPr>
          <p:cNvPr id="535" name="Shape 53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bg1"/>
                </a:solidFill>
              </a:rPr>
              <a:t>19</a:t>
            </a:fld>
            <a:endParaRPr lang="en">
              <a:solidFill>
                <a:schemeClr val="bg1"/>
              </a:solidFill>
            </a:endParaRPr>
          </a:p>
        </p:txBody>
      </p:sp>
      <p:pic>
        <p:nvPicPr>
          <p:cNvPr id="16" name="Imagen 1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sp>
        <p:nvSpPr>
          <p:cNvPr id="9" name="Shape 71">
            <a:extLst>
              <a:ext uri="{FF2B5EF4-FFF2-40B4-BE49-F238E27FC236}">
                <a16:creationId xmlns:a16="http://schemas.microsoft.com/office/drawing/2014/main" id="{17415DD3-FC92-489C-8AB9-AB1A29FE303E}"/>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Tree>
    <p:extLst>
      <p:ext uri="{BB962C8B-B14F-4D97-AF65-F5344CB8AC3E}">
        <p14:creationId xmlns:p14="http://schemas.microsoft.com/office/powerpoint/2010/main" val="687519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Shape 91"/>
        <p:cNvGrpSpPr/>
        <p:nvPr/>
      </p:nvGrpSpPr>
      <p:grpSpPr>
        <a:xfrm>
          <a:off x="0" y="0"/>
          <a:ext cx="0" cy="0"/>
          <a:chOff x="0" y="0"/>
          <a:chExt cx="0" cy="0"/>
        </a:xfrm>
      </p:grpSpPr>
      <p:sp>
        <p:nvSpPr>
          <p:cNvPr id="21" name="Rectangle 20"/>
          <p:cNvSpPr/>
          <p:nvPr/>
        </p:nvSpPr>
        <p:spPr>
          <a:xfrm>
            <a:off x="0" y="0"/>
            <a:ext cx="9144000" cy="51435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Shape 92"/>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93" name="Shape 93"/>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rtl="0">
              <a:spcBef>
                <a:spcPts val="0"/>
              </a:spcBef>
              <a:buNone/>
            </a:pPr>
            <a:r>
              <a:rPr lang="en-US" dirty="0" err="1">
                <a:solidFill>
                  <a:srgbClr val="FFFFFF"/>
                </a:solidFill>
              </a:rPr>
              <a:t>Introducción</a:t>
            </a:r>
            <a:endParaRPr lang="en" dirty="0">
              <a:solidFill>
                <a:srgbClr val="FFFFFF"/>
              </a:solidFill>
            </a:endParaRPr>
          </a:p>
        </p:txBody>
      </p:sp>
      <p:sp>
        <p:nvSpPr>
          <p:cNvPr id="94" name="Shape 94"/>
          <p:cNvSpPr txBox="1">
            <a:spLocks noGrp="1"/>
          </p:cNvSpPr>
          <p:nvPr>
            <p:ph type="body" idx="1"/>
          </p:nvPr>
        </p:nvSpPr>
        <p:spPr>
          <a:xfrm>
            <a:off x="235500" y="873700"/>
            <a:ext cx="8520600" cy="2203455"/>
          </a:xfrm>
          <a:prstGeom prst="rect">
            <a:avLst/>
          </a:prstGeom>
        </p:spPr>
        <p:txBody>
          <a:bodyPr lIns="91425" tIns="91425" rIns="91425" bIns="91425" anchor="t" anchorCtr="0">
            <a:noAutofit/>
          </a:bodyPr>
          <a:lstStyle/>
          <a:p>
            <a:pPr marR="0" lvl="0" algn="ctr" rtl="0">
              <a:lnSpc>
                <a:spcPct val="115000"/>
              </a:lnSpc>
              <a:spcBef>
                <a:spcPts val="0"/>
              </a:spcBef>
              <a:spcAft>
                <a:spcPts val="1600"/>
              </a:spcAft>
              <a:buNone/>
            </a:pPr>
            <a:endParaRPr dirty="0">
              <a:solidFill>
                <a:schemeClr val="bg1"/>
              </a:solidFill>
            </a:endParaRPr>
          </a:p>
          <a:p>
            <a:pPr marR="0" lvl="0" algn="ctr" rtl="0">
              <a:lnSpc>
                <a:spcPct val="100000"/>
              </a:lnSpc>
              <a:spcBef>
                <a:spcPts val="0"/>
              </a:spcBef>
              <a:spcAft>
                <a:spcPts val="0"/>
              </a:spcAft>
              <a:buNone/>
            </a:pPr>
            <a:r>
              <a:rPr lang="en-US" dirty="0" err="1">
                <a:solidFill>
                  <a:schemeClr val="bg1"/>
                </a:solidFill>
              </a:rPr>
              <a:t>Siete</a:t>
            </a:r>
            <a:r>
              <a:rPr lang="en-US" dirty="0">
                <a:solidFill>
                  <a:schemeClr val="bg1"/>
                </a:solidFill>
              </a:rPr>
              <a:t> </a:t>
            </a:r>
            <a:r>
              <a:rPr lang="en-US" dirty="0" err="1">
                <a:solidFill>
                  <a:schemeClr val="bg1"/>
                </a:solidFill>
              </a:rPr>
              <a:t>cosas</a:t>
            </a:r>
            <a:r>
              <a:rPr lang="en-US" dirty="0">
                <a:solidFill>
                  <a:schemeClr val="bg1"/>
                </a:solidFill>
              </a:rPr>
              <a:t> que</a:t>
            </a:r>
            <a:r>
              <a:rPr lang="en" dirty="0">
                <a:solidFill>
                  <a:schemeClr val="bg1"/>
                </a:solidFill>
              </a:rPr>
              <a:t> </a:t>
            </a:r>
            <a:r>
              <a:rPr lang="en-US" b="1" dirty="0">
                <a:solidFill>
                  <a:schemeClr val="bg1"/>
                </a:solidFill>
              </a:rPr>
              <a:t>saber</a:t>
            </a:r>
            <a:r>
              <a:rPr lang="en" b="1" dirty="0">
                <a:solidFill>
                  <a:schemeClr val="bg1"/>
                </a:solidFill>
              </a:rPr>
              <a:t> </a:t>
            </a:r>
            <a:r>
              <a:rPr lang="en-US" dirty="0">
                <a:solidFill>
                  <a:schemeClr val="bg1"/>
                </a:solidFill>
              </a:rPr>
              <a:t>para </a:t>
            </a:r>
            <a:r>
              <a:rPr lang="en-US" dirty="0" err="1">
                <a:solidFill>
                  <a:schemeClr val="bg1"/>
                </a:solidFill>
              </a:rPr>
              <a:t>usar</a:t>
            </a:r>
            <a:r>
              <a:rPr lang="en-US" dirty="0">
                <a:solidFill>
                  <a:schemeClr val="bg1"/>
                </a:solidFill>
              </a:rPr>
              <a:t> major la </a:t>
            </a:r>
            <a:r>
              <a:rPr lang="en" dirty="0">
                <a:solidFill>
                  <a:schemeClr val="bg1"/>
                </a:solidFill>
              </a:rPr>
              <a:t>CPU </a:t>
            </a:r>
            <a:r>
              <a:rPr lang="en-US" dirty="0" err="1">
                <a:solidFill>
                  <a:schemeClr val="bg1"/>
                </a:solidFill>
              </a:rPr>
              <a:t>en</a:t>
            </a:r>
            <a:r>
              <a:rPr lang="en-US" dirty="0">
                <a:solidFill>
                  <a:schemeClr val="bg1"/>
                </a:solidFill>
              </a:rPr>
              <a:t> </a:t>
            </a:r>
            <a:r>
              <a:rPr lang="en-US" dirty="0" err="1">
                <a:solidFill>
                  <a:schemeClr val="bg1"/>
                </a:solidFill>
              </a:rPr>
              <a:t>tus</a:t>
            </a:r>
            <a:r>
              <a:rPr lang="en-US" dirty="0">
                <a:solidFill>
                  <a:schemeClr val="bg1"/>
                </a:solidFill>
              </a:rPr>
              <a:t> </a:t>
            </a:r>
            <a:r>
              <a:rPr lang="en-US" dirty="0" err="1">
                <a:solidFill>
                  <a:schemeClr val="bg1"/>
                </a:solidFill>
              </a:rPr>
              <a:t>programas</a:t>
            </a:r>
            <a:endParaRPr dirty="0">
              <a:solidFill>
                <a:schemeClr val="bg1"/>
              </a:solidFill>
            </a:endParaRPr>
          </a:p>
          <a:p>
            <a:pPr marR="0" lvl="0" algn="ctr" rtl="0">
              <a:lnSpc>
                <a:spcPct val="100000"/>
              </a:lnSpc>
              <a:spcBef>
                <a:spcPts val="0"/>
              </a:spcBef>
              <a:spcAft>
                <a:spcPts val="0"/>
              </a:spcAft>
              <a:buNone/>
            </a:pPr>
            <a:endParaRPr dirty="0">
              <a:solidFill>
                <a:schemeClr val="bg1"/>
              </a:solidFill>
            </a:endParaRPr>
          </a:p>
          <a:p>
            <a:pPr marR="0" lvl="0" algn="ctr" rtl="0">
              <a:lnSpc>
                <a:spcPct val="100000"/>
              </a:lnSpc>
              <a:spcBef>
                <a:spcPts val="0"/>
              </a:spcBef>
              <a:spcAft>
                <a:spcPts val="0"/>
              </a:spcAft>
              <a:buNone/>
            </a:pPr>
            <a:endParaRPr dirty="0">
              <a:solidFill>
                <a:schemeClr val="bg1"/>
              </a:solidFill>
            </a:endParaRPr>
          </a:p>
          <a:p>
            <a:pPr marR="0" lvl="0" algn="ctr" rtl="0">
              <a:lnSpc>
                <a:spcPct val="100000"/>
              </a:lnSpc>
              <a:spcBef>
                <a:spcPts val="0"/>
              </a:spcBef>
              <a:spcAft>
                <a:spcPts val="0"/>
              </a:spcAft>
              <a:buNone/>
            </a:pPr>
            <a:endParaRPr dirty="0">
              <a:solidFill>
                <a:schemeClr val="bg1"/>
              </a:solidFill>
            </a:endParaRPr>
          </a:p>
          <a:p>
            <a:pPr marR="0" lvl="0" algn="ctr" rtl="0">
              <a:lnSpc>
                <a:spcPct val="100000"/>
              </a:lnSpc>
              <a:spcBef>
                <a:spcPts val="0"/>
              </a:spcBef>
              <a:spcAft>
                <a:spcPts val="0"/>
              </a:spcAft>
              <a:buNone/>
            </a:pPr>
            <a:r>
              <a:rPr lang="en-US" dirty="0">
                <a:solidFill>
                  <a:schemeClr val="bg1"/>
                </a:solidFill>
              </a:rPr>
              <a:t>Pero… ¿</a:t>
            </a:r>
            <a:r>
              <a:rPr lang="en-US" dirty="0" err="1">
                <a:solidFill>
                  <a:schemeClr val="bg1"/>
                </a:solidFill>
              </a:rPr>
              <a:t>por</a:t>
            </a:r>
            <a:r>
              <a:rPr lang="en-US" dirty="0">
                <a:solidFill>
                  <a:schemeClr val="bg1"/>
                </a:solidFill>
              </a:rPr>
              <a:t> </a:t>
            </a:r>
            <a:r>
              <a:rPr lang="en-US" dirty="0" err="1">
                <a:solidFill>
                  <a:schemeClr val="bg1"/>
                </a:solidFill>
              </a:rPr>
              <a:t>qué</a:t>
            </a:r>
            <a:r>
              <a:rPr lang="en-US" dirty="0">
                <a:solidFill>
                  <a:schemeClr val="bg1"/>
                </a:solidFill>
              </a:rPr>
              <a:t> </a:t>
            </a:r>
            <a:r>
              <a:rPr lang="en-US" dirty="0" err="1">
                <a:solidFill>
                  <a:schemeClr val="bg1"/>
                </a:solidFill>
              </a:rPr>
              <a:t>nos</a:t>
            </a:r>
            <a:r>
              <a:rPr lang="en-US" dirty="0">
                <a:solidFill>
                  <a:schemeClr val="bg1"/>
                </a:solidFill>
              </a:rPr>
              <a:t> </a:t>
            </a:r>
            <a:r>
              <a:rPr lang="en-US" dirty="0" err="1">
                <a:solidFill>
                  <a:schemeClr val="bg1"/>
                </a:solidFill>
              </a:rPr>
              <a:t>preocupamos</a:t>
            </a:r>
            <a:r>
              <a:rPr lang="en-US" dirty="0">
                <a:solidFill>
                  <a:schemeClr val="bg1"/>
                </a:solidFill>
              </a:rPr>
              <a:t> de la CPU</a:t>
            </a:r>
            <a:r>
              <a:rPr lang="en" dirty="0">
                <a:solidFill>
                  <a:schemeClr val="bg1"/>
                </a:solidFill>
              </a:rPr>
              <a:t>?</a:t>
            </a:r>
            <a:endParaRPr sz="2400" dirty="0">
              <a:solidFill>
                <a:schemeClr val="bg1"/>
              </a:solidFill>
            </a:endParaRPr>
          </a:p>
          <a:p>
            <a:pPr lvl="0" algn="ctr" rtl="0">
              <a:spcBef>
                <a:spcPts val="0"/>
              </a:spcBef>
              <a:buNone/>
            </a:pPr>
            <a:endParaRPr sz="2400" dirty="0">
              <a:solidFill>
                <a:schemeClr val="bg1"/>
              </a:solidFill>
            </a:endParaRPr>
          </a:p>
        </p:txBody>
      </p:sp>
      <p:sp>
        <p:nvSpPr>
          <p:cNvPr id="95" name="Shape 9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bg1"/>
                </a:solidFill>
              </a:rPr>
              <a:t>2</a:t>
            </a:fld>
            <a:endParaRPr lang="en" dirty="0">
              <a:solidFill>
                <a:schemeClr val="bg1"/>
              </a:solidFill>
            </a:endParaRPr>
          </a:p>
        </p:txBody>
      </p:sp>
      <p:pic>
        <p:nvPicPr>
          <p:cNvPr id="20" name="Imagen 1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sp>
        <p:nvSpPr>
          <p:cNvPr id="9" name="Shape 71">
            <a:extLst>
              <a:ext uri="{FF2B5EF4-FFF2-40B4-BE49-F238E27FC236}">
                <a16:creationId xmlns:a16="http://schemas.microsoft.com/office/drawing/2014/main" id="{6031B04D-F4AA-4A91-AE34-57AE9506CFB7}"/>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2" name="Rectangle 21"/>
          <p:cNvSpPr/>
          <p:nvPr/>
        </p:nvSpPr>
        <p:spPr>
          <a:xfrm>
            <a:off x="0" y="0"/>
            <a:ext cx="9144000" cy="51435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9" name="Shape 269"/>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270" name="Shape 270"/>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rtl="0">
              <a:spcBef>
                <a:spcPts val="0"/>
              </a:spcBef>
              <a:buNone/>
            </a:pPr>
            <a:r>
              <a:rPr lang="en" b="1" dirty="0">
                <a:solidFill>
                  <a:srgbClr val="FFFFFF"/>
                </a:solidFill>
              </a:rPr>
              <a:t>4) </a:t>
            </a:r>
            <a:r>
              <a:rPr lang="en-US" b="1" dirty="0" err="1">
                <a:solidFill>
                  <a:srgbClr val="FFFFFF"/>
                </a:solidFill>
              </a:rPr>
              <a:t>Conoce</a:t>
            </a:r>
            <a:r>
              <a:rPr lang="en-US" b="1" dirty="0">
                <a:solidFill>
                  <a:srgbClr val="FFFFFF"/>
                </a:solidFill>
              </a:rPr>
              <a:t> </a:t>
            </a:r>
            <a:r>
              <a:rPr lang="en-US" b="1" dirty="0" err="1">
                <a:solidFill>
                  <a:srgbClr val="FFFFFF"/>
                </a:solidFill>
              </a:rPr>
              <a:t>tus</a:t>
            </a:r>
            <a:r>
              <a:rPr lang="en-US" b="1" dirty="0">
                <a:solidFill>
                  <a:srgbClr val="FFFFFF"/>
                </a:solidFill>
              </a:rPr>
              <a:t> </a:t>
            </a:r>
            <a:r>
              <a:rPr lang="en-US" b="1" dirty="0" err="1">
                <a:solidFill>
                  <a:srgbClr val="FFFFFF"/>
                </a:solidFill>
              </a:rPr>
              <a:t>herramientas</a:t>
            </a:r>
            <a:endParaRPr lang="en" b="1" dirty="0">
              <a:solidFill>
                <a:srgbClr val="FFFFFF"/>
              </a:solidFill>
            </a:endParaRPr>
          </a:p>
        </p:txBody>
      </p:sp>
      <p:sp>
        <p:nvSpPr>
          <p:cNvPr id="271" name="Shape 271"/>
          <p:cNvSpPr txBox="1">
            <a:spLocks noGrp="1"/>
          </p:cNvSpPr>
          <p:nvPr>
            <p:ph type="body" idx="1"/>
          </p:nvPr>
        </p:nvSpPr>
        <p:spPr>
          <a:xfrm>
            <a:off x="139688" y="805001"/>
            <a:ext cx="8520600" cy="1670712"/>
          </a:xfrm>
          <a:prstGeom prst="rect">
            <a:avLst/>
          </a:prstGeom>
        </p:spPr>
        <p:txBody>
          <a:bodyPr lIns="91425" tIns="91425" rIns="91425" bIns="91425" anchor="t" anchorCtr="0">
            <a:noAutofit/>
          </a:bodyPr>
          <a:lstStyle/>
          <a:p>
            <a:pPr marL="228600" lvl="0" rtl="0">
              <a:spcBef>
                <a:spcPts val="0"/>
              </a:spcBef>
              <a:buClr>
                <a:schemeClr val="bg1"/>
              </a:buClr>
            </a:pPr>
            <a:r>
              <a:rPr lang="en" dirty="0">
                <a:solidFill>
                  <a:schemeClr val="bg1"/>
                </a:solidFill>
              </a:rPr>
              <a:t>	          , C, C++, Java, Python, C#, openGLSL...</a:t>
            </a:r>
          </a:p>
          <a:p>
            <a:pPr lvl="0" rtl="0">
              <a:spcBef>
                <a:spcPts val="0"/>
              </a:spcBef>
              <a:buNone/>
            </a:pPr>
            <a:r>
              <a:rPr lang="en" dirty="0">
                <a:solidFill>
                  <a:schemeClr val="bg1"/>
                </a:solidFill>
              </a:rPr>
              <a:t>C++… ¿Qué versión estás usando? Usa C++ moderno.</a:t>
            </a:r>
          </a:p>
          <a:p>
            <a:pPr lvl="0" rtl="0">
              <a:spcBef>
                <a:spcPts val="0"/>
              </a:spcBef>
              <a:buNone/>
            </a:pPr>
            <a:r>
              <a:rPr lang="en" b="1" dirty="0">
                <a:solidFill>
                  <a:schemeClr val="bg1"/>
                </a:solidFill>
              </a:rPr>
              <a:t>¡Aprende!</a:t>
            </a:r>
            <a:r>
              <a:rPr lang="en" dirty="0">
                <a:solidFill>
                  <a:schemeClr val="bg1"/>
                </a:solidFill>
              </a:rPr>
              <a:t> Cppcon, JavaOne, PyCon...</a:t>
            </a:r>
          </a:p>
          <a:p>
            <a:pPr lvl="0" rtl="0">
              <a:spcBef>
                <a:spcPts val="0"/>
              </a:spcBef>
              <a:buNone/>
            </a:pPr>
            <a:endParaRPr dirty="0">
              <a:solidFill>
                <a:schemeClr val="bg1"/>
              </a:solidFill>
            </a:endParaRPr>
          </a:p>
        </p:txBody>
      </p:sp>
      <p:sp>
        <p:nvSpPr>
          <p:cNvPr id="272" name="Shape 272"/>
          <p:cNvSpPr txBox="1">
            <a:spLocks noGrp="1"/>
          </p:cNvSpPr>
          <p:nvPr>
            <p:ph type="body" idx="1"/>
          </p:nvPr>
        </p:nvSpPr>
        <p:spPr>
          <a:xfrm>
            <a:off x="139688" y="2380156"/>
            <a:ext cx="8520600" cy="1933200"/>
          </a:xfrm>
          <a:prstGeom prst="rect">
            <a:avLst/>
          </a:prstGeom>
        </p:spPr>
        <p:txBody>
          <a:bodyPr lIns="91425" tIns="91425" rIns="91425" bIns="91425" anchor="t" anchorCtr="0">
            <a:noAutofit/>
          </a:bodyPr>
          <a:lstStyle/>
          <a:p>
            <a:pPr marL="228600" lvl="0" rtl="0">
              <a:spcBef>
                <a:spcPts val="0"/>
              </a:spcBef>
              <a:buClr>
                <a:schemeClr val="bg1"/>
              </a:buClr>
            </a:pPr>
            <a:r>
              <a:rPr lang="en" dirty="0">
                <a:solidFill>
                  <a:schemeClr val="bg1"/>
                </a:solidFill>
              </a:rPr>
              <a:t>	        , virtual machine? </a:t>
            </a:r>
            <a:r>
              <a:rPr lang="en-US" dirty="0">
                <a:solidFill>
                  <a:schemeClr val="bg1"/>
                </a:solidFill>
              </a:rPr>
              <a:t>Just in time compilation</a:t>
            </a:r>
            <a:r>
              <a:rPr lang="en" dirty="0">
                <a:solidFill>
                  <a:schemeClr val="bg1"/>
                </a:solidFill>
              </a:rPr>
              <a:t>? </a:t>
            </a:r>
          </a:p>
          <a:p>
            <a:pPr lvl="0" rtl="0">
              <a:spcBef>
                <a:spcPts val="0"/>
              </a:spcBef>
              <a:buNone/>
            </a:pPr>
            <a:r>
              <a:rPr lang="en" dirty="0">
                <a:solidFill>
                  <a:schemeClr val="bg1"/>
                </a:solidFill>
              </a:rPr>
              <a:t>C++… gcc? M</a:t>
            </a:r>
            <a:r>
              <a:rPr lang="en-US" dirty="0">
                <a:solidFill>
                  <a:schemeClr val="bg1"/>
                </a:solidFill>
              </a:rPr>
              <a:t>v</a:t>
            </a:r>
            <a:r>
              <a:rPr lang="en" dirty="0">
                <a:solidFill>
                  <a:schemeClr val="bg1"/>
                </a:solidFill>
              </a:rPr>
              <a:t>isual? </a:t>
            </a:r>
            <a:r>
              <a:rPr lang="en-US" dirty="0">
                <a:solidFill>
                  <a:schemeClr val="bg1"/>
                </a:solidFill>
              </a:rPr>
              <a:t>C</a:t>
            </a:r>
            <a:r>
              <a:rPr lang="en" dirty="0">
                <a:solidFill>
                  <a:schemeClr val="bg1"/>
                </a:solidFill>
              </a:rPr>
              <a:t>lang? CLANG!</a:t>
            </a:r>
          </a:p>
        </p:txBody>
      </p:sp>
      <p:sp>
        <p:nvSpPr>
          <p:cNvPr id="273" name="Shape 27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bg1"/>
                </a:solidFill>
              </a:rPr>
              <a:t>20</a:t>
            </a:fld>
            <a:endParaRPr lang="en" dirty="0">
              <a:solidFill>
                <a:schemeClr val="bg1"/>
              </a:solidFill>
            </a:endParaRPr>
          </a:p>
        </p:txBody>
      </p:sp>
      <p:sp>
        <p:nvSpPr>
          <p:cNvPr id="25" name="Shape 271"/>
          <p:cNvSpPr txBox="1">
            <a:spLocks/>
          </p:cNvSpPr>
          <p:nvPr/>
        </p:nvSpPr>
        <p:spPr>
          <a:xfrm>
            <a:off x="139688" y="805001"/>
            <a:ext cx="1812375" cy="538022"/>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pPr marL="514350" indent="-285750">
              <a:buClr>
                <a:schemeClr val="bg1"/>
              </a:buClr>
              <a:buFont typeface="Arial" panose="020B0604020202020204" pitchFamily="34" charset="0"/>
              <a:buChar char="•"/>
            </a:pPr>
            <a:r>
              <a:rPr lang="en-US" dirty="0">
                <a:solidFill>
                  <a:schemeClr val="bg1"/>
                </a:solidFill>
              </a:rPr>
              <a:t>Language</a:t>
            </a:r>
          </a:p>
        </p:txBody>
      </p:sp>
      <p:sp>
        <p:nvSpPr>
          <p:cNvPr id="26" name="Shape 272"/>
          <p:cNvSpPr txBox="1">
            <a:spLocks/>
          </p:cNvSpPr>
          <p:nvPr/>
        </p:nvSpPr>
        <p:spPr>
          <a:xfrm>
            <a:off x="139688" y="2379321"/>
            <a:ext cx="1942986" cy="421386"/>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pPr marL="514350" indent="-285750">
              <a:buClr>
                <a:schemeClr val="bg1"/>
              </a:buClr>
              <a:buFont typeface="Arial" panose="020B0604020202020204" pitchFamily="34" charset="0"/>
              <a:buChar char="•"/>
            </a:pPr>
            <a:r>
              <a:rPr lang="en" dirty="0">
                <a:solidFill>
                  <a:schemeClr val="bg1"/>
                </a:solidFill>
              </a:rPr>
              <a:t>Compiler </a:t>
            </a:r>
            <a:endParaRPr lang="en" b="1" dirty="0">
              <a:solidFill>
                <a:schemeClr val="bg1"/>
              </a:solidFill>
            </a:endParaRPr>
          </a:p>
        </p:txBody>
      </p:sp>
      <p:pic>
        <p:nvPicPr>
          <p:cNvPr id="21" name="Imagen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sp>
        <p:nvSpPr>
          <p:cNvPr id="12" name="Shape 272"/>
          <p:cNvSpPr txBox="1">
            <a:spLocks/>
          </p:cNvSpPr>
          <p:nvPr/>
        </p:nvSpPr>
        <p:spPr>
          <a:xfrm>
            <a:off x="-223353" y="3929902"/>
            <a:ext cx="2424671" cy="421386"/>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pPr marL="514350" indent="-285750">
              <a:buClr>
                <a:schemeClr val="bg1"/>
              </a:buClr>
              <a:buFont typeface="Arial" panose="020B0604020202020204" pitchFamily="34" charset="0"/>
              <a:buChar char="•"/>
            </a:pPr>
            <a:r>
              <a:rPr lang="en-US" dirty="0" err="1">
                <a:solidFill>
                  <a:schemeClr val="bg1"/>
                </a:solidFill>
              </a:rPr>
              <a:t>Programas</a:t>
            </a:r>
            <a:r>
              <a:rPr lang="en-US" dirty="0">
                <a:solidFill>
                  <a:schemeClr val="bg1"/>
                </a:solidFill>
              </a:rPr>
              <a:t> para</a:t>
            </a:r>
            <a:r>
              <a:rPr lang="en" dirty="0">
                <a:solidFill>
                  <a:schemeClr val="bg1"/>
                </a:solidFill>
              </a:rPr>
              <a:t>:</a:t>
            </a:r>
          </a:p>
        </p:txBody>
      </p:sp>
      <p:sp>
        <p:nvSpPr>
          <p:cNvPr id="13" name="Shape 272"/>
          <p:cNvSpPr txBox="1">
            <a:spLocks/>
          </p:cNvSpPr>
          <p:nvPr/>
        </p:nvSpPr>
        <p:spPr>
          <a:xfrm>
            <a:off x="1806997" y="3929135"/>
            <a:ext cx="1458933" cy="384787"/>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pPr marL="228600">
              <a:buClr>
                <a:schemeClr val="bg1"/>
              </a:buClr>
            </a:pPr>
            <a:r>
              <a:rPr lang="en" dirty="0">
                <a:solidFill>
                  <a:schemeClr val="bg1"/>
                </a:solidFill>
              </a:rPr>
              <a:t>hardware, </a:t>
            </a:r>
            <a:endParaRPr lang="en" b="1" dirty="0">
              <a:solidFill>
                <a:schemeClr val="bg1"/>
              </a:solidFill>
            </a:endParaRPr>
          </a:p>
        </p:txBody>
      </p:sp>
      <p:sp>
        <p:nvSpPr>
          <p:cNvPr id="14" name="Shape 272"/>
          <p:cNvSpPr txBox="1">
            <a:spLocks/>
          </p:cNvSpPr>
          <p:nvPr/>
        </p:nvSpPr>
        <p:spPr>
          <a:xfrm>
            <a:off x="2740874" y="3924479"/>
            <a:ext cx="2555406" cy="384787"/>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pPr marL="228600">
              <a:buClr>
                <a:schemeClr val="bg1"/>
              </a:buClr>
            </a:pPr>
            <a:r>
              <a:rPr lang="en" dirty="0">
                <a:solidFill>
                  <a:schemeClr val="bg1"/>
                </a:solidFill>
              </a:rPr>
              <a:t>  colegas, </a:t>
            </a:r>
            <a:endParaRPr lang="en" b="1" dirty="0">
              <a:solidFill>
                <a:schemeClr val="bg1"/>
              </a:solidFill>
            </a:endParaRPr>
          </a:p>
        </p:txBody>
      </p:sp>
      <p:sp>
        <p:nvSpPr>
          <p:cNvPr id="15" name="Shape 272"/>
          <p:cNvSpPr txBox="1">
            <a:spLocks/>
          </p:cNvSpPr>
          <p:nvPr/>
        </p:nvSpPr>
        <p:spPr>
          <a:xfrm>
            <a:off x="3770662" y="3930709"/>
            <a:ext cx="2237101" cy="384787"/>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pPr marL="228600">
              <a:buClr>
                <a:schemeClr val="bg1"/>
              </a:buClr>
            </a:pPr>
            <a:r>
              <a:rPr lang="en-US" dirty="0" err="1">
                <a:solidFill>
                  <a:schemeClr val="bg1"/>
                </a:solidFill>
              </a:rPr>
              <a:t>tu</a:t>
            </a:r>
            <a:r>
              <a:rPr lang="en-US" dirty="0">
                <a:solidFill>
                  <a:schemeClr val="bg1"/>
                </a:solidFill>
              </a:rPr>
              <a:t> </a:t>
            </a:r>
            <a:r>
              <a:rPr lang="en-US" dirty="0" err="1">
                <a:solidFill>
                  <a:schemeClr val="bg1"/>
                </a:solidFill>
              </a:rPr>
              <a:t>futuro</a:t>
            </a:r>
            <a:r>
              <a:rPr lang="en-US" dirty="0">
                <a:solidFill>
                  <a:schemeClr val="bg1"/>
                </a:solidFill>
              </a:rPr>
              <a:t> </a:t>
            </a:r>
            <a:r>
              <a:rPr lang="en-US" dirty="0" err="1">
                <a:solidFill>
                  <a:schemeClr val="bg1"/>
                </a:solidFill>
              </a:rPr>
              <a:t>tú</a:t>
            </a:r>
            <a:r>
              <a:rPr lang="en-US" dirty="0">
                <a:solidFill>
                  <a:schemeClr val="bg1"/>
                </a:solidFill>
              </a:rPr>
              <a:t>.</a:t>
            </a:r>
            <a:endParaRPr lang="en" b="1" dirty="0">
              <a:solidFill>
                <a:schemeClr val="bg1"/>
              </a:solidFill>
            </a:endParaRPr>
          </a:p>
        </p:txBody>
      </p:sp>
      <p:pic>
        <p:nvPicPr>
          <p:cNvPr id="1026" name="Picture 2" descr="Future Self"/>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6450664" y="943621"/>
            <a:ext cx="2603894" cy="3447995"/>
          </a:xfrm>
          <a:prstGeom prst="rect">
            <a:avLst/>
          </a:prstGeom>
          <a:noFill/>
          <a:extLst>
            <a:ext uri="{909E8E84-426E-40DD-AFC4-6F175D3DCCD1}">
              <a14:hiddenFill xmlns:a14="http://schemas.microsoft.com/office/drawing/2010/main">
                <a:solidFill>
                  <a:srgbClr val="FFFFFF"/>
                </a:solidFill>
              </a14:hiddenFill>
            </a:ext>
          </a:extLst>
        </p:spPr>
      </p:pic>
      <p:sp>
        <p:nvSpPr>
          <p:cNvPr id="17" name="Shape 71">
            <a:extLst>
              <a:ext uri="{FF2B5EF4-FFF2-40B4-BE49-F238E27FC236}">
                <a16:creationId xmlns:a16="http://schemas.microsoft.com/office/drawing/2014/main" id="{0BEA7E19-BA52-4B51-BBD1-750B18585FD2}"/>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Tree>
    <p:custDataLst>
      <p:tags r:id="rId1"/>
    </p:custDataLst>
    <p:extLst>
      <p:ext uri="{BB962C8B-B14F-4D97-AF65-F5344CB8AC3E}">
        <p14:creationId xmlns:p14="http://schemas.microsoft.com/office/powerpoint/2010/main" val="4094016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allAtOnce"/>
      <p:bldP spid="14" grpId="0" build="allAtOnce"/>
      <p:bldP spid="15"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2" name="Rectangle 21"/>
          <p:cNvSpPr/>
          <p:nvPr/>
        </p:nvSpPr>
        <p:spPr>
          <a:xfrm>
            <a:off x="0" y="0"/>
            <a:ext cx="9144000" cy="51435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9" name="Shape 269"/>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270" name="Shape 270"/>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a:r>
              <a:rPr lang="en" dirty="0">
                <a:solidFill>
                  <a:srgbClr val="FFFFFF"/>
                </a:solidFill>
              </a:rPr>
              <a:t>4) </a:t>
            </a:r>
            <a:r>
              <a:rPr lang="en-US" dirty="0" err="1">
                <a:solidFill>
                  <a:srgbClr val="FFFFFF"/>
                </a:solidFill>
              </a:rPr>
              <a:t>Conoce</a:t>
            </a:r>
            <a:r>
              <a:rPr lang="en-US" dirty="0">
                <a:solidFill>
                  <a:srgbClr val="FFFFFF"/>
                </a:solidFill>
              </a:rPr>
              <a:t> </a:t>
            </a:r>
            <a:r>
              <a:rPr lang="en-US" dirty="0" err="1">
                <a:solidFill>
                  <a:srgbClr val="FFFFFF"/>
                </a:solidFill>
              </a:rPr>
              <a:t>tus</a:t>
            </a:r>
            <a:r>
              <a:rPr lang="en-US" dirty="0">
                <a:solidFill>
                  <a:srgbClr val="FFFFFF"/>
                </a:solidFill>
              </a:rPr>
              <a:t> </a:t>
            </a:r>
            <a:r>
              <a:rPr lang="en-US" dirty="0" err="1">
                <a:solidFill>
                  <a:srgbClr val="FFFFFF"/>
                </a:solidFill>
              </a:rPr>
              <a:t>herramientas</a:t>
            </a:r>
            <a:endParaRPr lang="en" dirty="0">
              <a:solidFill>
                <a:srgbClr val="FFFFFF"/>
              </a:solidFill>
            </a:endParaRPr>
          </a:p>
        </p:txBody>
      </p:sp>
      <p:sp>
        <p:nvSpPr>
          <p:cNvPr id="273" name="Shape 27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bg1"/>
                </a:solidFill>
              </a:rPr>
              <a:t>21</a:t>
            </a:fld>
            <a:endParaRPr lang="en" dirty="0">
              <a:solidFill>
                <a:schemeClr val="bg1"/>
              </a:solidFill>
            </a:endParaRPr>
          </a:p>
        </p:txBody>
      </p:sp>
      <p:pic>
        <p:nvPicPr>
          <p:cNvPr id="21" name="Imagen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sp>
        <p:nvSpPr>
          <p:cNvPr id="10" name="Shape 338"/>
          <p:cNvSpPr txBox="1">
            <a:spLocks noGrp="1"/>
          </p:cNvSpPr>
          <p:nvPr>
            <p:ph type="body" idx="1"/>
          </p:nvPr>
        </p:nvSpPr>
        <p:spPr>
          <a:xfrm>
            <a:off x="136135" y="843040"/>
            <a:ext cx="8885022" cy="3693942"/>
          </a:xfrm>
          <a:prstGeom prst="rect">
            <a:avLst/>
          </a:prstGeom>
        </p:spPr>
        <p:txBody>
          <a:bodyPr lIns="91425" tIns="91425" rIns="91425" bIns="91425" anchor="t" anchorCtr="0">
            <a:noAutofit/>
          </a:bodyPr>
          <a:lstStyle/>
          <a:p>
            <a:pPr lvl="0" algn="r" rtl="0">
              <a:spcBef>
                <a:spcPts val="0"/>
              </a:spcBef>
              <a:spcAft>
                <a:spcPts val="0"/>
              </a:spcAft>
              <a:buNone/>
            </a:pPr>
            <a:r>
              <a:rPr lang="en" sz="1400" dirty="0">
                <a:solidFill>
                  <a:schemeClr val="bg1"/>
                </a:solidFill>
              </a:rPr>
              <a:t>But… what would be Modern C++? (Snapshot from 2011 …. 6 years ago)</a:t>
            </a:r>
          </a:p>
          <a:p>
            <a:pPr lvl="0" rtl="0">
              <a:spcBef>
                <a:spcPts val="0"/>
              </a:spcBef>
              <a:spcAft>
                <a:spcPts val="0"/>
              </a:spcAft>
              <a:buNone/>
            </a:pPr>
            <a:r>
              <a:rPr lang="en" sz="1400" dirty="0">
                <a:solidFill>
                  <a:schemeClr val="bg1"/>
                </a:solidFill>
              </a:rPr>
              <a:t>						Modern C++ can be better… by default*.</a:t>
            </a:r>
          </a:p>
          <a:p>
            <a:pPr lvl="0">
              <a:spcAft>
                <a:spcPts val="0"/>
              </a:spcAft>
            </a:pPr>
            <a:r>
              <a:rPr lang="en" sz="1400" dirty="0">
                <a:solidFill>
                  <a:schemeClr val="bg1"/>
                </a:solidFill>
              </a:rPr>
              <a:t>AAA? (Almost Always Auto): the right type for every element.</a:t>
            </a:r>
          </a:p>
          <a:p>
            <a:pPr lvl="0">
              <a:spcAft>
                <a:spcPts val="0"/>
              </a:spcAft>
            </a:pPr>
            <a:r>
              <a:rPr lang="en" sz="1400" dirty="0">
                <a:solidFill>
                  <a:schemeClr val="bg1"/>
                </a:solidFill>
              </a:rPr>
              <a:t>Lambdas.</a:t>
            </a:r>
          </a:p>
          <a:p>
            <a:pPr lvl="0" rtl="0">
              <a:spcBef>
                <a:spcPts val="0"/>
              </a:spcBef>
              <a:spcAft>
                <a:spcPts val="0"/>
              </a:spcAft>
              <a:buNone/>
            </a:pPr>
            <a:r>
              <a:rPr lang="en" sz="1400" dirty="0">
                <a:solidFill>
                  <a:schemeClr val="bg1"/>
                </a:solidFill>
              </a:rPr>
              <a:t>Smart Pointers: Helps a lot with RAII + adds intent.</a:t>
            </a:r>
          </a:p>
          <a:p>
            <a:pPr lvl="0">
              <a:spcAft>
                <a:spcPts val="0"/>
              </a:spcAft>
            </a:pPr>
            <a:r>
              <a:rPr lang="en-US" sz="1400" dirty="0">
                <a:solidFill>
                  <a:schemeClr val="bg1"/>
                </a:solidFill>
                <a:latin typeface="Consolas" panose="020B0609020204030204" pitchFamily="49" charset="0"/>
              </a:rPr>
              <a:t>n</a:t>
            </a:r>
            <a:r>
              <a:rPr lang="en" sz="1400" dirty="0">
                <a:solidFill>
                  <a:schemeClr val="bg1"/>
                </a:solidFill>
                <a:latin typeface="Consolas" panose="020B0609020204030204" pitchFamily="49" charset="0"/>
              </a:rPr>
              <a:t>ullptr</a:t>
            </a:r>
            <a:r>
              <a:rPr lang="en" sz="1400" dirty="0">
                <a:solidFill>
                  <a:schemeClr val="bg1"/>
                </a:solidFill>
              </a:rPr>
              <a:t>: Helps reducing bugs + adds intent.</a:t>
            </a:r>
          </a:p>
          <a:p>
            <a:pPr lvl="0">
              <a:spcAft>
                <a:spcPts val="0"/>
              </a:spcAft>
            </a:pPr>
            <a:r>
              <a:rPr lang="en" sz="1400" dirty="0">
                <a:solidFill>
                  <a:schemeClr val="bg1"/>
                </a:solidFill>
              </a:rPr>
              <a:t>Range-based loops: Lets the compiler do its work + adds intent.</a:t>
            </a:r>
          </a:p>
          <a:p>
            <a:pPr lvl="0">
              <a:spcAft>
                <a:spcPts val="0"/>
              </a:spcAft>
            </a:pPr>
            <a:r>
              <a:rPr lang="en" sz="1400" dirty="0">
                <a:solidFill>
                  <a:schemeClr val="bg1"/>
                </a:solidFill>
              </a:rPr>
              <a:t>move / </a:t>
            </a:r>
            <a:r>
              <a:rPr lang="en" sz="1400" dirty="0">
                <a:solidFill>
                  <a:schemeClr val="bg1"/>
                </a:solidFill>
                <a:latin typeface="Consolas" panose="020B0609020204030204" pitchFamily="49" charset="0"/>
              </a:rPr>
              <a:t>&amp;&amp;</a:t>
            </a:r>
            <a:r>
              <a:rPr lang="en" sz="1400" dirty="0">
                <a:solidFill>
                  <a:schemeClr val="bg1"/>
                </a:solidFill>
              </a:rPr>
              <a:t>: Helps handling the memory more efficiently.</a:t>
            </a:r>
          </a:p>
          <a:p>
            <a:pPr lvl="0">
              <a:spcAft>
                <a:spcPts val="0"/>
              </a:spcAft>
            </a:pPr>
            <a:r>
              <a:rPr lang="en" sz="1400" dirty="0">
                <a:solidFill>
                  <a:schemeClr val="bg1"/>
                </a:solidFill>
              </a:rPr>
              <a:t>			</a:t>
            </a:r>
          </a:p>
          <a:p>
            <a:pPr lvl="0" algn="r">
              <a:spcAft>
                <a:spcPts val="0"/>
              </a:spcAft>
            </a:pPr>
            <a:r>
              <a:rPr lang="en" sz="1400" dirty="0">
                <a:solidFill>
                  <a:schemeClr val="bg1"/>
                </a:solidFill>
              </a:rPr>
              <a:t>			But wait… </a:t>
            </a:r>
            <a:r>
              <a:rPr lang="en-US" sz="1400" dirty="0">
                <a:solidFill>
                  <a:schemeClr val="bg1"/>
                </a:solidFill>
              </a:rPr>
              <a:t>there is more! C++14 and C++17</a:t>
            </a:r>
            <a:endParaRPr lang="en" sz="1400" dirty="0">
              <a:solidFill>
                <a:schemeClr val="bg1"/>
              </a:solidFill>
            </a:endParaRPr>
          </a:p>
          <a:p>
            <a:pPr lvl="0">
              <a:spcAft>
                <a:spcPts val="0"/>
              </a:spcAft>
            </a:pPr>
            <a:r>
              <a:rPr lang="en-US" sz="1400" dirty="0">
                <a:solidFill>
                  <a:schemeClr val="bg1"/>
                </a:solidFill>
                <a:latin typeface="Consolas" panose="020B0609020204030204" pitchFamily="49" charset="0"/>
              </a:rPr>
              <a:t>c</a:t>
            </a:r>
            <a:r>
              <a:rPr lang="en" sz="1400" dirty="0">
                <a:solidFill>
                  <a:schemeClr val="bg1"/>
                </a:solidFill>
                <a:latin typeface="Consolas" panose="020B0609020204030204" pitchFamily="49" charset="0"/>
              </a:rPr>
              <a:t>onstexpr</a:t>
            </a:r>
          </a:p>
          <a:p>
            <a:pPr lvl="0">
              <a:spcAft>
                <a:spcPts val="0"/>
              </a:spcAft>
            </a:pPr>
            <a:r>
              <a:rPr lang="en" sz="1400" dirty="0">
                <a:solidFill>
                  <a:schemeClr val="bg1"/>
                </a:solidFill>
                <a:latin typeface="Consolas" panose="020B0609020204030204" pitchFamily="49" charset="0"/>
              </a:rPr>
              <a:t>optional </a:t>
            </a:r>
          </a:p>
          <a:p>
            <a:pPr lvl="0">
              <a:spcAft>
                <a:spcPts val="0"/>
              </a:spcAft>
            </a:pPr>
            <a:r>
              <a:rPr lang="en" sz="1400" dirty="0">
                <a:solidFill>
                  <a:schemeClr val="bg1"/>
                </a:solidFill>
                <a:latin typeface="Consolas" panose="020B0609020204030204" pitchFamily="49" charset="0"/>
              </a:rPr>
              <a:t>variant</a:t>
            </a:r>
          </a:p>
          <a:p>
            <a:pPr lvl="0">
              <a:spcAft>
                <a:spcPts val="0"/>
              </a:spcAft>
            </a:pPr>
            <a:r>
              <a:rPr lang="en" sz="1400" dirty="0">
                <a:solidFill>
                  <a:schemeClr val="bg1"/>
                </a:solidFill>
                <a:latin typeface="Consolas" panose="020B0609020204030204" pitchFamily="49" charset="0"/>
              </a:rPr>
              <a:t>…</a:t>
            </a:r>
          </a:p>
          <a:p>
            <a:pPr lvl="0">
              <a:spcAft>
                <a:spcPts val="0"/>
              </a:spcAft>
            </a:pPr>
            <a:endParaRPr lang="en-US" sz="1400" dirty="0">
              <a:solidFill>
                <a:schemeClr val="bg1"/>
              </a:solidFill>
            </a:endParaRPr>
          </a:p>
        </p:txBody>
      </p:sp>
      <p:sp>
        <p:nvSpPr>
          <p:cNvPr id="8" name="Shape 338">
            <a:extLst>
              <a:ext uri="{FF2B5EF4-FFF2-40B4-BE49-F238E27FC236}">
                <a16:creationId xmlns:a16="http://schemas.microsoft.com/office/drawing/2014/main" id="{8D635FF2-679E-4CAF-8B04-4D66B9D20F7E}"/>
              </a:ext>
            </a:extLst>
          </p:cNvPr>
          <p:cNvSpPr txBox="1">
            <a:spLocks/>
          </p:cNvSpPr>
          <p:nvPr/>
        </p:nvSpPr>
        <p:spPr>
          <a:xfrm>
            <a:off x="88510" y="4671691"/>
            <a:ext cx="4397765" cy="32893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pPr>
              <a:spcAft>
                <a:spcPts val="0"/>
              </a:spcAft>
            </a:pPr>
            <a:r>
              <a:rPr lang="en-US" sz="1400" dirty="0">
                <a:solidFill>
                  <a:schemeClr val="bg1"/>
                </a:solidFill>
              </a:rPr>
              <a:t>* </a:t>
            </a:r>
            <a:r>
              <a:rPr lang="en-US" sz="1400" dirty="0" err="1">
                <a:solidFill>
                  <a:schemeClr val="bg1"/>
                </a:solidFill>
              </a:rPr>
              <a:t>Tomado</a:t>
            </a:r>
            <a:r>
              <a:rPr lang="en-US" sz="1400" dirty="0">
                <a:solidFill>
                  <a:schemeClr val="bg1"/>
                </a:solidFill>
              </a:rPr>
              <a:t> del blog de Herb Sutter.</a:t>
            </a:r>
            <a:endParaRPr lang="en-US" dirty="0">
              <a:solidFill>
                <a:schemeClr val="bg1"/>
              </a:solidFill>
            </a:endParaRPr>
          </a:p>
        </p:txBody>
      </p:sp>
      <p:sp>
        <p:nvSpPr>
          <p:cNvPr id="11" name="Shape 71">
            <a:extLst>
              <a:ext uri="{FF2B5EF4-FFF2-40B4-BE49-F238E27FC236}">
                <a16:creationId xmlns:a16="http://schemas.microsoft.com/office/drawing/2014/main" id="{CC8FAF96-7D6E-4715-9108-111D50F50338}"/>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Tree>
    <p:custDataLst>
      <p:tags r:id="rId1"/>
    </p:custDataLst>
    <p:extLst>
      <p:ext uri="{BB962C8B-B14F-4D97-AF65-F5344CB8AC3E}">
        <p14:creationId xmlns:p14="http://schemas.microsoft.com/office/powerpoint/2010/main" val="159816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0">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2" name="Rectangle 21"/>
          <p:cNvSpPr/>
          <p:nvPr/>
        </p:nvSpPr>
        <p:spPr>
          <a:xfrm>
            <a:off x="0" y="0"/>
            <a:ext cx="9144000" cy="51435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9" name="Shape 269"/>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dirty="0"/>
          </a:p>
        </p:txBody>
      </p:sp>
      <p:sp>
        <p:nvSpPr>
          <p:cNvPr id="270" name="Shape 270"/>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a:r>
              <a:rPr lang="en" dirty="0">
                <a:solidFill>
                  <a:srgbClr val="FFFFFF"/>
                </a:solidFill>
              </a:rPr>
              <a:t>4) </a:t>
            </a:r>
            <a:r>
              <a:rPr lang="en-US" dirty="0" err="1">
                <a:solidFill>
                  <a:srgbClr val="FFFFFF"/>
                </a:solidFill>
              </a:rPr>
              <a:t>Conoce</a:t>
            </a:r>
            <a:r>
              <a:rPr lang="en-US" dirty="0">
                <a:solidFill>
                  <a:srgbClr val="FFFFFF"/>
                </a:solidFill>
              </a:rPr>
              <a:t> </a:t>
            </a:r>
            <a:r>
              <a:rPr lang="en-US" dirty="0" err="1">
                <a:solidFill>
                  <a:srgbClr val="FFFFFF"/>
                </a:solidFill>
              </a:rPr>
              <a:t>tus</a:t>
            </a:r>
            <a:r>
              <a:rPr lang="en-US" dirty="0">
                <a:solidFill>
                  <a:srgbClr val="FFFFFF"/>
                </a:solidFill>
              </a:rPr>
              <a:t> </a:t>
            </a:r>
            <a:r>
              <a:rPr lang="en-US" dirty="0" err="1">
                <a:solidFill>
                  <a:srgbClr val="FFFFFF"/>
                </a:solidFill>
              </a:rPr>
              <a:t>herramientas</a:t>
            </a:r>
            <a:endParaRPr lang="en" dirty="0">
              <a:solidFill>
                <a:srgbClr val="FFFFFF"/>
              </a:solidFill>
            </a:endParaRPr>
          </a:p>
        </p:txBody>
      </p:sp>
      <p:sp>
        <p:nvSpPr>
          <p:cNvPr id="273" name="Shape 27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bg1"/>
                </a:solidFill>
              </a:rPr>
              <a:t>22</a:t>
            </a:fld>
            <a:endParaRPr lang="en" dirty="0">
              <a:solidFill>
                <a:schemeClr val="bg1"/>
              </a:solidFill>
            </a:endParaRPr>
          </a:p>
        </p:txBody>
      </p:sp>
      <p:pic>
        <p:nvPicPr>
          <p:cNvPr id="21" name="Imagen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sp>
        <p:nvSpPr>
          <p:cNvPr id="10" name="Shape 338"/>
          <p:cNvSpPr txBox="1">
            <a:spLocks noGrp="1"/>
          </p:cNvSpPr>
          <p:nvPr>
            <p:ph type="body" idx="1"/>
          </p:nvPr>
        </p:nvSpPr>
        <p:spPr>
          <a:xfrm>
            <a:off x="136135" y="916496"/>
            <a:ext cx="8885022" cy="465725"/>
          </a:xfrm>
          <a:prstGeom prst="rect">
            <a:avLst/>
          </a:prstGeom>
        </p:spPr>
        <p:txBody>
          <a:bodyPr lIns="91425" tIns="91425" rIns="91425" bIns="91425" anchor="t" anchorCtr="0">
            <a:noAutofit/>
          </a:bodyPr>
          <a:lstStyle/>
          <a:p>
            <a:pPr lvl="0" algn="r" rtl="0">
              <a:spcBef>
                <a:spcPts val="0"/>
              </a:spcBef>
              <a:spcAft>
                <a:spcPts val="0"/>
              </a:spcAft>
              <a:buNone/>
            </a:pPr>
            <a:r>
              <a:rPr lang="en-US" sz="1400" dirty="0" err="1">
                <a:solidFill>
                  <a:schemeClr val="bg1"/>
                </a:solidFill>
              </a:rPr>
              <a:t>Muchos</a:t>
            </a:r>
            <a:r>
              <a:rPr lang="en-US" sz="1400" dirty="0">
                <a:solidFill>
                  <a:schemeClr val="bg1"/>
                </a:solidFill>
              </a:rPr>
              <a:t> </a:t>
            </a:r>
            <a:r>
              <a:rPr lang="en-US" sz="1400" dirty="0" err="1">
                <a:solidFill>
                  <a:schemeClr val="bg1"/>
                </a:solidFill>
              </a:rPr>
              <a:t>problemas</a:t>
            </a:r>
            <a:r>
              <a:rPr lang="en-US" sz="1400" dirty="0">
                <a:solidFill>
                  <a:schemeClr val="bg1"/>
                </a:solidFill>
              </a:rPr>
              <a:t> de </a:t>
            </a:r>
            <a:r>
              <a:rPr lang="en-US" sz="1400" dirty="0" err="1">
                <a:solidFill>
                  <a:schemeClr val="bg1"/>
                </a:solidFill>
              </a:rPr>
              <a:t>rendimiento</a:t>
            </a:r>
            <a:r>
              <a:rPr lang="en-US" sz="1400" dirty="0">
                <a:solidFill>
                  <a:schemeClr val="bg1"/>
                </a:solidFill>
              </a:rPr>
              <a:t> y </a:t>
            </a:r>
            <a:r>
              <a:rPr lang="en-US" sz="1400" dirty="0" err="1">
                <a:solidFill>
                  <a:schemeClr val="bg1"/>
                </a:solidFill>
              </a:rPr>
              <a:t>eficiencia</a:t>
            </a:r>
            <a:r>
              <a:rPr lang="en-US" sz="1400" dirty="0">
                <a:solidFill>
                  <a:schemeClr val="bg1"/>
                </a:solidFill>
              </a:rPr>
              <a:t> se </a:t>
            </a:r>
            <a:r>
              <a:rPr lang="en-US" sz="1400" dirty="0" err="1">
                <a:solidFill>
                  <a:schemeClr val="bg1"/>
                </a:solidFill>
              </a:rPr>
              <a:t>deben</a:t>
            </a:r>
            <a:r>
              <a:rPr lang="en-US" sz="1400" dirty="0">
                <a:solidFill>
                  <a:schemeClr val="bg1"/>
                </a:solidFill>
              </a:rPr>
              <a:t> a mal </a:t>
            </a:r>
            <a:r>
              <a:rPr lang="en-US" sz="1400" dirty="0" err="1">
                <a:solidFill>
                  <a:schemeClr val="bg1"/>
                </a:solidFill>
              </a:rPr>
              <a:t>código</a:t>
            </a:r>
            <a:r>
              <a:rPr lang="en" sz="1400" dirty="0">
                <a:solidFill>
                  <a:schemeClr val="bg1"/>
                </a:solidFill>
              </a:rPr>
              <a:t>.</a:t>
            </a:r>
            <a:endParaRPr dirty="0">
              <a:solidFill>
                <a:schemeClr val="bg1"/>
              </a:solidFill>
            </a:endParaRPr>
          </a:p>
        </p:txBody>
      </p:sp>
      <p:sp>
        <p:nvSpPr>
          <p:cNvPr id="8" name="Shape 338">
            <a:extLst>
              <a:ext uri="{FF2B5EF4-FFF2-40B4-BE49-F238E27FC236}">
                <a16:creationId xmlns:a16="http://schemas.microsoft.com/office/drawing/2014/main" id="{0EB01050-28F0-4DC5-BCCC-D945FC4E7BF4}"/>
              </a:ext>
            </a:extLst>
          </p:cNvPr>
          <p:cNvSpPr txBox="1">
            <a:spLocks/>
          </p:cNvSpPr>
          <p:nvPr/>
        </p:nvSpPr>
        <p:spPr>
          <a:xfrm>
            <a:off x="157905" y="1410788"/>
            <a:ext cx="5067236" cy="953588"/>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pPr>
              <a:spcAft>
                <a:spcPts val="0"/>
              </a:spcAft>
            </a:pPr>
            <a:r>
              <a:rPr lang="en-US" sz="1400" dirty="0">
                <a:solidFill>
                  <a:schemeClr val="bg1"/>
                </a:solidFill>
              </a:rPr>
              <a:t>a) </a:t>
            </a:r>
            <a:r>
              <a:rPr lang="en-US" sz="1400" dirty="0" err="1">
                <a:solidFill>
                  <a:schemeClr val="bg1"/>
                </a:solidFill>
              </a:rPr>
              <a:t>Prefiere</a:t>
            </a:r>
            <a:r>
              <a:rPr lang="en-US" sz="1400" dirty="0">
                <a:solidFill>
                  <a:schemeClr val="bg1"/>
                </a:solidFill>
              </a:rPr>
              <a:t> </a:t>
            </a:r>
            <a:r>
              <a:rPr lang="en-US" sz="1400" dirty="0" err="1">
                <a:solidFill>
                  <a:schemeClr val="bg1"/>
                </a:solidFill>
                <a:latin typeface="Consolas" panose="020B0609020204030204" pitchFamily="49" charset="0"/>
              </a:rPr>
              <a:t>unique_ptr</a:t>
            </a:r>
            <a:r>
              <a:rPr lang="en-US" sz="1400" dirty="0">
                <a:solidFill>
                  <a:schemeClr val="bg1"/>
                </a:solidFill>
                <a:latin typeface="+mj-lt"/>
              </a:rPr>
              <a:t> </a:t>
            </a:r>
            <a:r>
              <a:rPr lang="en-US" sz="1400" dirty="0">
                <a:solidFill>
                  <a:schemeClr val="bg1"/>
                </a:solidFill>
              </a:rPr>
              <a:t>a </a:t>
            </a:r>
            <a:r>
              <a:rPr lang="en-US" sz="1400" dirty="0" err="1">
                <a:solidFill>
                  <a:schemeClr val="bg1"/>
                </a:solidFill>
                <a:latin typeface="Consolas" panose="020B0609020204030204" pitchFamily="49" charset="0"/>
              </a:rPr>
              <a:t>shared_ptr</a:t>
            </a:r>
            <a:r>
              <a:rPr lang="en-US" sz="1400" dirty="0">
                <a:solidFill>
                  <a:schemeClr val="bg1"/>
                </a:solidFill>
                <a:latin typeface="Consolas" panose="020B0609020204030204" pitchFamily="49" charset="0"/>
              </a:rPr>
              <a:t>.</a:t>
            </a:r>
            <a:endParaRPr lang="en-US" sz="1400" dirty="0">
              <a:solidFill>
                <a:schemeClr val="bg1"/>
              </a:solidFill>
            </a:endParaRPr>
          </a:p>
          <a:p>
            <a:pPr>
              <a:spcAft>
                <a:spcPts val="0"/>
              </a:spcAft>
            </a:pPr>
            <a:r>
              <a:rPr lang="en-US" sz="1400" dirty="0">
                <a:solidFill>
                  <a:schemeClr val="bg1"/>
                </a:solidFill>
              </a:rPr>
              <a:t>    Si solo </a:t>
            </a:r>
            <a:r>
              <a:rPr lang="en-US" sz="1400" dirty="0" err="1">
                <a:solidFill>
                  <a:schemeClr val="bg1"/>
                </a:solidFill>
              </a:rPr>
              <a:t>tienes</a:t>
            </a:r>
            <a:r>
              <a:rPr lang="en-US" sz="1400" dirty="0">
                <a:solidFill>
                  <a:schemeClr val="bg1"/>
                </a:solidFill>
              </a:rPr>
              <a:t> UN </a:t>
            </a:r>
            <a:r>
              <a:rPr lang="en-US" sz="1400" dirty="0" err="1">
                <a:solidFill>
                  <a:schemeClr val="bg1"/>
                </a:solidFill>
              </a:rPr>
              <a:t>elemento</a:t>
            </a:r>
            <a:r>
              <a:rPr lang="en-US" sz="1400" dirty="0">
                <a:solidFill>
                  <a:schemeClr val="bg1"/>
                </a:solidFill>
              </a:rPr>
              <a:t>… ten </a:t>
            </a:r>
            <a:r>
              <a:rPr lang="en-US" sz="1400" dirty="0" err="1">
                <a:solidFill>
                  <a:schemeClr val="bg1"/>
                </a:solidFill>
              </a:rPr>
              <a:t>únicamente</a:t>
            </a:r>
            <a:r>
              <a:rPr lang="en-US" sz="1400" dirty="0">
                <a:solidFill>
                  <a:schemeClr val="bg1"/>
                </a:solidFill>
              </a:rPr>
              <a:t> UNO.</a:t>
            </a:r>
            <a:endParaRPr lang="en-US" dirty="0">
              <a:solidFill>
                <a:schemeClr val="bg1"/>
              </a:solidFill>
            </a:endParaRPr>
          </a:p>
        </p:txBody>
      </p:sp>
      <p:sp>
        <p:nvSpPr>
          <p:cNvPr id="9" name="Shape 338">
            <a:extLst>
              <a:ext uri="{FF2B5EF4-FFF2-40B4-BE49-F238E27FC236}">
                <a16:creationId xmlns:a16="http://schemas.microsoft.com/office/drawing/2014/main" id="{BE930FE4-46F9-4B40-B9AB-543C830D9AD4}"/>
              </a:ext>
            </a:extLst>
          </p:cNvPr>
          <p:cNvSpPr txBox="1">
            <a:spLocks/>
          </p:cNvSpPr>
          <p:nvPr/>
        </p:nvSpPr>
        <p:spPr>
          <a:xfrm>
            <a:off x="157905" y="2231730"/>
            <a:ext cx="5067236" cy="587971"/>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pPr>
              <a:spcAft>
                <a:spcPts val="0"/>
              </a:spcAft>
            </a:pPr>
            <a:r>
              <a:rPr lang="en-US" sz="1400" dirty="0">
                <a:solidFill>
                  <a:schemeClr val="bg1"/>
                </a:solidFill>
              </a:rPr>
              <a:t>b) </a:t>
            </a:r>
            <a:r>
              <a:rPr lang="en-US" sz="1400" dirty="0" err="1">
                <a:solidFill>
                  <a:schemeClr val="bg1"/>
                </a:solidFill>
              </a:rPr>
              <a:t>Siempre</a:t>
            </a:r>
            <a:r>
              <a:rPr lang="en-US" sz="1400" dirty="0">
                <a:solidFill>
                  <a:schemeClr val="bg1"/>
                </a:solidFill>
              </a:rPr>
              <a:t> </a:t>
            </a:r>
            <a:r>
              <a:rPr lang="en-US" sz="1400" dirty="0">
                <a:solidFill>
                  <a:schemeClr val="bg1"/>
                </a:solidFill>
                <a:latin typeface="Consolas" panose="020B0609020204030204" pitchFamily="49" charset="0"/>
              </a:rPr>
              <a:t>const</a:t>
            </a:r>
            <a:r>
              <a:rPr lang="en-US" sz="1400" dirty="0">
                <a:solidFill>
                  <a:schemeClr val="bg1"/>
                </a:solidFill>
              </a:rPr>
              <a:t>. </a:t>
            </a:r>
            <a:r>
              <a:rPr lang="en-US" sz="1400" dirty="0" err="1">
                <a:solidFill>
                  <a:schemeClr val="bg1"/>
                </a:solidFill>
              </a:rPr>
              <a:t>Intenta</a:t>
            </a:r>
            <a:r>
              <a:rPr lang="en-US" sz="1400" dirty="0">
                <a:solidFill>
                  <a:schemeClr val="bg1"/>
                </a:solidFill>
              </a:rPr>
              <a:t> no </a:t>
            </a:r>
            <a:r>
              <a:rPr lang="en-US" sz="1400" dirty="0" err="1">
                <a:solidFill>
                  <a:schemeClr val="bg1"/>
                </a:solidFill>
              </a:rPr>
              <a:t>recalcular</a:t>
            </a:r>
            <a:r>
              <a:rPr lang="en-US" sz="1400" dirty="0">
                <a:solidFill>
                  <a:schemeClr val="bg1"/>
                </a:solidFill>
              </a:rPr>
              <a:t> </a:t>
            </a:r>
            <a:r>
              <a:rPr lang="en-US" sz="1400" dirty="0" err="1">
                <a:solidFill>
                  <a:schemeClr val="bg1"/>
                </a:solidFill>
              </a:rPr>
              <a:t>valores</a:t>
            </a:r>
            <a:r>
              <a:rPr lang="en-US" sz="1400" dirty="0">
                <a:solidFill>
                  <a:schemeClr val="bg1"/>
                </a:solidFill>
              </a:rPr>
              <a:t>.</a:t>
            </a:r>
          </a:p>
          <a:p>
            <a:pPr>
              <a:spcAft>
                <a:spcPts val="0"/>
              </a:spcAft>
            </a:pPr>
            <a:r>
              <a:rPr lang="en-US" sz="1400" dirty="0">
                <a:solidFill>
                  <a:schemeClr val="bg1"/>
                </a:solidFill>
              </a:rPr>
              <a:t>  </a:t>
            </a:r>
            <a:r>
              <a:rPr lang="en-US" sz="1400" dirty="0" err="1">
                <a:solidFill>
                  <a:schemeClr val="bg1"/>
                </a:solidFill>
                <a:latin typeface="Consolas" panose="020B0609020204030204" pitchFamily="49" charset="0"/>
              </a:rPr>
              <a:t>const</a:t>
            </a:r>
            <a:r>
              <a:rPr lang="en-US" sz="1400" dirty="0">
                <a:solidFill>
                  <a:schemeClr val="bg1"/>
                </a:solidFill>
                <a:latin typeface="Consolas" panose="020B0609020204030204" pitchFamily="49" charset="0"/>
              </a:rPr>
              <a:t> </a:t>
            </a:r>
            <a:r>
              <a:rPr lang="en-US" sz="1400" dirty="0" err="1">
                <a:solidFill>
                  <a:schemeClr val="bg1"/>
                </a:solidFill>
              </a:rPr>
              <a:t>puede</a:t>
            </a:r>
            <a:r>
              <a:rPr lang="en-US" sz="1400" dirty="0">
                <a:solidFill>
                  <a:schemeClr val="bg1"/>
                </a:solidFill>
              </a:rPr>
              <a:t> </a:t>
            </a:r>
            <a:r>
              <a:rPr lang="en-US" sz="1400" dirty="0" err="1">
                <a:solidFill>
                  <a:schemeClr val="bg1"/>
                </a:solidFill>
              </a:rPr>
              <a:t>ayudar</a:t>
            </a:r>
            <a:r>
              <a:rPr lang="en-US" sz="1400" dirty="0">
                <a:solidFill>
                  <a:schemeClr val="bg1"/>
                </a:solidFill>
              </a:rPr>
              <a:t> a </a:t>
            </a:r>
            <a:r>
              <a:rPr lang="en-US" sz="1400" dirty="0" err="1">
                <a:solidFill>
                  <a:schemeClr val="bg1"/>
                </a:solidFill>
              </a:rPr>
              <a:t>reducir</a:t>
            </a:r>
            <a:r>
              <a:rPr lang="en-US" sz="1400" dirty="0">
                <a:solidFill>
                  <a:schemeClr val="bg1"/>
                </a:solidFill>
              </a:rPr>
              <a:t> </a:t>
            </a:r>
            <a:r>
              <a:rPr lang="en-US" sz="1400" dirty="0" err="1">
                <a:solidFill>
                  <a:schemeClr val="bg1"/>
                </a:solidFill>
              </a:rPr>
              <a:t>errores</a:t>
            </a:r>
            <a:r>
              <a:rPr lang="en-US" sz="1400" dirty="0">
                <a:solidFill>
                  <a:schemeClr val="bg1"/>
                </a:solidFill>
              </a:rPr>
              <a:t>.</a:t>
            </a:r>
          </a:p>
        </p:txBody>
      </p:sp>
      <p:sp>
        <p:nvSpPr>
          <p:cNvPr id="11" name="Shape 338">
            <a:extLst>
              <a:ext uri="{FF2B5EF4-FFF2-40B4-BE49-F238E27FC236}">
                <a16:creationId xmlns:a16="http://schemas.microsoft.com/office/drawing/2014/main" id="{D4F8790D-8F2C-4436-BA7B-5F65A19F0527}"/>
              </a:ext>
            </a:extLst>
          </p:cNvPr>
          <p:cNvSpPr txBox="1">
            <a:spLocks/>
          </p:cNvSpPr>
          <p:nvPr/>
        </p:nvSpPr>
        <p:spPr>
          <a:xfrm>
            <a:off x="157905" y="3085877"/>
            <a:ext cx="5067236" cy="60981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pPr lvl="0">
              <a:spcAft>
                <a:spcPts val="0"/>
              </a:spcAft>
            </a:pPr>
            <a:r>
              <a:rPr lang="en-US" sz="1400" dirty="0">
                <a:solidFill>
                  <a:schemeClr val="bg1"/>
                </a:solidFill>
              </a:rPr>
              <a:t>c) </a:t>
            </a:r>
            <a:r>
              <a:rPr lang="en-US" sz="1400" dirty="0" err="1">
                <a:solidFill>
                  <a:schemeClr val="bg1"/>
                </a:solidFill>
              </a:rPr>
              <a:t>Prefiere</a:t>
            </a:r>
            <a:r>
              <a:rPr lang="en" sz="1400" dirty="0">
                <a:solidFill>
                  <a:schemeClr val="bg1"/>
                </a:solidFill>
              </a:rPr>
              <a:t> </a:t>
            </a:r>
            <a:r>
              <a:rPr lang="en-US" sz="1400" dirty="0" err="1">
                <a:solidFill>
                  <a:schemeClr val="bg1"/>
                </a:solidFill>
              </a:rPr>
              <a:t>inicialización</a:t>
            </a:r>
            <a:r>
              <a:rPr lang="en-US" sz="1400" dirty="0">
                <a:solidFill>
                  <a:schemeClr val="bg1"/>
                </a:solidFill>
              </a:rPr>
              <a:t> </a:t>
            </a:r>
            <a:r>
              <a:rPr lang="en-US" sz="1400" dirty="0" err="1">
                <a:solidFill>
                  <a:schemeClr val="bg1"/>
                </a:solidFill>
              </a:rPr>
              <a:t>sobre</a:t>
            </a:r>
            <a:r>
              <a:rPr lang="en-US" sz="1400" dirty="0">
                <a:solidFill>
                  <a:schemeClr val="bg1"/>
                </a:solidFill>
              </a:rPr>
              <a:t> </a:t>
            </a:r>
            <a:r>
              <a:rPr lang="en-US" sz="1400" dirty="0" err="1">
                <a:solidFill>
                  <a:schemeClr val="bg1"/>
                </a:solidFill>
              </a:rPr>
              <a:t>asignación</a:t>
            </a:r>
            <a:r>
              <a:rPr lang="en" sz="1400" dirty="0">
                <a:solidFill>
                  <a:schemeClr val="bg1"/>
                </a:solidFill>
              </a:rPr>
              <a:t>.</a:t>
            </a:r>
          </a:p>
          <a:p>
            <a:pPr lvl="0">
              <a:spcAft>
                <a:spcPts val="0"/>
              </a:spcAft>
            </a:pPr>
            <a:r>
              <a:rPr lang="en" sz="1400" dirty="0">
                <a:solidFill>
                  <a:schemeClr val="bg1"/>
                </a:solidFill>
              </a:rPr>
              <a:t>  No dejas valores sin </a:t>
            </a:r>
            <a:r>
              <a:rPr lang="en-US" sz="1400" dirty="0" err="1">
                <a:solidFill>
                  <a:schemeClr val="bg1"/>
                </a:solidFill>
              </a:rPr>
              <a:t>inicializar</a:t>
            </a:r>
            <a:r>
              <a:rPr lang="en-US" sz="1400" dirty="0">
                <a:solidFill>
                  <a:schemeClr val="bg1"/>
                </a:solidFill>
              </a:rPr>
              <a:t> y </a:t>
            </a:r>
            <a:r>
              <a:rPr lang="en-US" sz="1400" dirty="0" err="1">
                <a:solidFill>
                  <a:schemeClr val="bg1"/>
                </a:solidFill>
              </a:rPr>
              <a:t>es</a:t>
            </a:r>
            <a:r>
              <a:rPr lang="en-US" sz="1400" dirty="0">
                <a:solidFill>
                  <a:schemeClr val="bg1"/>
                </a:solidFill>
              </a:rPr>
              <a:t> </a:t>
            </a:r>
            <a:r>
              <a:rPr lang="en-US" sz="1400" dirty="0" err="1">
                <a:solidFill>
                  <a:schemeClr val="bg1"/>
                </a:solidFill>
              </a:rPr>
              <a:t>más</a:t>
            </a:r>
            <a:r>
              <a:rPr lang="en-US" sz="1400" dirty="0">
                <a:solidFill>
                  <a:schemeClr val="bg1"/>
                </a:solidFill>
              </a:rPr>
              <a:t> </a:t>
            </a:r>
            <a:r>
              <a:rPr lang="en-US" sz="1400" dirty="0" err="1">
                <a:solidFill>
                  <a:schemeClr val="bg1"/>
                </a:solidFill>
              </a:rPr>
              <a:t>eficiente</a:t>
            </a:r>
            <a:r>
              <a:rPr lang="en-US" sz="1400" dirty="0">
                <a:solidFill>
                  <a:schemeClr val="bg1"/>
                </a:solidFill>
              </a:rPr>
              <a:t>.</a:t>
            </a:r>
            <a:endParaRPr lang="en-US" dirty="0">
              <a:solidFill>
                <a:schemeClr val="bg1"/>
              </a:solidFill>
            </a:endParaRPr>
          </a:p>
        </p:txBody>
      </p:sp>
      <p:sp>
        <p:nvSpPr>
          <p:cNvPr id="12" name="Shape 338">
            <a:extLst>
              <a:ext uri="{FF2B5EF4-FFF2-40B4-BE49-F238E27FC236}">
                <a16:creationId xmlns:a16="http://schemas.microsoft.com/office/drawing/2014/main" id="{7DBA516D-710D-4631-AF81-73B2EB5A2DCF}"/>
              </a:ext>
            </a:extLst>
          </p:cNvPr>
          <p:cNvSpPr txBox="1">
            <a:spLocks/>
          </p:cNvSpPr>
          <p:nvPr/>
        </p:nvSpPr>
        <p:spPr>
          <a:xfrm>
            <a:off x="157905" y="3695691"/>
            <a:ext cx="5067236" cy="64878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pPr lvl="0">
              <a:spcAft>
                <a:spcPts val="0"/>
              </a:spcAft>
            </a:pPr>
            <a:r>
              <a:rPr lang="en-US" sz="1400" dirty="0">
                <a:solidFill>
                  <a:schemeClr val="bg1"/>
                </a:solidFill>
              </a:rPr>
              <a:t>d) </a:t>
            </a:r>
            <a:r>
              <a:rPr lang="en-US" sz="1400" dirty="0" err="1">
                <a:solidFill>
                  <a:schemeClr val="bg1"/>
                </a:solidFill>
              </a:rPr>
              <a:t>Usa</a:t>
            </a:r>
            <a:r>
              <a:rPr lang="en-US" sz="1400" dirty="0">
                <a:solidFill>
                  <a:schemeClr val="bg1"/>
                </a:solidFill>
              </a:rPr>
              <a:t> </a:t>
            </a:r>
            <a:r>
              <a:rPr lang="en-US" sz="1400" dirty="0">
                <a:solidFill>
                  <a:schemeClr val="bg1"/>
                </a:solidFill>
                <a:latin typeface="Consolas" panose="020B0609020204030204" pitchFamily="49" charset="0"/>
              </a:rPr>
              <a:t>explicit</a:t>
            </a:r>
            <a:r>
              <a:rPr lang="en-US" sz="1400" dirty="0">
                <a:solidFill>
                  <a:schemeClr val="bg1"/>
                </a:solidFill>
              </a:rPr>
              <a:t> para </a:t>
            </a:r>
            <a:r>
              <a:rPr lang="en-US" sz="1400" dirty="0" err="1">
                <a:solidFill>
                  <a:schemeClr val="bg1"/>
                </a:solidFill>
              </a:rPr>
              <a:t>constructores</a:t>
            </a:r>
            <a:r>
              <a:rPr lang="en-US" sz="1400" dirty="0">
                <a:solidFill>
                  <a:schemeClr val="bg1"/>
                </a:solidFill>
              </a:rPr>
              <a:t>.</a:t>
            </a:r>
            <a:endParaRPr lang="en" sz="1400" dirty="0">
              <a:solidFill>
                <a:schemeClr val="bg1"/>
              </a:solidFill>
            </a:endParaRPr>
          </a:p>
          <a:p>
            <a:pPr lvl="2">
              <a:spcAft>
                <a:spcPts val="0"/>
              </a:spcAft>
            </a:pPr>
            <a:r>
              <a:rPr lang="en" dirty="0">
                <a:solidFill>
                  <a:schemeClr val="bg1"/>
                </a:solidFill>
              </a:rPr>
              <a:t>  </a:t>
            </a:r>
            <a:r>
              <a:rPr lang="en-US" dirty="0">
                <a:solidFill>
                  <a:schemeClr val="bg1"/>
                </a:solidFill>
              </a:rPr>
              <a:t>Las </a:t>
            </a:r>
            <a:r>
              <a:rPr lang="en-US" dirty="0" err="1">
                <a:solidFill>
                  <a:schemeClr val="bg1"/>
                </a:solidFill>
              </a:rPr>
              <a:t>conversiones</a:t>
            </a:r>
            <a:r>
              <a:rPr lang="en-US" dirty="0">
                <a:solidFill>
                  <a:schemeClr val="bg1"/>
                </a:solidFill>
              </a:rPr>
              <a:t> no </a:t>
            </a:r>
            <a:r>
              <a:rPr lang="en-US" dirty="0" err="1">
                <a:solidFill>
                  <a:schemeClr val="bg1"/>
                </a:solidFill>
              </a:rPr>
              <a:t>deseadas</a:t>
            </a:r>
            <a:r>
              <a:rPr lang="en-US" dirty="0">
                <a:solidFill>
                  <a:schemeClr val="bg1"/>
                </a:solidFill>
              </a:rPr>
              <a:t> </a:t>
            </a:r>
            <a:r>
              <a:rPr lang="en-US" dirty="0" err="1">
                <a:solidFill>
                  <a:schemeClr val="bg1"/>
                </a:solidFill>
              </a:rPr>
              <a:t>gastan</a:t>
            </a:r>
            <a:r>
              <a:rPr lang="en-US" dirty="0">
                <a:solidFill>
                  <a:schemeClr val="bg1"/>
                </a:solidFill>
              </a:rPr>
              <a:t> </a:t>
            </a:r>
            <a:r>
              <a:rPr lang="en-US" dirty="0" err="1">
                <a:solidFill>
                  <a:schemeClr val="bg1"/>
                </a:solidFill>
              </a:rPr>
              <a:t>recursos</a:t>
            </a:r>
            <a:r>
              <a:rPr lang="en-US" dirty="0">
                <a:solidFill>
                  <a:schemeClr val="bg1"/>
                </a:solidFill>
              </a:rPr>
              <a:t>.</a:t>
            </a:r>
          </a:p>
        </p:txBody>
      </p:sp>
      <p:sp>
        <p:nvSpPr>
          <p:cNvPr id="14" name="Shape 71">
            <a:extLst>
              <a:ext uri="{FF2B5EF4-FFF2-40B4-BE49-F238E27FC236}">
                <a16:creationId xmlns:a16="http://schemas.microsoft.com/office/drawing/2014/main" id="{D3094DD4-0807-417A-8330-E7898C4AAE98}"/>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Tree>
    <p:custDataLst>
      <p:tags r:id="rId1"/>
    </p:custDataLst>
    <p:extLst>
      <p:ext uri="{BB962C8B-B14F-4D97-AF65-F5344CB8AC3E}">
        <p14:creationId xmlns:p14="http://schemas.microsoft.com/office/powerpoint/2010/main" val="261743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Shape 99"/>
        <p:cNvGrpSpPr/>
        <p:nvPr/>
      </p:nvGrpSpPr>
      <p:grpSpPr>
        <a:xfrm>
          <a:off x="0" y="0"/>
          <a:ext cx="0" cy="0"/>
          <a:chOff x="0" y="0"/>
          <a:chExt cx="0" cy="0"/>
        </a:xfrm>
      </p:grpSpPr>
      <p:sp>
        <p:nvSpPr>
          <p:cNvPr id="15" name="Rectangle 14"/>
          <p:cNvSpPr/>
          <p:nvPr/>
        </p:nvSpPr>
        <p:spPr>
          <a:xfrm>
            <a:off x="0" y="0"/>
            <a:ext cx="9144000" cy="450406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Shape 100"/>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101" name="Shape 101"/>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rtl="0">
              <a:spcBef>
                <a:spcPts val="0"/>
              </a:spcBef>
              <a:buNone/>
            </a:pPr>
            <a:r>
              <a:rPr lang="en" b="1" dirty="0">
                <a:solidFill>
                  <a:srgbClr val="FFFFFF"/>
                </a:solidFill>
              </a:rPr>
              <a:t>5) </a:t>
            </a:r>
            <a:r>
              <a:rPr lang="en-US" b="1" dirty="0" err="1">
                <a:solidFill>
                  <a:srgbClr val="FFFFFF"/>
                </a:solidFill>
              </a:rPr>
              <a:t>Conoce</a:t>
            </a:r>
            <a:r>
              <a:rPr lang="en-US" b="1" dirty="0">
                <a:solidFill>
                  <a:srgbClr val="FFFFFF"/>
                </a:solidFill>
              </a:rPr>
              <a:t> </a:t>
            </a:r>
            <a:r>
              <a:rPr lang="en-US" b="1" dirty="0" err="1">
                <a:solidFill>
                  <a:srgbClr val="FFFFFF"/>
                </a:solidFill>
              </a:rPr>
              <a:t>tus</a:t>
            </a:r>
            <a:r>
              <a:rPr lang="en-US" b="1" dirty="0">
                <a:solidFill>
                  <a:srgbClr val="FFFFFF"/>
                </a:solidFill>
              </a:rPr>
              <a:t> </a:t>
            </a:r>
            <a:r>
              <a:rPr lang="en-US" b="1" dirty="0" err="1">
                <a:solidFill>
                  <a:srgbClr val="FFFFFF"/>
                </a:solidFill>
              </a:rPr>
              <a:t>algoritmos</a:t>
            </a:r>
            <a:endParaRPr lang="en" b="1" dirty="0">
              <a:solidFill>
                <a:srgbClr val="FFFFFF"/>
              </a:solidFill>
            </a:endParaRPr>
          </a:p>
        </p:txBody>
      </p:sp>
      <p:sp>
        <p:nvSpPr>
          <p:cNvPr id="102" name="Shape 102"/>
          <p:cNvSpPr txBox="1">
            <a:spLocks noGrp="1"/>
          </p:cNvSpPr>
          <p:nvPr>
            <p:ph type="body" idx="1"/>
          </p:nvPr>
        </p:nvSpPr>
        <p:spPr>
          <a:xfrm>
            <a:off x="3313200" y="2039075"/>
            <a:ext cx="2517600" cy="2211300"/>
          </a:xfrm>
          <a:prstGeom prst="rect">
            <a:avLst/>
          </a:prstGeom>
        </p:spPr>
        <p:txBody>
          <a:bodyPr lIns="91425" tIns="91425" rIns="91425" bIns="91425" anchor="t" anchorCtr="0">
            <a:noAutofit/>
          </a:bodyPr>
          <a:lstStyle/>
          <a:p>
            <a:pPr lvl="0" algn="ctr" rtl="0">
              <a:spcBef>
                <a:spcPts val="0"/>
              </a:spcBef>
              <a:buNone/>
            </a:pPr>
            <a:r>
              <a:rPr lang="en" dirty="0">
                <a:solidFill>
                  <a:schemeClr val="bg1"/>
                </a:solidFill>
              </a:rPr>
              <a:t>¿</a:t>
            </a:r>
            <a:r>
              <a:rPr lang="en-US" dirty="0">
                <a:solidFill>
                  <a:schemeClr val="bg1"/>
                </a:solidFill>
              </a:rPr>
              <a:t>Computer science?</a:t>
            </a:r>
            <a:endParaRPr lang="en" dirty="0">
              <a:solidFill>
                <a:schemeClr val="bg1"/>
              </a:solidFill>
            </a:endParaRPr>
          </a:p>
          <a:p>
            <a:pPr lvl="0" rtl="0">
              <a:spcBef>
                <a:spcPts val="0"/>
              </a:spcBef>
              <a:buNone/>
            </a:pPr>
            <a:endParaRPr sz="1100" dirty="0">
              <a:solidFill>
                <a:schemeClr val="bg1"/>
              </a:solidFill>
              <a:latin typeface="Droid Sans"/>
              <a:ea typeface="Droid Sans"/>
              <a:cs typeface="Droid Sans"/>
              <a:sym typeface="Droid Sans"/>
            </a:endParaRPr>
          </a:p>
          <a:p>
            <a:pPr lvl="0" rtl="0">
              <a:spcBef>
                <a:spcPts val="0"/>
              </a:spcBef>
              <a:buNone/>
            </a:pPr>
            <a:endParaRPr dirty="0">
              <a:solidFill>
                <a:schemeClr val="bg1"/>
              </a:solidFill>
            </a:endParaRPr>
          </a:p>
        </p:txBody>
      </p:sp>
      <p:sp>
        <p:nvSpPr>
          <p:cNvPr id="103" name="Shape 10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bg1"/>
                </a:solidFill>
              </a:rPr>
              <a:t>23</a:t>
            </a:fld>
            <a:endParaRPr lang="en">
              <a:solidFill>
                <a:schemeClr val="bg1"/>
              </a:solidFill>
            </a:endParaRPr>
          </a:p>
        </p:txBody>
      </p:sp>
      <p:pic>
        <p:nvPicPr>
          <p:cNvPr id="13" name="Imagen 1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sp>
        <p:nvSpPr>
          <p:cNvPr id="10" name="Shape 71">
            <a:extLst>
              <a:ext uri="{FF2B5EF4-FFF2-40B4-BE49-F238E27FC236}">
                <a16:creationId xmlns:a16="http://schemas.microsoft.com/office/drawing/2014/main" id="{975E3FE7-82F9-4205-8DDB-A0EEFF90163C}"/>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Shape 116"/>
        <p:cNvGrpSpPr/>
        <p:nvPr/>
      </p:nvGrpSpPr>
      <p:grpSpPr>
        <a:xfrm>
          <a:off x="0" y="0"/>
          <a:ext cx="0" cy="0"/>
          <a:chOff x="0" y="0"/>
          <a:chExt cx="0" cy="0"/>
        </a:xfrm>
      </p:grpSpPr>
      <p:sp>
        <p:nvSpPr>
          <p:cNvPr id="18" name="Rectangle 17"/>
          <p:cNvSpPr/>
          <p:nvPr/>
        </p:nvSpPr>
        <p:spPr>
          <a:xfrm>
            <a:off x="0" y="0"/>
            <a:ext cx="9144000" cy="450406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Shape 122"/>
          <p:cNvGraphicFramePr/>
          <p:nvPr>
            <p:extLst>
              <p:ext uri="{D42A27DB-BD31-4B8C-83A1-F6EECF244321}">
                <p14:modId xmlns:p14="http://schemas.microsoft.com/office/powerpoint/2010/main" val="1859163275"/>
              </p:ext>
            </p:extLst>
          </p:nvPr>
        </p:nvGraphicFramePr>
        <p:xfrm>
          <a:off x="956616" y="3364691"/>
          <a:ext cx="72390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gridCol w="482600">
                  <a:extLst>
                    <a:ext uri="{9D8B030D-6E8A-4147-A177-3AD203B41FA5}">
                      <a16:colId xmlns:a16="http://schemas.microsoft.com/office/drawing/2014/main" val="20003"/>
                    </a:ext>
                  </a:extLst>
                </a:gridCol>
                <a:gridCol w="482600">
                  <a:extLst>
                    <a:ext uri="{9D8B030D-6E8A-4147-A177-3AD203B41FA5}">
                      <a16:colId xmlns:a16="http://schemas.microsoft.com/office/drawing/2014/main" val="20004"/>
                    </a:ext>
                  </a:extLst>
                </a:gridCol>
                <a:gridCol w="482600">
                  <a:extLst>
                    <a:ext uri="{9D8B030D-6E8A-4147-A177-3AD203B41FA5}">
                      <a16:colId xmlns:a16="http://schemas.microsoft.com/office/drawing/2014/main" val="20005"/>
                    </a:ext>
                  </a:extLst>
                </a:gridCol>
                <a:gridCol w="482600">
                  <a:extLst>
                    <a:ext uri="{9D8B030D-6E8A-4147-A177-3AD203B41FA5}">
                      <a16:colId xmlns:a16="http://schemas.microsoft.com/office/drawing/2014/main" val="20006"/>
                    </a:ext>
                  </a:extLst>
                </a:gridCol>
                <a:gridCol w="482600">
                  <a:extLst>
                    <a:ext uri="{9D8B030D-6E8A-4147-A177-3AD203B41FA5}">
                      <a16:colId xmlns:a16="http://schemas.microsoft.com/office/drawing/2014/main" val="20007"/>
                    </a:ext>
                  </a:extLst>
                </a:gridCol>
                <a:gridCol w="482600">
                  <a:extLst>
                    <a:ext uri="{9D8B030D-6E8A-4147-A177-3AD203B41FA5}">
                      <a16:colId xmlns:a16="http://schemas.microsoft.com/office/drawing/2014/main" val="20008"/>
                    </a:ext>
                  </a:extLst>
                </a:gridCol>
                <a:gridCol w="482600">
                  <a:extLst>
                    <a:ext uri="{9D8B030D-6E8A-4147-A177-3AD203B41FA5}">
                      <a16:colId xmlns:a16="http://schemas.microsoft.com/office/drawing/2014/main" val="20009"/>
                    </a:ext>
                  </a:extLst>
                </a:gridCol>
                <a:gridCol w="482600">
                  <a:extLst>
                    <a:ext uri="{9D8B030D-6E8A-4147-A177-3AD203B41FA5}">
                      <a16:colId xmlns:a16="http://schemas.microsoft.com/office/drawing/2014/main" val="20010"/>
                    </a:ext>
                  </a:extLst>
                </a:gridCol>
                <a:gridCol w="482600">
                  <a:extLst>
                    <a:ext uri="{9D8B030D-6E8A-4147-A177-3AD203B41FA5}">
                      <a16:colId xmlns:a16="http://schemas.microsoft.com/office/drawing/2014/main" val="20011"/>
                    </a:ext>
                  </a:extLst>
                </a:gridCol>
                <a:gridCol w="482600">
                  <a:extLst>
                    <a:ext uri="{9D8B030D-6E8A-4147-A177-3AD203B41FA5}">
                      <a16:colId xmlns:a16="http://schemas.microsoft.com/office/drawing/2014/main" val="20012"/>
                    </a:ext>
                  </a:extLst>
                </a:gridCol>
                <a:gridCol w="482600">
                  <a:extLst>
                    <a:ext uri="{9D8B030D-6E8A-4147-A177-3AD203B41FA5}">
                      <a16:colId xmlns:a16="http://schemas.microsoft.com/office/drawing/2014/main" val="20013"/>
                    </a:ext>
                  </a:extLst>
                </a:gridCol>
                <a:gridCol w="482600">
                  <a:extLst>
                    <a:ext uri="{9D8B030D-6E8A-4147-A177-3AD203B41FA5}">
                      <a16:colId xmlns:a16="http://schemas.microsoft.com/office/drawing/2014/main" val="20014"/>
                    </a:ext>
                  </a:extLst>
                </a:gridCol>
              </a:tblGrid>
              <a:tr h="381000">
                <a:tc>
                  <a:txBody>
                    <a:bodyPr/>
                    <a:lstStyle/>
                    <a:p>
                      <a:pPr lvl="0" algn="ctr">
                        <a:spcBef>
                          <a:spcPts val="0"/>
                        </a:spcBef>
                        <a:buNone/>
                      </a:pPr>
                      <a:r>
                        <a:rPr lang="en" dirty="0">
                          <a:solidFill>
                            <a:schemeClr val="bg1"/>
                          </a:solidFill>
                        </a:rPr>
                        <a:t>2</a:t>
                      </a:r>
                    </a:p>
                  </a:txBody>
                  <a:tcPr marL="91425" marR="91425" marT="91425" marB="91425">
                    <a:solidFill>
                      <a:srgbClr val="0070C0"/>
                    </a:solidFill>
                  </a:tcPr>
                </a:tc>
                <a:tc>
                  <a:txBody>
                    <a:bodyPr/>
                    <a:lstStyle/>
                    <a:p>
                      <a:pPr lvl="0" algn="ctr">
                        <a:spcBef>
                          <a:spcPts val="0"/>
                        </a:spcBef>
                        <a:buNone/>
                      </a:pPr>
                      <a:r>
                        <a:rPr lang="en" dirty="0">
                          <a:solidFill>
                            <a:schemeClr val="bg1"/>
                          </a:solidFill>
                        </a:rPr>
                        <a:t>4</a:t>
                      </a:r>
                    </a:p>
                  </a:txBody>
                  <a:tcPr marL="91425" marR="91425" marT="91425" marB="91425">
                    <a:solidFill>
                      <a:srgbClr val="0070C0"/>
                    </a:solidFill>
                  </a:tcPr>
                </a:tc>
                <a:tc>
                  <a:txBody>
                    <a:bodyPr/>
                    <a:lstStyle/>
                    <a:p>
                      <a:pPr lvl="0" algn="ctr">
                        <a:spcBef>
                          <a:spcPts val="0"/>
                        </a:spcBef>
                        <a:buNone/>
                      </a:pPr>
                      <a:r>
                        <a:rPr lang="en" dirty="0">
                          <a:solidFill>
                            <a:schemeClr val="bg1"/>
                          </a:solidFill>
                        </a:rPr>
                        <a:t>24</a:t>
                      </a:r>
                    </a:p>
                  </a:txBody>
                  <a:tcPr marL="91425" marR="91425" marT="91425" marB="91425">
                    <a:solidFill>
                      <a:srgbClr val="0070C0"/>
                    </a:solidFill>
                  </a:tcPr>
                </a:tc>
                <a:tc>
                  <a:txBody>
                    <a:bodyPr/>
                    <a:lstStyle/>
                    <a:p>
                      <a:pPr lvl="0" algn="ctr">
                        <a:spcBef>
                          <a:spcPts val="0"/>
                        </a:spcBef>
                        <a:buNone/>
                      </a:pPr>
                      <a:r>
                        <a:rPr lang="en" dirty="0">
                          <a:solidFill>
                            <a:schemeClr val="bg1"/>
                          </a:solidFill>
                        </a:rPr>
                        <a:t>-1</a:t>
                      </a:r>
                    </a:p>
                  </a:txBody>
                  <a:tcPr marL="91425" marR="91425" marT="91425" marB="91425">
                    <a:solidFill>
                      <a:srgbClr val="0070C0"/>
                    </a:solidFill>
                  </a:tcPr>
                </a:tc>
                <a:tc>
                  <a:txBody>
                    <a:bodyPr/>
                    <a:lstStyle/>
                    <a:p>
                      <a:pPr lvl="0" algn="ctr">
                        <a:spcBef>
                          <a:spcPts val="0"/>
                        </a:spcBef>
                        <a:buNone/>
                      </a:pPr>
                      <a:r>
                        <a:rPr lang="en" dirty="0">
                          <a:solidFill>
                            <a:schemeClr val="bg1"/>
                          </a:solidFill>
                        </a:rPr>
                        <a:t>18</a:t>
                      </a:r>
                    </a:p>
                  </a:txBody>
                  <a:tcPr marL="91425" marR="91425" marT="91425" marB="91425">
                    <a:solidFill>
                      <a:srgbClr val="0070C0"/>
                    </a:solidFill>
                  </a:tcPr>
                </a:tc>
                <a:tc>
                  <a:txBody>
                    <a:bodyPr/>
                    <a:lstStyle/>
                    <a:p>
                      <a:pPr lvl="0" algn="ctr">
                        <a:spcBef>
                          <a:spcPts val="0"/>
                        </a:spcBef>
                        <a:buNone/>
                      </a:pPr>
                      <a:r>
                        <a:rPr lang="en" dirty="0">
                          <a:solidFill>
                            <a:schemeClr val="bg1"/>
                          </a:solidFill>
                        </a:rPr>
                        <a:t>7</a:t>
                      </a:r>
                    </a:p>
                  </a:txBody>
                  <a:tcPr marL="91425" marR="91425" marT="91425" marB="91425">
                    <a:solidFill>
                      <a:srgbClr val="0070C0"/>
                    </a:solidFill>
                  </a:tcPr>
                </a:tc>
                <a:tc>
                  <a:txBody>
                    <a:bodyPr/>
                    <a:lstStyle/>
                    <a:p>
                      <a:pPr lvl="0" algn="ctr">
                        <a:spcBef>
                          <a:spcPts val="0"/>
                        </a:spcBef>
                        <a:buNone/>
                      </a:pPr>
                      <a:r>
                        <a:rPr lang="en" dirty="0">
                          <a:solidFill>
                            <a:schemeClr val="bg1"/>
                          </a:solidFill>
                        </a:rPr>
                        <a:t>6</a:t>
                      </a:r>
                    </a:p>
                  </a:txBody>
                  <a:tcPr marL="91425" marR="91425" marT="91425" marB="91425">
                    <a:solidFill>
                      <a:srgbClr val="0070C0"/>
                    </a:solidFill>
                  </a:tcPr>
                </a:tc>
                <a:tc>
                  <a:txBody>
                    <a:bodyPr/>
                    <a:lstStyle/>
                    <a:p>
                      <a:pPr lvl="0" algn="ctr">
                        <a:spcBef>
                          <a:spcPts val="0"/>
                        </a:spcBef>
                        <a:buNone/>
                      </a:pPr>
                      <a:r>
                        <a:rPr lang="en" dirty="0">
                          <a:solidFill>
                            <a:schemeClr val="bg1"/>
                          </a:solidFill>
                        </a:rPr>
                        <a:t>5</a:t>
                      </a:r>
                    </a:p>
                  </a:txBody>
                  <a:tcPr marL="91425" marR="91425" marT="91425" marB="91425">
                    <a:solidFill>
                      <a:srgbClr val="0070C0"/>
                    </a:solidFill>
                  </a:tcPr>
                </a:tc>
                <a:tc>
                  <a:txBody>
                    <a:bodyPr/>
                    <a:lstStyle/>
                    <a:p>
                      <a:pPr lvl="0" algn="ctr">
                        <a:spcBef>
                          <a:spcPts val="0"/>
                        </a:spcBef>
                        <a:buNone/>
                      </a:pPr>
                      <a:r>
                        <a:rPr lang="en" dirty="0">
                          <a:solidFill>
                            <a:schemeClr val="bg1"/>
                          </a:solidFill>
                        </a:rPr>
                        <a:t>11</a:t>
                      </a:r>
                    </a:p>
                  </a:txBody>
                  <a:tcPr marL="91425" marR="91425" marT="91425" marB="91425">
                    <a:solidFill>
                      <a:srgbClr val="0070C0"/>
                    </a:solidFill>
                  </a:tcPr>
                </a:tc>
                <a:tc>
                  <a:txBody>
                    <a:bodyPr/>
                    <a:lstStyle/>
                    <a:p>
                      <a:pPr lvl="0" algn="ctr">
                        <a:spcBef>
                          <a:spcPts val="0"/>
                        </a:spcBef>
                        <a:buNone/>
                      </a:pPr>
                      <a:r>
                        <a:rPr lang="en" dirty="0">
                          <a:solidFill>
                            <a:schemeClr val="bg1"/>
                          </a:solidFill>
                        </a:rPr>
                        <a:t>8</a:t>
                      </a:r>
                    </a:p>
                  </a:txBody>
                  <a:tcPr marL="91425" marR="91425" marT="91425" marB="91425">
                    <a:solidFill>
                      <a:srgbClr val="0070C0"/>
                    </a:solidFill>
                  </a:tcPr>
                </a:tc>
                <a:tc>
                  <a:txBody>
                    <a:bodyPr/>
                    <a:lstStyle/>
                    <a:p>
                      <a:pPr lvl="0" algn="ctr">
                        <a:spcBef>
                          <a:spcPts val="0"/>
                        </a:spcBef>
                        <a:buNone/>
                      </a:pPr>
                      <a:r>
                        <a:rPr lang="en" dirty="0">
                          <a:solidFill>
                            <a:schemeClr val="bg1"/>
                          </a:solidFill>
                        </a:rPr>
                        <a:t>10</a:t>
                      </a:r>
                    </a:p>
                  </a:txBody>
                  <a:tcPr marL="91425" marR="91425" marT="91425" marB="91425">
                    <a:solidFill>
                      <a:srgbClr val="0070C0"/>
                    </a:solidFill>
                  </a:tcPr>
                </a:tc>
                <a:tc>
                  <a:txBody>
                    <a:bodyPr/>
                    <a:lstStyle/>
                    <a:p>
                      <a:pPr lvl="0" algn="ctr">
                        <a:spcBef>
                          <a:spcPts val="0"/>
                        </a:spcBef>
                        <a:buNone/>
                      </a:pPr>
                      <a:r>
                        <a:rPr lang="en" dirty="0">
                          <a:solidFill>
                            <a:schemeClr val="bg1"/>
                          </a:solidFill>
                        </a:rPr>
                        <a:t>21</a:t>
                      </a:r>
                    </a:p>
                  </a:txBody>
                  <a:tcPr marL="91425" marR="91425" marT="91425" marB="91425">
                    <a:solidFill>
                      <a:srgbClr val="0070C0"/>
                    </a:solidFill>
                  </a:tcPr>
                </a:tc>
                <a:tc>
                  <a:txBody>
                    <a:bodyPr/>
                    <a:lstStyle/>
                    <a:p>
                      <a:pPr lvl="0" algn="ctr">
                        <a:spcBef>
                          <a:spcPts val="0"/>
                        </a:spcBef>
                        <a:buNone/>
                      </a:pPr>
                      <a:r>
                        <a:rPr lang="en" dirty="0">
                          <a:solidFill>
                            <a:schemeClr val="bg1"/>
                          </a:solidFill>
                        </a:rPr>
                        <a:t>15</a:t>
                      </a:r>
                    </a:p>
                  </a:txBody>
                  <a:tcPr marL="91425" marR="91425" marT="91425" marB="91425">
                    <a:solidFill>
                      <a:srgbClr val="0070C0"/>
                    </a:solidFill>
                  </a:tcPr>
                </a:tc>
                <a:tc>
                  <a:txBody>
                    <a:bodyPr/>
                    <a:lstStyle/>
                    <a:p>
                      <a:pPr lvl="0" algn="ctr">
                        <a:spcBef>
                          <a:spcPts val="0"/>
                        </a:spcBef>
                        <a:buNone/>
                      </a:pPr>
                      <a:r>
                        <a:rPr lang="en" dirty="0">
                          <a:solidFill>
                            <a:schemeClr val="bg1"/>
                          </a:solidFill>
                        </a:rPr>
                        <a:t>17</a:t>
                      </a:r>
                    </a:p>
                  </a:txBody>
                  <a:tcPr marL="91425" marR="91425" marT="91425" marB="91425">
                    <a:solidFill>
                      <a:srgbClr val="0070C0"/>
                    </a:solidFill>
                  </a:tcPr>
                </a:tc>
                <a:tc>
                  <a:txBody>
                    <a:bodyPr/>
                    <a:lstStyle/>
                    <a:p>
                      <a:pPr lvl="0" algn="ctr">
                        <a:spcBef>
                          <a:spcPts val="0"/>
                        </a:spcBef>
                        <a:buNone/>
                      </a:pPr>
                      <a:r>
                        <a:rPr lang="en" dirty="0">
                          <a:solidFill>
                            <a:schemeClr val="bg1"/>
                          </a:solidFill>
                        </a:rPr>
                        <a:t>20</a:t>
                      </a:r>
                    </a:p>
                  </a:txBody>
                  <a:tcPr marL="91425" marR="91425" marT="91425" marB="91425">
                    <a:solidFill>
                      <a:srgbClr val="0070C0"/>
                    </a:solidFill>
                  </a:tcPr>
                </a:tc>
                <a:extLst>
                  <a:ext uri="{0D108BD9-81ED-4DB2-BD59-A6C34878D82A}">
                    <a16:rowId xmlns:a16="http://schemas.microsoft.com/office/drawing/2014/main" val="10000"/>
                  </a:ext>
                </a:extLst>
              </a:tr>
            </a:tbl>
          </a:graphicData>
        </a:graphic>
      </p:graphicFrame>
      <p:sp>
        <p:nvSpPr>
          <p:cNvPr id="117" name="Shape 117"/>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118" name="Shape 118"/>
          <p:cNvSpPr txBox="1">
            <a:spLocks noGrp="1"/>
          </p:cNvSpPr>
          <p:nvPr>
            <p:ph type="body" idx="1"/>
          </p:nvPr>
        </p:nvSpPr>
        <p:spPr>
          <a:xfrm>
            <a:off x="442250" y="1178800"/>
            <a:ext cx="7754700" cy="1954014"/>
          </a:xfrm>
          <a:prstGeom prst="rect">
            <a:avLst/>
          </a:prstGeom>
        </p:spPr>
        <p:txBody>
          <a:bodyPr lIns="91425" tIns="91425" rIns="91425" bIns="91425" anchor="t" anchorCtr="0">
            <a:noAutofit/>
          </a:bodyPr>
          <a:lstStyle/>
          <a:p>
            <a:pPr lvl="0" rtl="0">
              <a:spcBef>
                <a:spcPts val="0"/>
              </a:spcBef>
              <a:buNone/>
            </a:pPr>
            <a:r>
              <a:rPr lang="en-US" sz="2400" dirty="0" err="1">
                <a:solidFill>
                  <a:schemeClr val="bg1"/>
                </a:solidFill>
              </a:rPr>
              <a:t>Eficiencia</a:t>
            </a:r>
            <a:r>
              <a:rPr lang="en-US" sz="2400" dirty="0">
                <a:solidFill>
                  <a:schemeClr val="bg1"/>
                </a:solidFill>
              </a:rPr>
              <a:t> con </a:t>
            </a:r>
            <a:r>
              <a:rPr lang="en-US" sz="2400" dirty="0" err="1">
                <a:solidFill>
                  <a:schemeClr val="bg1"/>
                </a:solidFill>
              </a:rPr>
              <a:t>algoritmos</a:t>
            </a:r>
            <a:endParaRPr lang="en" sz="2400" dirty="0">
              <a:solidFill>
                <a:schemeClr val="bg1"/>
              </a:solidFill>
            </a:endParaRPr>
          </a:p>
          <a:p>
            <a:pPr lvl="0" rtl="0">
              <a:spcBef>
                <a:spcPts val="0"/>
              </a:spcBef>
              <a:buNone/>
            </a:pPr>
            <a:r>
              <a:rPr lang="en" sz="2400" dirty="0">
                <a:solidFill>
                  <a:schemeClr val="bg1"/>
                </a:solidFill>
              </a:rPr>
              <a:t>“</a:t>
            </a:r>
            <a:r>
              <a:rPr lang="en-US" sz="2400" dirty="0" err="1">
                <a:solidFill>
                  <a:schemeClr val="bg1"/>
                </a:solidFill>
              </a:rPr>
              <a:t>Cuánto</a:t>
            </a:r>
            <a:r>
              <a:rPr lang="en-US" sz="2400" dirty="0">
                <a:solidFill>
                  <a:schemeClr val="bg1"/>
                </a:solidFill>
              </a:rPr>
              <a:t> </a:t>
            </a:r>
            <a:r>
              <a:rPr lang="en-US" sz="2400" dirty="0" err="1">
                <a:solidFill>
                  <a:schemeClr val="bg1"/>
                </a:solidFill>
              </a:rPr>
              <a:t>trabajo</a:t>
            </a:r>
            <a:r>
              <a:rPr lang="en-US" sz="2400" dirty="0">
                <a:solidFill>
                  <a:schemeClr val="bg1"/>
                </a:solidFill>
              </a:rPr>
              <a:t> </a:t>
            </a:r>
            <a:r>
              <a:rPr lang="en-US" sz="2400" dirty="0" err="1">
                <a:solidFill>
                  <a:schemeClr val="bg1"/>
                </a:solidFill>
              </a:rPr>
              <a:t>hace</a:t>
            </a:r>
            <a:r>
              <a:rPr lang="en-US" sz="2400" dirty="0">
                <a:solidFill>
                  <a:schemeClr val="bg1"/>
                </a:solidFill>
              </a:rPr>
              <a:t> </a:t>
            </a:r>
            <a:r>
              <a:rPr lang="en-US" sz="2400" dirty="0" err="1">
                <a:solidFill>
                  <a:schemeClr val="bg1"/>
                </a:solidFill>
              </a:rPr>
              <a:t>falta</a:t>
            </a:r>
            <a:r>
              <a:rPr lang="en-US" sz="2400" dirty="0">
                <a:solidFill>
                  <a:schemeClr val="bg1"/>
                </a:solidFill>
              </a:rPr>
              <a:t> para resolver </a:t>
            </a:r>
            <a:r>
              <a:rPr lang="en-US" sz="2400" dirty="0" err="1">
                <a:solidFill>
                  <a:schemeClr val="bg1"/>
                </a:solidFill>
              </a:rPr>
              <a:t>una</a:t>
            </a:r>
            <a:r>
              <a:rPr lang="en-US" sz="2400" dirty="0">
                <a:solidFill>
                  <a:schemeClr val="bg1"/>
                </a:solidFill>
              </a:rPr>
              <a:t> </a:t>
            </a:r>
            <a:r>
              <a:rPr lang="en-US" sz="2400" dirty="0" err="1">
                <a:solidFill>
                  <a:schemeClr val="bg1"/>
                </a:solidFill>
              </a:rPr>
              <a:t>tarea</a:t>
            </a:r>
            <a:r>
              <a:rPr lang="en" sz="2400" dirty="0">
                <a:solidFill>
                  <a:schemeClr val="bg1"/>
                </a:solidFill>
              </a:rPr>
              <a:t>”</a:t>
            </a:r>
          </a:p>
          <a:p>
            <a:pPr lvl="0" rtl="0">
              <a:spcBef>
                <a:spcPts val="0"/>
              </a:spcBef>
              <a:buNone/>
            </a:pPr>
            <a:r>
              <a:rPr lang="en-US" sz="2400" dirty="0" err="1">
                <a:solidFill>
                  <a:schemeClr val="bg1"/>
                </a:solidFill>
              </a:rPr>
              <a:t>Mejora</a:t>
            </a:r>
            <a:r>
              <a:rPr lang="en-US" sz="2400" dirty="0">
                <a:solidFill>
                  <a:schemeClr val="bg1"/>
                </a:solidFill>
              </a:rPr>
              <a:t> la </a:t>
            </a:r>
            <a:r>
              <a:rPr lang="en-US" sz="2400" dirty="0" err="1">
                <a:solidFill>
                  <a:schemeClr val="bg1"/>
                </a:solidFill>
              </a:rPr>
              <a:t>eficiencia</a:t>
            </a:r>
            <a:r>
              <a:rPr lang="en-US" sz="2400" dirty="0">
                <a:solidFill>
                  <a:schemeClr val="bg1"/>
                </a:solidFill>
              </a:rPr>
              <a:t> hacienda </a:t>
            </a:r>
            <a:r>
              <a:rPr lang="en-US" sz="2400" u="sng" dirty="0" err="1">
                <a:solidFill>
                  <a:schemeClr val="bg1"/>
                </a:solidFill>
              </a:rPr>
              <a:t>menos</a:t>
            </a:r>
            <a:r>
              <a:rPr lang="en" sz="2400" dirty="0">
                <a:solidFill>
                  <a:schemeClr val="bg1"/>
                </a:solidFill>
              </a:rPr>
              <a:t> </a:t>
            </a:r>
            <a:r>
              <a:rPr lang="en-US" sz="2400" dirty="0" err="1">
                <a:solidFill>
                  <a:schemeClr val="bg1"/>
                </a:solidFill>
              </a:rPr>
              <a:t>trabajo</a:t>
            </a:r>
            <a:r>
              <a:rPr lang="en" sz="2400" dirty="0">
                <a:solidFill>
                  <a:schemeClr val="bg1"/>
                </a:solidFill>
              </a:rPr>
              <a:t>.</a:t>
            </a:r>
          </a:p>
          <a:p>
            <a:pPr lvl="0" rtl="0">
              <a:spcBef>
                <a:spcPts val="0"/>
              </a:spcBef>
              <a:buNone/>
            </a:pPr>
            <a:endParaRPr sz="1200" dirty="0">
              <a:solidFill>
                <a:schemeClr val="bg1"/>
              </a:solidFill>
            </a:endParaRPr>
          </a:p>
          <a:p>
            <a:pPr lvl="0" rtl="0">
              <a:spcBef>
                <a:spcPts val="0"/>
              </a:spcBef>
              <a:buNone/>
            </a:pPr>
            <a:endParaRPr sz="1200" dirty="0">
              <a:solidFill>
                <a:schemeClr val="bg1"/>
              </a:solidFill>
            </a:endParaRPr>
          </a:p>
          <a:p>
            <a:pPr marL="457200" lvl="0" indent="457200" rtl="0">
              <a:spcBef>
                <a:spcPts val="0"/>
              </a:spcBef>
              <a:buNone/>
            </a:pPr>
            <a:r>
              <a:rPr lang="en-US" sz="1200" dirty="0">
                <a:solidFill>
                  <a:schemeClr val="bg1"/>
                </a:solidFill>
                <a:latin typeface="Consolas"/>
                <a:ea typeface="Consolas"/>
                <a:cs typeface="Consolas"/>
                <a:sym typeface="Consolas"/>
              </a:rPr>
              <a:t>bool</a:t>
            </a:r>
            <a:r>
              <a:rPr lang="en" sz="1200" dirty="0">
                <a:solidFill>
                  <a:schemeClr val="bg1"/>
                </a:solidFill>
                <a:latin typeface="Consolas"/>
                <a:ea typeface="Consolas"/>
                <a:cs typeface="Consolas"/>
                <a:sym typeface="Consolas"/>
              </a:rPr>
              <a:t> find(vector&lt;int&gt; vec, int value);  //17?</a:t>
            </a:r>
          </a:p>
          <a:p>
            <a:pPr marL="457200" lvl="0" indent="457200" rtl="0">
              <a:spcBef>
                <a:spcPts val="0"/>
              </a:spcBef>
              <a:buNone/>
            </a:pPr>
            <a:r>
              <a:rPr lang="en" sz="1200" dirty="0">
                <a:solidFill>
                  <a:schemeClr val="bg1"/>
                </a:solidFill>
              </a:rPr>
              <a:t>	</a:t>
            </a:r>
          </a:p>
          <a:p>
            <a:pPr lvl="0" rtl="0">
              <a:spcBef>
                <a:spcPts val="0"/>
              </a:spcBef>
              <a:buNone/>
            </a:pPr>
            <a:endParaRPr sz="2400" dirty="0">
              <a:solidFill>
                <a:schemeClr val="bg1"/>
              </a:solidFill>
            </a:endParaRPr>
          </a:p>
        </p:txBody>
      </p:sp>
      <p:sp>
        <p:nvSpPr>
          <p:cNvPr id="119" name="Shape 119"/>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rtl="0">
              <a:spcBef>
                <a:spcPts val="0"/>
              </a:spcBef>
              <a:buNone/>
            </a:pPr>
            <a:r>
              <a:rPr lang="en" dirty="0">
                <a:solidFill>
                  <a:schemeClr val="lt1"/>
                </a:solidFill>
              </a:rPr>
              <a:t>5) </a:t>
            </a:r>
            <a:r>
              <a:rPr lang="en-US" dirty="0" err="1">
                <a:solidFill>
                  <a:schemeClr val="lt1"/>
                </a:solidFill>
              </a:rPr>
              <a:t>Conoce</a:t>
            </a:r>
            <a:r>
              <a:rPr lang="en-US" dirty="0">
                <a:solidFill>
                  <a:schemeClr val="lt1"/>
                </a:solidFill>
              </a:rPr>
              <a:t> </a:t>
            </a:r>
            <a:r>
              <a:rPr lang="en-US" dirty="0" err="1">
                <a:solidFill>
                  <a:schemeClr val="lt1"/>
                </a:solidFill>
              </a:rPr>
              <a:t>tus</a:t>
            </a:r>
            <a:r>
              <a:rPr lang="en-US" dirty="0">
                <a:solidFill>
                  <a:schemeClr val="lt1"/>
                </a:solidFill>
              </a:rPr>
              <a:t> </a:t>
            </a:r>
            <a:r>
              <a:rPr lang="en-US" dirty="0" err="1">
                <a:solidFill>
                  <a:schemeClr val="lt1"/>
                </a:solidFill>
              </a:rPr>
              <a:t>algoritmos</a:t>
            </a:r>
            <a:endParaRPr dirty="0">
              <a:solidFill>
                <a:srgbClr val="FFFFFF"/>
              </a:solidFill>
            </a:endParaRPr>
          </a:p>
        </p:txBody>
      </p:sp>
      <p:sp>
        <p:nvSpPr>
          <p:cNvPr id="120" name="Shape 1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bg1"/>
                </a:solidFill>
              </a:rPr>
              <a:t>24</a:t>
            </a:fld>
            <a:endParaRPr lang="en">
              <a:solidFill>
                <a:schemeClr val="bg1"/>
              </a:solidFill>
            </a:endParaRPr>
          </a:p>
        </p:txBody>
      </p:sp>
      <p:sp>
        <p:nvSpPr>
          <p:cNvPr id="121" name="Shape 121"/>
          <p:cNvSpPr txBox="1"/>
          <p:nvPr/>
        </p:nvSpPr>
        <p:spPr>
          <a:xfrm>
            <a:off x="-11300" y="4865125"/>
            <a:ext cx="6872100" cy="572700"/>
          </a:xfrm>
          <a:prstGeom prst="rect">
            <a:avLst/>
          </a:prstGeom>
          <a:noFill/>
          <a:ln>
            <a:noFill/>
          </a:ln>
        </p:spPr>
        <p:txBody>
          <a:bodyPr lIns="91425" tIns="91425" rIns="91425" bIns="91425" anchor="t" anchorCtr="0">
            <a:noAutofit/>
          </a:bodyPr>
          <a:lstStyle/>
          <a:p>
            <a:pPr lvl="0"/>
            <a:r>
              <a:rPr lang="en" sz="1000" dirty="0">
                <a:solidFill>
                  <a:schemeClr val="bg1"/>
                </a:solidFill>
              </a:rPr>
              <a:t>Inspired in ‘Efficiency through algorithms and performance through data structures’. Chandler Carruth. </a:t>
            </a:r>
            <a:r>
              <a:rPr lang="en-US" sz="1000" dirty="0">
                <a:solidFill>
                  <a:schemeClr val="bg1"/>
                </a:solidFill>
              </a:rPr>
              <a:t>C</a:t>
            </a:r>
            <a:r>
              <a:rPr lang="en" sz="1000" dirty="0">
                <a:solidFill>
                  <a:schemeClr val="bg1"/>
                </a:solidFill>
              </a:rPr>
              <a:t>ppcon’14.</a:t>
            </a:r>
          </a:p>
        </p:txBody>
      </p:sp>
      <p:graphicFrame>
        <p:nvGraphicFramePr>
          <p:cNvPr id="122" name="Shape 122"/>
          <p:cNvGraphicFramePr/>
          <p:nvPr>
            <p:extLst>
              <p:ext uri="{D42A27DB-BD31-4B8C-83A1-F6EECF244321}">
                <p14:modId xmlns:p14="http://schemas.microsoft.com/office/powerpoint/2010/main" val="1395244872"/>
              </p:ext>
            </p:extLst>
          </p:nvPr>
        </p:nvGraphicFramePr>
        <p:xfrm>
          <a:off x="1000206" y="3432138"/>
          <a:ext cx="72390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gridCol w="482600">
                  <a:extLst>
                    <a:ext uri="{9D8B030D-6E8A-4147-A177-3AD203B41FA5}">
                      <a16:colId xmlns:a16="http://schemas.microsoft.com/office/drawing/2014/main" val="20003"/>
                    </a:ext>
                  </a:extLst>
                </a:gridCol>
                <a:gridCol w="482600">
                  <a:extLst>
                    <a:ext uri="{9D8B030D-6E8A-4147-A177-3AD203B41FA5}">
                      <a16:colId xmlns:a16="http://schemas.microsoft.com/office/drawing/2014/main" val="20004"/>
                    </a:ext>
                  </a:extLst>
                </a:gridCol>
                <a:gridCol w="482600">
                  <a:extLst>
                    <a:ext uri="{9D8B030D-6E8A-4147-A177-3AD203B41FA5}">
                      <a16:colId xmlns:a16="http://schemas.microsoft.com/office/drawing/2014/main" val="20005"/>
                    </a:ext>
                  </a:extLst>
                </a:gridCol>
                <a:gridCol w="482600">
                  <a:extLst>
                    <a:ext uri="{9D8B030D-6E8A-4147-A177-3AD203B41FA5}">
                      <a16:colId xmlns:a16="http://schemas.microsoft.com/office/drawing/2014/main" val="20006"/>
                    </a:ext>
                  </a:extLst>
                </a:gridCol>
                <a:gridCol w="482600">
                  <a:extLst>
                    <a:ext uri="{9D8B030D-6E8A-4147-A177-3AD203B41FA5}">
                      <a16:colId xmlns:a16="http://schemas.microsoft.com/office/drawing/2014/main" val="20007"/>
                    </a:ext>
                  </a:extLst>
                </a:gridCol>
                <a:gridCol w="482600">
                  <a:extLst>
                    <a:ext uri="{9D8B030D-6E8A-4147-A177-3AD203B41FA5}">
                      <a16:colId xmlns:a16="http://schemas.microsoft.com/office/drawing/2014/main" val="20008"/>
                    </a:ext>
                  </a:extLst>
                </a:gridCol>
                <a:gridCol w="482600">
                  <a:extLst>
                    <a:ext uri="{9D8B030D-6E8A-4147-A177-3AD203B41FA5}">
                      <a16:colId xmlns:a16="http://schemas.microsoft.com/office/drawing/2014/main" val="20009"/>
                    </a:ext>
                  </a:extLst>
                </a:gridCol>
                <a:gridCol w="482600">
                  <a:extLst>
                    <a:ext uri="{9D8B030D-6E8A-4147-A177-3AD203B41FA5}">
                      <a16:colId xmlns:a16="http://schemas.microsoft.com/office/drawing/2014/main" val="20010"/>
                    </a:ext>
                  </a:extLst>
                </a:gridCol>
                <a:gridCol w="482600">
                  <a:extLst>
                    <a:ext uri="{9D8B030D-6E8A-4147-A177-3AD203B41FA5}">
                      <a16:colId xmlns:a16="http://schemas.microsoft.com/office/drawing/2014/main" val="20011"/>
                    </a:ext>
                  </a:extLst>
                </a:gridCol>
                <a:gridCol w="482600">
                  <a:extLst>
                    <a:ext uri="{9D8B030D-6E8A-4147-A177-3AD203B41FA5}">
                      <a16:colId xmlns:a16="http://schemas.microsoft.com/office/drawing/2014/main" val="20012"/>
                    </a:ext>
                  </a:extLst>
                </a:gridCol>
                <a:gridCol w="482600">
                  <a:extLst>
                    <a:ext uri="{9D8B030D-6E8A-4147-A177-3AD203B41FA5}">
                      <a16:colId xmlns:a16="http://schemas.microsoft.com/office/drawing/2014/main" val="20013"/>
                    </a:ext>
                  </a:extLst>
                </a:gridCol>
                <a:gridCol w="482600">
                  <a:extLst>
                    <a:ext uri="{9D8B030D-6E8A-4147-A177-3AD203B41FA5}">
                      <a16:colId xmlns:a16="http://schemas.microsoft.com/office/drawing/2014/main" val="20014"/>
                    </a:ext>
                  </a:extLst>
                </a:gridCol>
              </a:tblGrid>
              <a:tr h="381000">
                <a:tc>
                  <a:txBody>
                    <a:bodyPr/>
                    <a:lstStyle/>
                    <a:p>
                      <a:pPr lvl="0" algn="ctr">
                        <a:spcBef>
                          <a:spcPts val="0"/>
                        </a:spcBef>
                        <a:buNone/>
                      </a:pPr>
                      <a:r>
                        <a:rPr lang="en">
                          <a:solidFill>
                            <a:schemeClr val="bg1"/>
                          </a:solidFill>
                        </a:rPr>
                        <a:t>-1</a:t>
                      </a:r>
                    </a:p>
                  </a:txBody>
                  <a:tcPr marL="91425" marR="91425" marT="91425" marB="91425">
                    <a:solidFill>
                      <a:srgbClr val="0070C0"/>
                    </a:solidFill>
                  </a:tcPr>
                </a:tc>
                <a:tc>
                  <a:txBody>
                    <a:bodyPr/>
                    <a:lstStyle/>
                    <a:p>
                      <a:pPr lvl="0" algn="ctr">
                        <a:spcBef>
                          <a:spcPts val="0"/>
                        </a:spcBef>
                        <a:buNone/>
                      </a:pPr>
                      <a:r>
                        <a:rPr lang="en" dirty="0">
                          <a:solidFill>
                            <a:schemeClr val="bg1"/>
                          </a:solidFill>
                        </a:rPr>
                        <a:t>2</a:t>
                      </a:r>
                    </a:p>
                  </a:txBody>
                  <a:tcPr marL="91425" marR="91425" marT="91425" marB="91425">
                    <a:solidFill>
                      <a:srgbClr val="0070C0"/>
                    </a:solidFill>
                  </a:tcPr>
                </a:tc>
                <a:tc>
                  <a:txBody>
                    <a:bodyPr/>
                    <a:lstStyle/>
                    <a:p>
                      <a:pPr lvl="0" algn="ctr">
                        <a:spcBef>
                          <a:spcPts val="0"/>
                        </a:spcBef>
                        <a:buNone/>
                      </a:pPr>
                      <a:r>
                        <a:rPr lang="en">
                          <a:solidFill>
                            <a:schemeClr val="bg1"/>
                          </a:solidFill>
                        </a:rPr>
                        <a:t>4</a:t>
                      </a:r>
                    </a:p>
                  </a:txBody>
                  <a:tcPr marL="91425" marR="91425" marT="91425" marB="91425">
                    <a:solidFill>
                      <a:srgbClr val="0070C0"/>
                    </a:solidFill>
                  </a:tcPr>
                </a:tc>
                <a:tc>
                  <a:txBody>
                    <a:bodyPr/>
                    <a:lstStyle/>
                    <a:p>
                      <a:pPr lvl="0" algn="ctr">
                        <a:spcBef>
                          <a:spcPts val="0"/>
                        </a:spcBef>
                        <a:buNone/>
                      </a:pPr>
                      <a:r>
                        <a:rPr lang="en" dirty="0">
                          <a:solidFill>
                            <a:schemeClr val="bg1"/>
                          </a:solidFill>
                        </a:rPr>
                        <a:t>5</a:t>
                      </a:r>
                    </a:p>
                  </a:txBody>
                  <a:tcPr marL="91425" marR="91425" marT="91425" marB="91425">
                    <a:solidFill>
                      <a:srgbClr val="0070C0"/>
                    </a:solidFill>
                  </a:tcPr>
                </a:tc>
                <a:tc>
                  <a:txBody>
                    <a:bodyPr/>
                    <a:lstStyle/>
                    <a:p>
                      <a:pPr lvl="0" algn="ctr">
                        <a:spcBef>
                          <a:spcPts val="0"/>
                        </a:spcBef>
                        <a:buNone/>
                      </a:pPr>
                      <a:r>
                        <a:rPr lang="en" dirty="0">
                          <a:solidFill>
                            <a:schemeClr val="bg1"/>
                          </a:solidFill>
                        </a:rPr>
                        <a:t>6</a:t>
                      </a:r>
                    </a:p>
                  </a:txBody>
                  <a:tcPr marL="91425" marR="91425" marT="91425" marB="91425">
                    <a:solidFill>
                      <a:srgbClr val="0070C0"/>
                    </a:solidFill>
                  </a:tcPr>
                </a:tc>
                <a:tc>
                  <a:txBody>
                    <a:bodyPr/>
                    <a:lstStyle/>
                    <a:p>
                      <a:pPr lvl="0" algn="ctr">
                        <a:spcBef>
                          <a:spcPts val="0"/>
                        </a:spcBef>
                        <a:buNone/>
                      </a:pPr>
                      <a:r>
                        <a:rPr lang="en" dirty="0">
                          <a:solidFill>
                            <a:schemeClr val="bg1"/>
                          </a:solidFill>
                        </a:rPr>
                        <a:t>7</a:t>
                      </a:r>
                    </a:p>
                  </a:txBody>
                  <a:tcPr marL="91425" marR="91425" marT="91425" marB="91425">
                    <a:solidFill>
                      <a:srgbClr val="0070C0"/>
                    </a:solidFill>
                  </a:tcPr>
                </a:tc>
                <a:tc>
                  <a:txBody>
                    <a:bodyPr/>
                    <a:lstStyle/>
                    <a:p>
                      <a:pPr lvl="0" algn="ctr">
                        <a:spcBef>
                          <a:spcPts val="0"/>
                        </a:spcBef>
                        <a:buNone/>
                      </a:pPr>
                      <a:r>
                        <a:rPr lang="en" dirty="0">
                          <a:solidFill>
                            <a:schemeClr val="bg1"/>
                          </a:solidFill>
                        </a:rPr>
                        <a:t>8</a:t>
                      </a:r>
                    </a:p>
                  </a:txBody>
                  <a:tcPr marL="91425" marR="91425" marT="91425" marB="91425">
                    <a:solidFill>
                      <a:srgbClr val="0070C0"/>
                    </a:solidFill>
                  </a:tcPr>
                </a:tc>
                <a:tc>
                  <a:txBody>
                    <a:bodyPr/>
                    <a:lstStyle/>
                    <a:p>
                      <a:pPr lvl="0" algn="ctr">
                        <a:spcBef>
                          <a:spcPts val="0"/>
                        </a:spcBef>
                        <a:buNone/>
                      </a:pPr>
                      <a:r>
                        <a:rPr lang="en" dirty="0">
                          <a:solidFill>
                            <a:schemeClr val="bg1"/>
                          </a:solidFill>
                        </a:rPr>
                        <a:t>10</a:t>
                      </a:r>
                    </a:p>
                  </a:txBody>
                  <a:tcPr marL="91425" marR="91425" marT="91425" marB="91425">
                    <a:solidFill>
                      <a:srgbClr val="0070C0"/>
                    </a:solidFill>
                  </a:tcPr>
                </a:tc>
                <a:tc>
                  <a:txBody>
                    <a:bodyPr/>
                    <a:lstStyle/>
                    <a:p>
                      <a:pPr lvl="0" algn="ctr">
                        <a:spcBef>
                          <a:spcPts val="0"/>
                        </a:spcBef>
                        <a:buNone/>
                      </a:pPr>
                      <a:r>
                        <a:rPr lang="en">
                          <a:solidFill>
                            <a:schemeClr val="bg1"/>
                          </a:solidFill>
                        </a:rPr>
                        <a:t>11</a:t>
                      </a:r>
                    </a:p>
                  </a:txBody>
                  <a:tcPr marL="91425" marR="91425" marT="91425" marB="91425">
                    <a:solidFill>
                      <a:srgbClr val="0070C0"/>
                    </a:solidFill>
                  </a:tcPr>
                </a:tc>
                <a:tc>
                  <a:txBody>
                    <a:bodyPr/>
                    <a:lstStyle/>
                    <a:p>
                      <a:pPr lvl="0" algn="ctr">
                        <a:spcBef>
                          <a:spcPts val="0"/>
                        </a:spcBef>
                        <a:buNone/>
                      </a:pPr>
                      <a:r>
                        <a:rPr lang="en">
                          <a:solidFill>
                            <a:schemeClr val="bg1"/>
                          </a:solidFill>
                        </a:rPr>
                        <a:t>15</a:t>
                      </a:r>
                    </a:p>
                  </a:txBody>
                  <a:tcPr marL="91425" marR="91425" marT="91425" marB="91425">
                    <a:solidFill>
                      <a:srgbClr val="0070C0"/>
                    </a:solidFill>
                  </a:tcPr>
                </a:tc>
                <a:tc>
                  <a:txBody>
                    <a:bodyPr/>
                    <a:lstStyle/>
                    <a:p>
                      <a:pPr lvl="0" algn="ctr">
                        <a:spcBef>
                          <a:spcPts val="0"/>
                        </a:spcBef>
                        <a:buNone/>
                      </a:pPr>
                      <a:r>
                        <a:rPr lang="en">
                          <a:solidFill>
                            <a:schemeClr val="bg1"/>
                          </a:solidFill>
                        </a:rPr>
                        <a:t>17</a:t>
                      </a:r>
                    </a:p>
                  </a:txBody>
                  <a:tcPr marL="91425" marR="91425" marT="91425" marB="91425">
                    <a:solidFill>
                      <a:srgbClr val="0070C0"/>
                    </a:solidFill>
                  </a:tcPr>
                </a:tc>
                <a:tc>
                  <a:txBody>
                    <a:bodyPr/>
                    <a:lstStyle/>
                    <a:p>
                      <a:pPr lvl="0" algn="ctr">
                        <a:spcBef>
                          <a:spcPts val="0"/>
                        </a:spcBef>
                        <a:buNone/>
                      </a:pPr>
                      <a:r>
                        <a:rPr lang="en">
                          <a:solidFill>
                            <a:schemeClr val="bg1"/>
                          </a:solidFill>
                        </a:rPr>
                        <a:t>18</a:t>
                      </a:r>
                    </a:p>
                  </a:txBody>
                  <a:tcPr marL="91425" marR="91425" marT="91425" marB="91425">
                    <a:solidFill>
                      <a:srgbClr val="0070C0"/>
                    </a:solidFill>
                  </a:tcPr>
                </a:tc>
                <a:tc>
                  <a:txBody>
                    <a:bodyPr/>
                    <a:lstStyle/>
                    <a:p>
                      <a:pPr lvl="0" algn="ctr">
                        <a:spcBef>
                          <a:spcPts val="0"/>
                        </a:spcBef>
                        <a:buNone/>
                      </a:pPr>
                      <a:r>
                        <a:rPr lang="en" dirty="0">
                          <a:solidFill>
                            <a:schemeClr val="bg1"/>
                          </a:solidFill>
                        </a:rPr>
                        <a:t>20</a:t>
                      </a:r>
                    </a:p>
                  </a:txBody>
                  <a:tcPr marL="91425" marR="91425" marT="91425" marB="91425">
                    <a:solidFill>
                      <a:srgbClr val="0070C0"/>
                    </a:solidFill>
                  </a:tcPr>
                </a:tc>
                <a:tc>
                  <a:txBody>
                    <a:bodyPr/>
                    <a:lstStyle/>
                    <a:p>
                      <a:pPr lvl="0" algn="ctr">
                        <a:spcBef>
                          <a:spcPts val="0"/>
                        </a:spcBef>
                        <a:buNone/>
                      </a:pPr>
                      <a:r>
                        <a:rPr lang="en" dirty="0">
                          <a:solidFill>
                            <a:schemeClr val="bg1"/>
                          </a:solidFill>
                        </a:rPr>
                        <a:t>21</a:t>
                      </a:r>
                    </a:p>
                  </a:txBody>
                  <a:tcPr marL="91425" marR="91425" marT="91425" marB="91425">
                    <a:solidFill>
                      <a:srgbClr val="0070C0"/>
                    </a:solidFill>
                  </a:tcPr>
                </a:tc>
                <a:tc>
                  <a:txBody>
                    <a:bodyPr/>
                    <a:lstStyle/>
                    <a:p>
                      <a:pPr lvl="0" algn="ctr">
                        <a:spcBef>
                          <a:spcPts val="0"/>
                        </a:spcBef>
                        <a:buNone/>
                      </a:pPr>
                      <a:r>
                        <a:rPr lang="en" dirty="0">
                          <a:solidFill>
                            <a:schemeClr val="bg1"/>
                          </a:solidFill>
                        </a:rPr>
                        <a:t>24</a:t>
                      </a:r>
                    </a:p>
                  </a:txBody>
                  <a:tcPr marL="91425" marR="91425" marT="91425" marB="91425">
                    <a:solidFill>
                      <a:srgbClr val="0070C0"/>
                    </a:solidFill>
                  </a:tcPr>
                </a:tc>
                <a:extLst>
                  <a:ext uri="{0D108BD9-81ED-4DB2-BD59-A6C34878D82A}">
                    <a16:rowId xmlns:a16="http://schemas.microsoft.com/office/drawing/2014/main" val="10000"/>
                  </a:ext>
                </a:extLst>
              </a:tr>
            </a:tbl>
          </a:graphicData>
        </a:graphic>
      </p:graphicFrame>
      <p:pic>
        <p:nvPicPr>
          <p:cNvPr id="15" name="Imagen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sp>
        <p:nvSpPr>
          <p:cNvPr id="2" name="Rectangle 1"/>
          <p:cNvSpPr/>
          <p:nvPr/>
        </p:nvSpPr>
        <p:spPr>
          <a:xfrm>
            <a:off x="4842344" y="3375585"/>
            <a:ext cx="3440452" cy="497923"/>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Down 2"/>
          <p:cNvSpPr/>
          <p:nvPr/>
        </p:nvSpPr>
        <p:spPr>
          <a:xfrm>
            <a:off x="4516341" y="3252083"/>
            <a:ext cx="222636" cy="172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p:cNvSpPr/>
          <p:nvPr/>
        </p:nvSpPr>
        <p:spPr>
          <a:xfrm>
            <a:off x="6451252" y="3228230"/>
            <a:ext cx="222636" cy="172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842344" y="3391784"/>
            <a:ext cx="1505541" cy="48172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p:cNvSpPr/>
          <p:nvPr/>
        </p:nvSpPr>
        <p:spPr>
          <a:xfrm>
            <a:off x="5472957" y="3203485"/>
            <a:ext cx="222636" cy="172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860111" y="3375586"/>
            <a:ext cx="487774" cy="497923"/>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hape 71">
            <a:extLst>
              <a:ext uri="{FF2B5EF4-FFF2-40B4-BE49-F238E27FC236}">
                <a16:creationId xmlns:a16="http://schemas.microsoft.com/office/drawing/2014/main" id="{84B75C96-BC03-4B21-ABF7-3206B4FA80E2}"/>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1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14" grpId="0" animBg="1"/>
      <p:bldP spid="14" grpId="1" animBg="1"/>
      <p:bldP spid="16" grpId="0" animBg="1"/>
      <p:bldP spid="16" grpId="1" animBg="1"/>
      <p:bldP spid="19" grpId="0" animBg="1"/>
      <p:bldP spid="19" grpId="1" animBg="1"/>
      <p:bldP spid="2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Shape 134"/>
        <p:cNvGrpSpPr/>
        <p:nvPr/>
      </p:nvGrpSpPr>
      <p:grpSpPr>
        <a:xfrm>
          <a:off x="0" y="0"/>
          <a:ext cx="0" cy="0"/>
          <a:chOff x="0" y="0"/>
          <a:chExt cx="0" cy="0"/>
        </a:xfrm>
      </p:grpSpPr>
      <p:sp>
        <p:nvSpPr>
          <p:cNvPr id="15" name="Rectangle 14"/>
          <p:cNvSpPr/>
          <p:nvPr/>
        </p:nvSpPr>
        <p:spPr>
          <a:xfrm>
            <a:off x="0" y="0"/>
            <a:ext cx="9144000" cy="450406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5" name="Shape 135"/>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7" name="Shape 137"/>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a:r>
              <a:rPr lang="en" dirty="0">
                <a:solidFill>
                  <a:schemeClr val="lt1"/>
                </a:solidFill>
              </a:rPr>
              <a:t>5) </a:t>
            </a:r>
            <a:r>
              <a:rPr lang="en-US" dirty="0" err="1">
                <a:solidFill>
                  <a:schemeClr val="lt1"/>
                </a:solidFill>
              </a:rPr>
              <a:t>Conoce</a:t>
            </a:r>
            <a:r>
              <a:rPr lang="en-US" dirty="0">
                <a:solidFill>
                  <a:schemeClr val="lt1"/>
                </a:solidFill>
              </a:rPr>
              <a:t> </a:t>
            </a:r>
            <a:r>
              <a:rPr lang="en-US" dirty="0" err="1">
                <a:solidFill>
                  <a:schemeClr val="lt1"/>
                </a:solidFill>
              </a:rPr>
              <a:t>tus</a:t>
            </a:r>
            <a:r>
              <a:rPr lang="en-US" dirty="0">
                <a:solidFill>
                  <a:schemeClr val="lt1"/>
                </a:solidFill>
              </a:rPr>
              <a:t> </a:t>
            </a:r>
            <a:r>
              <a:rPr lang="en-US" dirty="0" err="1">
                <a:solidFill>
                  <a:schemeClr val="lt1"/>
                </a:solidFill>
              </a:rPr>
              <a:t>algoritmos</a:t>
            </a:r>
            <a:endParaRPr lang="en" dirty="0">
              <a:solidFill>
                <a:schemeClr val="lt1"/>
              </a:solidFill>
            </a:endParaRPr>
          </a:p>
        </p:txBody>
      </p:sp>
      <p:sp>
        <p:nvSpPr>
          <p:cNvPr id="6" name="Shape 71"/>
          <p:cNvSpPr txBox="1">
            <a:spLocks/>
          </p:cNvSpPr>
          <p:nvPr/>
        </p:nvSpPr>
        <p:spPr>
          <a:xfrm>
            <a:off x="8472457"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400" b="0" i="0" u="none" strike="noStrike" kern="0" cap="none" spc="0" normalizeH="0" baseline="0" noProof="0" smtClean="0">
                <a:ln>
                  <a:noFill/>
                </a:ln>
                <a:solidFill>
                  <a:schemeClr val="bg1"/>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en" sz="1400" b="0" i="0" u="none" strike="noStrike" kern="0" cap="none" spc="0" normalizeH="0" baseline="0" noProof="0">
              <a:ln>
                <a:noFill/>
              </a:ln>
              <a:solidFill>
                <a:schemeClr val="bg1"/>
              </a:solidFill>
              <a:effectLst/>
              <a:uLnTx/>
              <a:uFillTx/>
              <a:latin typeface="Arial"/>
              <a:ea typeface="Arial"/>
              <a:cs typeface="Arial"/>
              <a:sym typeface="Arial"/>
            </a:endParaRPr>
          </a:p>
        </p:txBody>
      </p:sp>
      <p:pic>
        <p:nvPicPr>
          <p:cNvPr id="13" name="Imagen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graphicFrame>
        <p:nvGraphicFramePr>
          <p:cNvPr id="9" name="Shape 122">
            <a:extLst>
              <a:ext uri="{FF2B5EF4-FFF2-40B4-BE49-F238E27FC236}">
                <a16:creationId xmlns:a16="http://schemas.microsoft.com/office/drawing/2014/main" id="{D7058E87-ABF6-4C23-8D5B-3D59B0242819}"/>
              </a:ext>
            </a:extLst>
          </p:cNvPr>
          <p:cNvGraphicFramePr/>
          <p:nvPr>
            <p:extLst>
              <p:ext uri="{D42A27DB-BD31-4B8C-83A1-F6EECF244321}">
                <p14:modId xmlns:p14="http://schemas.microsoft.com/office/powerpoint/2010/main" val="86312391"/>
              </p:ext>
            </p:extLst>
          </p:nvPr>
        </p:nvGraphicFramePr>
        <p:xfrm>
          <a:off x="739771" y="2458050"/>
          <a:ext cx="28956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gridCol w="482600">
                  <a:extLst>
                    <a:ext uri="{9D8B030D-6E8A-4147-A177-3AD203B41FA5}">
                      <a16:colId xmlns:a16="http://schemas.microsoft.com/office/drawing/2014/main" val="20003"/>
                    </a:ext>
                  </a:extLst>
                </a:gridCol>
                <a:gridCol w="482600">
                  <a:extLst>
                    <a:ext uri="{9D8B030D-6E8A-4147-A177-3AD203B41FA5}">
                      <a16:colId xmlns:a16="http://schemas.microsoft.com/office/drawing/2014/main" val="20004"/>
                    </a:ext>
                  </a:extLst>
                </a:gridCol>
                <a:gridCol w="482600">
                  <a:extLst>
                    <a:ext uri="{9D8B030D-6E8A-4147-A177-3AD203B41FA5}">
                      <a16:colId xmlns:a16="http://schemas.microsoft.com/office/drawing/2014/main" val="20005"/>
                    </a:ext>
                  </a:extLst>
                </a:gridCol>
              </a:tblGrid>
              <a:tr h="381000">
                <a:tc>
                  <a:txBody>
                    <a:bodyPr/>
                    <a:lstStyle/>
                    <a:p>
                      <a:pPr lvl="0" algn="ctr">
                        <a:spcBef>
                          <a:spcPts val="0"/>
                        </a:spcBef>
                        <a:buNone/>
                      </a:pPr>
                      <a:r>
                        <a:rPr lang="en" dirty="0">
                          <a:solidFill>
                            <a:schemeClr val="bg1"/>
                          </a:solidFill>
                        </a:rPr>
                        <a:t>3</a:t>
                      </a:r>
                    </a:p>
                  </a:txBody>
                  <a:tcPr marL="91425" marR="91425" marT="91425" marB="91425">
                    <a:solidFill>
                      <a:srgbClr val="0070C0"/>
                    </a:solidFill>
                  </a:tcPr>
                </a:tc>
                <a:tc>
                  <a:txBody>
                    <a:bodyPr/>
                    <a:lstStyle/>
                    <a:p>
                      <a:pPr lvl="0" algn="ctr">
                        <a:spcBef>
                          <a:spcPts val="0"/>
                        </a:spcBef>
                        <a:buNone/>
                      </a:pPr>
                      <a:r>
                        <a:rPr lang="en" dirty="0">
                          <a:solidFill>
                            <a:schemeClr val="bg1"/>
                          </a:solidFill>
                        </a:rPr>
                        <a:t>1</a:t>
                      </a:r>
                    </a:p>
                  </a:txBody>
                  <a:tcPr marL="91425" marR="91425" marT="91425" marB="91425">
                    <a:solidFill>
                      <a:srgbClr val="0070C0"/>
                    </a:solidFill>
                  </a:tcPr>
                </a:tc>
                <a:tc>
                  <a:txBody>
                    <a:bodyPr/>
                    <a:lstStyle/>
                    <a:p>
                      <a:pPr lvl="0" algn="ctr">
                        <a:spcBef>
                          <a:spcPts val="0"/>
                        </a:spcBef>
                        <a:buNone/>
                      </a:pPr>
                      <a:r>
                        <a:rPr lang="en" dirty="0">
                          <a:solidFill>
                            <a:schemeClr val="bg1"/>
                          </a:solidFill>
                        </a:rPr>
                        <a:t>2</a:t>
                      </a:r>
                    </a:p>
                  </a:txBody>
                  <a:tcPr marL="91425" marR="91425" marT="91425" marB="91425">
                    <a:solidFill>
                      <a:srgbClr val="0070C0"/>
                    </a:solidFill>
                  </a:tcPr>
                </a:tc>
                <a:tc>
                  <a:txBody>
                    <a:bodyPr/>
                    <a:lstStyle/>
                    <a:p>
                      <a:pPr lvl="0" algn="ctr">
                        <a:spcBef>
                          <a:spcPts val="0"/>
                        </a:spcBef>
                        <a:buNone/>
                      </a:pPr>
                      <a:r>
                        <a:rPr lang="en" dirty="0">
                          <a:solidFill>
                            <a:schemeClr val="bg1"/>
                          </a:solidFill>
                        </a:rPr>
                        <a:t>5</a:t>
                      </a:r>
                    </a:p>
                  </a:txBody>
                  <a:tcPr marL="91425" marR="91425" marT="91425" marB="91425">
                    <a:solidFill>
                      <a:srgbClr val="0070C0"/>
                    </a:solidFill>
                  </a:tcPr>
                </a:tc>
                <a:tc>
                  <a:txBody>
                    <a:bodyPr/>
                    <a:lstStyle/>
                    <a:p>
                      <a:pPr lvl="0" algn="ctr">
                        <a:spcBef>
                          <a:spcPts val="0"/>
                        </a:spcBef>
                        <a:buNone/>
                      </a:pPr>
                      <a:r>
                        <a:rPr lang="en" dirty="0">
                          <a:solidFill>
                            <a:schemeClr val="bg1"/>
                          </a:solidFill>
                        </a:rPr>
                        <a:t>10</a:t>
                      </a:r>
                    </a:p>
                  </a:txBody>
                  <a:tcPr marL="91425" marR="91425" marT="91425" marB="91425">
                    <a:solidFill>
                      <a:srgbClr val="0070C0"/>
                    </a:solidFill>
                  </a:tcPr>
                </a:tc>
                <a:tc>
                  <a:txBody>
                    <a:bodyPr/>
                    <a:lstStyle/>
                    <a:p>
                      <a:pPr lvl="0" algn="ctr">
                        <a:spcBef>
                          <a:spcPts val="0"/>
                        </a:spcBef>
                        <a:buNone/>
                      </a:pPr>
                      <a:r>
                        <a:rPr lang="en" dirty="0">
                          <a:solidFill>
                            <a:schemeClr val="bg1"/>
                          </a:solidFill>
                        </a:rPr>
                        <a:t>6</a:t>
                      </a:r>
                    </a:p>
                  </a:txBody>
                  <a:tcPr marL="91425" marR="91425" marT="91425" marB="91425">
                    <a:solidFill>
                      <a:srgbClr val="0070C0"/>
                    </a:solidFill>
                  </a:tcPr>
                </a:tc>
                <a:extLst>
                  <a:ext uri="{0D108BD9-81ED-4DB2-BD59-A6C34878D82A}">
                    <a16:rowId xmlns:a16="http://schemas.microsoft.com/office/drawing/2014/main" val="10000"/>
                  </a:ext>
                </a:extLst>
              </a:tr>
            </a:tbl>
          </a:graphicData>
        </a:graphic>
      </p:graphicFrame>
      <p:graphicFrame>
        <p:nvGraphicFramePr>
          <p:cNvPr id="10" name="Shape 122">
            <a:extLst>
              <a:ext uri="{FF2B5EF4-FFF2-40B4-BE49-F238E27FC236}">
                <a16:creationId xmlns:a16="http://schemas.microsoft.com/office/drawing/2014/main" id="{C1E8B3C3-DF18-44A3-9A09-0829042409FF}"/>
              </a:ext>
            </a:extLst>
          </p:cNvPr>
          <p:cNvGraphicFramePr/>
          <p:nvPr>
            <p:extLst>
              <p:ext uri="{D42A27DB-BD31-4B8C-83A1-F6EECF244321}">
                <p14:modId xmlns:p14="http://schemas.microsoft.com/office/powerpoint/2010/main" val="2826307420"/>
              </p:ext>
            </p:extLst>
          </p:nvPr>
        </p:nvGraphicFramePr>
        <p:xfrm>
          <a:off x="2471934" y="3345375"/>
          <a:ext cx="14478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tblGrid>
              <a:tr h="381000">
                <a:tc>
                  <a:txBody>
                    <a:bodyPr/>
                    <a:lstStyle/>
                    <a:p>
                      <a:pPr lvl="0" algn="ctr">
                        <a:spcBef>
                          <a:spcPts val="0"/>
                        </a:spcBef>
                        <a:buNone/>
                      </a:pPr>
                      <a:r>
                        <a:rPr lang="en" dirty="0">
                          <a:solidFill>
                            <a:schemeClr val="bg1"/>
                          </a:solidFill>
                        </a:rPr>
                        <a:t>5</a:t>
                      </a:r>
                    </a:p>
                  </a:txBody>
                  <a:tcPr marL="91425" marR="91425" marT="91425" marB="91425">
                    <a:solidFill>
                      <a:srgbClr val="0070C0"/>
                    </a:solidFill>
                  </a:tcPr>
                </a:tc>
                <a:tc>
                  <a:txBody>
                    <a:bodyPr/>
                    <a:lstStyle/>
                    <a:p>
                      <a:pPr lvl="0" algn="ctr">
                        <a:spcBef>
                          <a:spcPts val="0"/>
                        </a:spcBef>
                        <a:buNone/>
                      </a:pPr>
                      <a:r>
                        <a:rPr lang="en" dirty="0">
                          <a:solidFill>
                            <a:schemeClr val="bg1"/>
                          </a:solidFill>
                        </a:rPr>
                        <a:t>10</a:t>
                      </a:r>
                    </a:p>
                  </a:txBody>
                  <a:tcPr marL="91425" marR="91425" marT="91425" marB="91425">
                    <a:solidFill>
                      <a:srgbClr val="0070C0"/>
                    </a:solidFill>
                  </a:tcPr>
                </a:tc>
                <a:tc>
                  <a:txBody>
                    <a:bodyPr/>
                    <a:lstStyle/>
                    <a:p>
                      <a:pPr lvl="0" algn="ctr">
                        <a:spcBef>
                          <a:spcPts val="0"/>
                        </a:spcBef>
                        <a:buNone/>
                      </a:pPr>
                      <a:r>
                        <a:rPr lang="en" dirty="0">
                          <a:solidFill>
                            <a:schemeClr val="bg1"/>
                          </a:solidFill>
                        </a:rPr>
                        <a:t>6</a:t>
                      </a:r>
                    </a:p>
                  </a:txBody>
                  <a:tcPr marL="91425" marR="91425" marT="91425" marB="91425">
                    <a:solidFill>
                      <a:srgbClr val="0070C0"/>
                    </a:solidFill>
                  </a:tcPr>
                </a:tc>
                <a:extLst>
                  <a:ext uri="{0D108BD9-81ED-4DB2-BD59-A6C34878D82A}">
                    <a16:rowId xmlns:a16="http://schemas.microsoft.com/office/drawing/2014/main" val="10000"/>
                  </a:ext>
                </a:extLst>
              </a:tr>
            </a:tbl>
          </a:graphicData>
        </a:graphic>
      </p:graphicFrame>
      <p:graphicFrame>
        <p:nvGraphicFramePr>
          <p:cNvPr id="11" name="Shape 122">
            <a:extLst>
              <a:ext uri="{FF2B5EF4-FFF2-40B4-BE49-F238E27FC236}">
                <a16:creationId xmlns:a16="http://schemas.microsoft.com/office/drawing/2014/main" id="{D2037A23-B4F3-4431-B6A6-3607A52EE68B}"/>
              </a:ext>
            </a:extLst>
          </p:cNvPr>
          <p:cNvGraphicFramePr/>
          <p:nvPr>
            <p:extLst>
              <p:ext uri="{D42A27DB-BD31-4B8C-83A1-F6EECF244321}">
                <p14:modId xmlns:p14="http://schemas.microsoft.com/office/powerpoint/2010/main" val="2201252587"/>
              </p:ext>
            </p:extLst>
          </p:nvPr>
        </p:nvGraphicFramePr>
        <p:xfrm>
          <a:off x="1832191" y="3353655"/>
          <a:ext cx="4826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tblGrid>
              <a:tr h="381000">
                <a:tc>
                  <a:txBody>
                    <a:bodyPr/>
                    <a:lstStyle/>
                    <a:p>
                      <a:pPr lvl="0" algn="ctr">
                        <a:spcBef>
                          <a:spcPts val="0"/>
                        </a:spcBef>
                        <a:buNone/>
                      </a:pPr>
                      <a:r>
                        <a:rPr lang="en" b="1" dirty="0">
                          <a:solidFill>
                            <a:schemeClr val="bg1"/>
                          </a:solidFill>
                        </a:rPr>
                        <a:t>3</a:t>
                      </a:r>
                    </a:p>
                  </a:txBody>
                  <a:tcPr marL="91425" marR="91425" marT="91425" marB="91425">
                    <a:solidFill>
                      <a:srgbClr val="002060"/>
                    </a:solidFill>
                  </a:tcPr>
                </a:tc>
                <a:extLst>
                  <a:ext uri="{0D108BD9-81ED-4DB2-BD59-A6C34878D82A}">
                    <a16:rowId xmlns:a16="http://schemas.microsoft.com/office/drawing/2014/main" val="10000"/>
                  </a:ext>
                </a:extLst>
              </a:tr>
            </a:tbl>
          </a:graphicData>
        </a:graphic>
      </p:graphicFrame>
      <p:graphicFrame>
        <p:nvGraphicFramePr>
          <p:cNvPr id="12" name="Shape 122">
            <a:extLst>
              <a:ext uri="{FF2B5EF4-FFF2-40B4-BE49-F238E27FC236}">
                <a16:creationId xmlns:a16="http://schemas.microsoft.com/office/drawing/2014/main" id="{B79684FA-E5D0-4CC3-9120-D53BFCB8DBAC}"/>
              </a:ext>
            </a:extLst>
          </p:cNvPr>
          <p:cNvGraphicFramePr/>
          <p:nvPr>
            <p:extLst>
              <p:ext uri="{D42A27DB-BD31-4B8C-83A1-F6EECF244321}">
                <p14:modId xmlns:p14="http://schemas.microsoft.com/office/powerpoint/2010/main" val="1113124368"/>
              </p:ext>
            </p:extLst>
          </p:nvPr>
        </p:nvGraphicFramePr>
        <p:xfrm>
          <a:off x="709848" y="3351862"/>
          <a:ext cx="9652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tblGrid>
              <a:tr h="381000">
                <a:tc>
                  <a:txBody>
                    <a:bodyPr/>
                    <a:lstStyle/>
                    <a:p>
                      <a:pPr lvl="0" algn="ctr">
                        <a:spcBef>
                          <a:spcPts val="0"/>
                        </a:spcBef>
                        <a:buNone/>
                      </a:pPr>
                      <a:r>
                        <a:rPr lang="en" dirty="0">
                          <a:solidFill>
                            <a:schemeClr val="bg1"/>
                          </a:solidFill>
                        </a:rPr>
                        <a:t>1</a:t>
                      </a:r>
                    </a:p>
                  </a:txBody>
                  <a:tcPr marL="91425" marR="91425" marT="91425" marB="91425">
                    <a:solidFill>
                      <a:srgbClr val="0070C0"/>
                    </a:solidFill>
                  </a:tcPr>
                </a:tc>
                <a:tc>
                  <a:txBody>
                    <a:bodyPr/>
                    <a:lstStyle/>
                    <a:p>
                      <a:pPr lvl="0" algn="ctr">
                        <a:spcBef>
                          <a:spcPts val="0"/>
                        </a:spcBef>
                        <a:buNone/>
                      </a:pPr>
                      <a:r>
                        <a:rPr lang="en" dirty="0">
                          <a:solidFill>
                            <a:schemeClr val="bg1"/>
                          </a:solidFill>
                        </a:rPr>
                        <a:t>2</a:t>
                      </a:r>
                    </a:p>
                  </a:txBody>
                  <a:tcPr marL="91425" marR="91425" marT="91425" marB="91425">
                    <a:solidFill>
                      <a:srgbClr val="0070C0"/>
                    </a:solidFill>
                  </a:tcPr>
                </a:tc>
                <a:extLst>
                  <a:ext uri="{0D108BD9-81ED-4DB2-BD59-A6C34878D82A}">
                    <a16:rowId xmlns:a16="http://schemas.microsoft.com/office/drawing/2014/main" val="10000"/>
                  </a:ext>
                </a:extLst>
              </a:tr>
            </a:tbl>
          </a:graphicData>
        </a:graphic>
      </p:graphicFrame>
      <p:sp>
        <p:nvSpPr>
          <p:cNvPr id="14" name="Shape 136">
            <a:extLst>
              <a:ext uri="{FF2B5EF4-FFF2-40B4-BE49-F238E27FC236}">
                <a16:creationId xmlns:a16="http://schemas.microsoft.com/office/drawing/2014/main" id="{D5BAC81A-5D40-4396-90A2-1BB9D9D782BC}"/>
              </a:ext>
            </a:extLst>
          </p:cNvPr>
          <p:cNvSpPr txBox="1">
            <a:spLocks/>
          </p:cNvSpPr>
          <p:nvPr/>
        </p:nvSpPr>
        <p:spPr>
          <a:xfrm>
            <a:off x="84300" y="1696509"/>
            <a:ext cx="8505908" cy="57283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r>
              <a:rPr lang="en-US" dirty="0">
                <a:solidFill>
                  <a:schemeClr val="bg1"/>
                </a:solidFill>
              </a:rPr>
              <a:t>Bubble-sort, insertion-sort, radix-sort, heap-sort, merge-sort, quick-sort…</a:t>
            </a:r>
          </a:p>
        </p:txBody>
      </p:sp>
      <p:sp>
        <p:nvSpPr>
          <p:cNvPr id="17" name="Shape 136">
            <a:extLst>
              <a:ext uri="{FF2B5EF4-FFF2-40B4-BE49-F238E27FC236}">
                <a16:creationId xmlns:a16="http://schemas.microsoft.com/office/drawing/2014/main" id="{B650828C-E8C7-46F8-9E6F-AA6612B04EF0}"/>
              </a:ext>
            </a:extLst>
          </p:cNvPr>
          <p:cNvSpPr txBox="1">
            <a:spLocks/>
          </p:cNvSpPr>
          <p:nvPr/>
        </p:nvSpPr>
        <p:spPr>
          <a:xfrm>
            <a:off x="709848" y="2834969"/>
            <a:ext cx="3209886" cy="490372"/>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r>
              <a:rPr lang="en-US" dirty="0">
                <a:solidFill>
                  <a:schemeClr val="bg1"/>
                </a:solidFill>
              </a:rPr>
              <a:t>  n &lt; p         </a:t>
            </a:r>
            <a:r>
              <a:rPr lang="en-US" dirty="0" err="1">
                <a:solidFill>
                  <a:schemeClr val="bg1"/>
                </a:solidFill>
              </a:rPr>
              <a:t>p</a:t>
            </a:r>
            <a:r>
              <a:rPr lang="en-US" dirty="0">
                <a:solidFill>
                  <a:schemeClr val="bg1"/>
                </a:solidFill>
              </a:rPr>
              <a:t>          ! ( n &lt; p )</a:t>
            </a:r>
          </a:p>
        </p:txBody>
      </p:sp>
      <p:sp>
        <p:nvSpPr>
          <p:cNvPr id="18" name="Shape 71">
            <a:extLst>
              <a:ext uri="{FF2B5EF4-FFF2-40B4-BE49-F238E27FC236}">
                <a16:creationId xmlns:a16="http://schemas.microsoft.com/office/drawing/2014/main" id="{F62AE7F4-0AF3-4402-BBFD-9F60F1F25908}"/>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
        <p:nvSpPr>
          <p:cNvPr id="20" name="Shape 144">
            <a:extLst>
              <a:ext uri="{FF2B5EF4-FFF2-40B4-BE49-F238E27FC236}">
                <a16:creationId xmlns:a16="http://schemas.microsoft.com/office/drawing/2014/main" id="{98DCD4F1-B866-4DA9-9595-E8CC9A9DAE28}"/>
              </a:ext>
            </a:extLst>
          </p:cNvPr>
          <p:cNvSpPr txBox="1">
            <a:spLocks/>
          </p:cNvSpPr>
          <p:nvPr/>
        </p:nvSpPr>
        <p:spPr>
          <a:xfrm>
            <a:off x="84300" y="777725"/>
            <a:ext cx="5888132" cy="111041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r>
              <a:rPr lang="en-US" dirty="0" err="1">
                <a:solidFill>
                  <a:schemeClr val="bg1"/>
                </a:solidFill>
              </a:rPr>
              <a:t>Ejemplo</a:t>
            </a:r>
            <a:r>
              <a:rPr lang="en-US" dirty="0">
                <a:solidFill>
                  <a:schemeClr val="bg1"/>
                </a:solidFill>
              </a:rPr>
              <a:t>: </a:t>
            </a:r>
            <a:r>
              <a:rPr lang="en-US" dirty="0" err="1">
                <a:solidFill>
                  <a:schemeClr val="bg1"/>
                </a:solidFill>
              </a:rPr>
              <a:t>Ordenar</a:t>
            </a:r>
            <a:r>
              <a:rPr lang="en-US" dirty="0">
                <a:solidFill>
                  <a:schemeClr val="bg1"/>
                </a:solidFill>
              </a:rPr>
              <a:t> un array (</a:t>
            </a:r>
            <a:r>
              <a:rPr lang="en-US" dirty="0" err="1">
                <a:solidFill>
                  <a:schemeClr val="bg1"/>
                </a:solidFill>
              </a:rPr>
              <a:t>basado</a:t>
            </a:r>
            <a:r>
              <a:rPr lang="en-US" dirty="0">
                <a:solidFill>
                  <a:schemeClr val="bg1"/>
                </a:solidFill>
              </a:rPr>
              <a:t> </a:t>
            </a:r>
            <a:r>
              <a:rPr lang="en-US" dirty="0" err="1">
                <a:solidFill>
                  <a:schemeClr val="bg1"/>
                </a:solidFill>
              </a:rPr>
              <a:t>en</a:t>
            </a:r>
            <a:r>
              <a:rPr lang="en-US" dirty="0">
                <a:solidFill>
                  <a:schemeClr val="bg1"/>
                </a:solidFill>
              </a:rPr>
              <a:t> </a:t>
            </a:r>
            <a:r>
              <a:rPr lang="en-US" dirty="0" err="1">
                <a:solidFill>
                  <a:schemeClr val="bg1"/>
                </a:solidFill>
              </a:rPr>
              <a:t>una</a:t>
            </a:r>
            <a:r>
              <a:rPr lang="en-US" dirty="0">
                <a:solidFill>
                  <a:schemeClr val="bg1"/>
                </a:solidFill>
              </a:rPr>
              <a:t> </a:t>
            </a:r>
            <a:r>
              <a:rPr lang="en-US" dirty="0" err="1">
                <a:solidFill>
                  <a:schemeClr val="bg1"/>
                </a:solidFill>
              </a:rPr>
              <a:t>historia</a:t>
            </a:r>
            <a:r>
              <a:rPr lang="en-US" dirty="0">
                <a:solidFill>
                  <a:schemeClr val="bg1"/>
                </a:solidFill>
              </a:rPr>
              <a:t> real)</a:t>
            </a:r>
          </a:p>
          <a:p>
            <a:r>
              <a:rPr lang="en-US" dirty="0">
                <a:solidFill>
                  <a:schemeClr val="bg1"/>
                </a:solidFill>
              </a:rPr>
              <a:t>¿</a:t>
            </a:r>
            <a:r>
              <a:rPr lang="en-US" dirty="0" err="1">
                <a:solidFill>
                  <a:schemeClr val="bg1"/>
                </a:solidFill>
              </a:rPr>
              <a:t>Conocéis</a:t>
            </a:r>
            <a:r>
              <a:rPr lang="en-US" dirty="0">
                <a:solidFill>
                  <a:schemeClr val="bg1"/>
                </a:solidFill>
              </a:rPr>
              <a:t> un </a:t>
            </a:r>
            <a:r>
              <a:rPr lang="en-US" dirty="0" err="1">
                <a:solidFill>
                  <a:schemeClr val="bg1"/>
                </a:solidFill>
              </a:rPr>
              <a:t>algoritmo</a:t>
            </a:r>
            <a:r>
              <a:rPr lang="en-US" dirty="0">
                <a:solidFill>
                  <a:schemeClr val="bg1"/>
                </a:solidFill>
              </a:rPr>
              <a:t> de </a:t>
            </a:r>
            <a:r>
              <a:rPr lang="en-US" dirty="0" err="1">
                <a:solidFill>
                  <a:schemeClr val="bg1"/>
                </a:solidFill>
              </a:rPr>
              <a:t>ordenación</a:t>
            </a:r>
            <a:r>
              <a:rPr lang="en-US" dirty="0">
                <a:solidFill>
                  <a:schemeClr val="bg1"/>
                </a:solidFill>
              </a:rPr>
              <a:t> </a:t>
            </a:r>
            <a:r>
              <a:rPr lang="en-US" dirty="0" err="1">
                <a:solidFill>
                  <a:schemeClr val="bg1"/>
                </a:solidFill>
              </a:rPr>
              <a:t>bueno</a:t>
            </a:r>
            <a:r>
              <a:rPr lang="en-US" dirty="0">
                <a:solidFill>
                  <a:schemeClr val="bg1"/>
                </a:solidFill>
              </a:rPr>
              <a:t>?	</a:t>
            </a:r>
          </a:p>
        </p:txBody>
      </p:sp>
      <p:sp>
        <p:nvSpPr>
          <p:cNvPr id="21" name="Shape 136">
            <a:extLst>
              <a:ext uri="{FF2B5EF4-FFF2-40B4-BE49-F238E27FC236}">
                <a16:creationId xmlns:a16="http://schemas.microsoft.com/office/drawing/2014/main" id="{12976CC2-472A-4C92-9248-DD570459A36A}"/>
              </a:ext>
            </a:extLst>
          </p:cNvPr>
          <p:cNvSpPr txBox="1">
            <a:spLocks/>
          </p:cNvSpPr>
          <p:nvPr/>
        </p:nvSpPr>
        <p:spPr>
          <a:xfrm>
            <a:off x="5477941" y="1296823"/>
            <a:ext cx="1425469" cy="490372"/>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r>
              <a:rPr lang="en-US" dirty="0">
                <a:solidFill>
                  <a:schemeClr val="bg1"/>
                </a:solidFill>
              </a:rPr>
              <a:t>Quick-sort!</a:t>
            </a:r>
          </a:p>
        </p:txBody>
      </p:sp>
    </p:spTree>
    <p:custDataLst>
      <p:tags r:id="rId1"/>
    </p:custDataLst>
    <p:extLst>
      <p:ext uri="{BB962C8B-B14F-4D97-AF65-F5344CB8AC3E}">
        <p14:creationId xmlns:p14="http://schemas.microsoft.com/office/powerpoint/2010/main" val="150331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7" grpId="0"/>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Shape 142"/>
        <p:cNvGrpSpPr/>
        <p:nvPr/>
      </p:nvGrpSpPr>
      <p:grpSpPr>
        <a:xfrm>
          <a:off x="0" y="0"/>
          <a:ext cx="0" cy="0"/>
          <a:chOff x="0" y="0"/>
          <a:chExt cx="0" cy="0"/>
        </a:xfrm>
      </p:grpSpPr>
      <p:sp>
        <p:nvSpPr>
          <p:cNvPr id="15" name="Rectangle 14"/>
          <p:cNvSpPr/>
          <p:nvPr/>
        </p:nvSpPr>
        <p:spPr>
          <a:xfrm>
            <a:off x="0" y="0"/>
            <a:ext cx="9144000" cy="450406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Shape 143"/>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144" name="Shape 144"/>
          <p:cNvSpPr txBox="1">
            <a:spLocks noGrp="1"/>
          </p:cNvSpPr>
          <p:nvPr>
            <p:ph type="body" idx="1"/>
          </p:nvPr>
        </p:nvSpPr>
        <p:spPr>
          <a:xfrm>
            <a:off x="84300" y="777725"/>
            <a:ext cx="8854800" cy="1110414"/>
          </a:xfrm>
          <a:prstGeom prst="rect">
            <a:avLst/>
          </a:prstGeom>
        </p:spPr>
        <p:txBody>
          <a:bodyPr lIns="91425" tIns="91425" rIns="91425" bIns="91425" anchor="t" anchorCtr="0">
            <a:noAutofit/>
          </a:bodyPr>
          <a:lstStyle/>
          <a:p>
            <a:pPr lvl="0"/>
            <a:r>
              <a:rPr lang="en-US" dirty="0" err="1">
                <a:solidFill>
                  <a:schemeClr val="bg1"/>
                </a:solidFill>
              </a:rPr>
              <a:t>Ejemplo</a:t>
            </a:r>
            <a:r>
              <a:rPr lang="en-US" dirty="0">
                <a:solidFill>
                  <a:schemeClr val="bg1"/>
                </a:solidFill>
              </a:rPr>
              <a:t>: </a:t>
            </a:r>
            <a:r>
              <a:rPr lang="en-US" dirty="0" err="1">
                <a:solidFill>
                  <a:schemeClr val="bg1"/>
                </a:solidFill>
              </a:rPr>
              <a:t>Ordenar</a:t>
            </a:r>
            <a:r>
              <a:rPr lang="en-US" dirty="0">
                <a:solidFill>
                  <a:schemeClr val="bg1"/>
                </a:solidFill>
              </a:rPr>
              <a:t> un array (</a:t>
            </a:r>
            <a:r>
              <a:rPr lang="en-US" dirty="0" err="1">
                <a:solidFill>
                  <a:schemeClr val="bg1"/>
                </a:solidFill>
              </a:rPr>
              <a:t>basado</a:t>
            </a:r>
            <a:r>
              <a:rPr lang="en-US" dirty="0">
                <a:solidFill>
                  <a:schemeClr val="bg1"/>
                </a:solidFill>
              </a:rPr>
              <a:t> </a:t>
            </a:r>
            <a:r>
              <a:rPr lang="en-US" dirty="0" err="1">
                <a:solidFill>
                  <a:schemeClr val="bg1"/>
                </a:solidFill>
              </a:rPr>
              <a:t>en</a:t>
            </a:r>
            <a:r>
              <a:rPr lang="en-US" dirty="0">
                <a:solidFill>
                  <a:schemeClr val="bg1"/>
                </a:solidFill>
              </a:rPr>
              <a:t> </a:t>
            </a:r>
            <a:r>
              <a:rPr lang="en-US" dirty="0" err="1">
                <a:solidFill>
                  <a:schemeClr val="bg1"/>
                </a:solidFill>
              </a:rPr>
              <a:t>una</a:t>
            </a:r>
            <a:r>
              <a:rPr lang="en-US" dirty="0">
                <a:solidFill>
                  <a:schemeClr val="bg1"/>
                </a:solidFill>
              </a:rPr>
              <a:t> </a:t>
            </a:r>
            <a:r>
              <a:rPr lang="en-US" dirty="0" err="1">
                <a:solidFill>
                  <a:schemeClr val="bg1"/>
                </a:solidFill>
              </a:rPr>
              <a:t>historia</a:t>
            </a:r>
            <a:r>
              <a:rPr lang="en-US" dirty="0">
                <a:solidFill>
                  <a:schemeClr val="bg1"/>
                </a:solidFill>
              </a:rPr>
              <a:t> real)</a:t>
            </a:r>
          </a:p>
          <a:p>
            <a:pPr lvl="0"/>
            <a:r>
              <a:rPr lang="en-US" dirty="0">
                <a:solidFill>
                  <a:schemeClr val="bg1"/>
                </a:solidFill>
              </a:rPr>
              <a:t>¿</a:t>
            </a:r>
            <a:r>
              <a:rPr lang="en-US" dirty="0" err="1">
                <a:solidFill>
                  <a:schemeClr val="bg1"/>
                </a:solidFill>
              </a:rPr>
              <a:t>Conocéis</a:t>
            </a:r>
            <a:r>
              <a:rPr lang="en-US" dirty="0">
                <a:solidFill>
                  <a:schemeClr val="bg1"/>
                </a:solidFill>
              </a:rPr>
              <a:t> un </a:t>
            </a:r>
            <a:r>
              <a:rPr lang="en-US" dirty="0" err="1">
                <a:solidFill>
                  <a:schemeClr val="bg1"/>
                </a:solidFill>
              </a:rPr>
              <a:t>algoritmo</a:t>
            </a:r>
            <a:r>
              <a:rPr lang="en-US" dirty="0">
                <a:solidFill>
                  <a:schemeClr val="bg1"/>
                </a:solidFill>
              </a:rPr>
              <a:t> de </a:t>
            </a:r>
            <a:r>
              <a:rPr lang="en-US" dirty="0" err="1">
                <a:solidFill>
                  <a:schemeClr val="bg1"/>
                </a:solidFill>
              </a:rPr>
              <a:t>ordenación</a:t>
            </a:r>
            <a:r>
              <a:rPr lang="en-US" dirty="0">
                <a:solidFill>
                  <a:schemeClr val="bg1"/>
                </a:solidFill>
              </a:rPr>
              <a:t> </a:t>
            </a:r>
            <a:r>
              <a:rPr lang="en-US" dirty="0" err="1">
                <a:solidFill>
                  <a:schemeClr val="bg1"/>
                </a:solidFill>
              </a:rPr>
              <a:t>bueno</a:t>
            </a:r>
            <a:r>
              <a:rPr lang="en-US" dirty="0">
                <a:solidFill>
                  <a:schemeClr val="bg1"/>
                </a:solidFill>
              </a:rPr>
              <a:t>?	</a:t>
            </a:r>
          </a:p>
        </p:txBody>
      </p:sp>
      <p:sp>
        <p:nvSpPr>
          <p:cNvPr id="145" name="Shape 145"/>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a:r>
              <a:rPr lang="en" dirty="0">
                <a:solidFill>
                  <a:schemeClr val="lt1"/>
                </a:solidFill>
              </a:rPr>
              <a:t>5) </a:t>
            </a:r>
            <a:r>
              <a:rPr lang="en-US" dirty="0" err="1">
                <a:solidFill>
                  <a:schemeClr val="lt1"/>
                </a:solidFill>
              </a:rPr>
              <a:t>Conoce</a:t>
            </a:r>
            <a:r>
              <a:rPr lang="en-US" dirty="0">
                <a:solidFill>
                  <a:schemeClr val="lt1"/>
                </a:solidFill>
              </a:rPr>
              <a:t> </a:t>
            </a:r>
            <a:r>
              <a:rPr lang="en-US" dirty="0" err="1">
                <a:solidFill>
                  <a:schemeClr val="lt1"/>
                </a:solidFill>
              </a:rPr>
              <a:t>tus</a:t>
            </a:r>
            <a:r>
              <a:rPr lang="en-US" dirty="0">
                <a:solidFill>
                  <a:schemeClr val="lt1"/>
                </a:solidFill>
              </a:rPr>
              <a:t> </a:t>
            </a:r>
            <a:r>
              <a:rPr lang="en-US" dirty="0" err="1">
                <a:solidFill>
                  <a:schemeClr val="lt1"/>
                </a:solidFill>
              </a:rPr>
              <a:t>algoritmos</a:t>
            </a:r>
            <a:endParaRPr dirty="0">
              <a:solidFill>
                <a:srgbClr val="FFFFFF"/>
              </a:solidFill>
            </a:endParaRPr>
          </a:p>
        </p:txBody>
      </p:sp>
      <p:sp>
        <p:nvSpPr>
          <p:cNvPr id="146" name="Shape 14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bg1"/>
                </a:solidFill>
              </a:rPr>
              <a:t>26</a:t>
            </a:fld>
            <a:endParaRPr lang="en">
              <a:solidFill>
                <a:schemeClr val="bg1"/>
              </a:solidFill>
            </a:endParaRPr>
          </a:p>
        </p:txBody>
      </p:sp>
      <p:pic>
        <p:nvPicPr>
          <p:cNvPr id="13" name="Imagen 1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pic>
        <p:nvPicPr>
          <p:cNvPr id="1026" name="Picture 2" descr="Image result for quick sort gif"/>
          <p:cNvPicPr>
            <a:picLocks noChangeAspect="1" noChangeArrowheads="1" noCrop="1"/>
          </p:cNvPicPr>
          <p:nvPr/>
        </p:nvPicPr>
        <p:blipFill>
          <a:blip r:embed="rId4">
            <a:extLst>
              <a:ext uri="{28A0092B-C50C-407E-A947-70E740481C1C}">
                <a14:useLocalDpi xmlns:a14="http://schemas.microsoft.com/office/drawing/2010/main"/>
              </a:ext>
            </a:extLst>
          </a:blip>
          <a:srcRect/>
          <a:stretch>
            <a:fillRect/>
          </a:stretch>
        </p:blipFill>
        <p:spPr bwMode="auto">
          <a:xfrm>
            <a:off x="5129234" y="1998660"/>
            <a:ext cx="3076750" cy="2351516"/>
          </a:xfrm>
          <a:prstGeom prst="rect">
            <a:avLst/>
          </a:prstGeom>
          <a:noFill/>
          <a:extLst>
            <a:ext uri="{909E8E84-426E-40DD-AFC4-6F175D3DCCD1}">
              <a14:hiddenFill xmlns:a14="http://schemas.microsoft.com/office/drawing/2010/main">
                <a:solidFill>
                  <a:srgbClr val="FFFFFF"/>
                </a:solidFill>
              </a14:hiddenFill>
            </a:ext>
          </a:extLst>
        </p:spPr>
      </p:pic>
      <p:sp>
        <p:nvSpPr>
          <p:cNvPr id="21" name="Shape 136">
            <a:extLst>
              <a:ext uri="{FF2B5EF4-FFF2-40B4-BE49-F238E27FC236}">
                <a16:creationId xmlns:a16="http://schemas.microsoft.com/office/drawing/2014/main" id="{070D6EC4-F40E-41D6-9278-4EDA5C3B4E2F}"/>
              </a:ext>
            </a:extLst>
          </p:cNvPr>
          <p:cNvSpPr txBox="1">
            <a:spLocks/>
          </p:cNvSpPr>
          <p:nvPr/>
        </p:nvSpPr>
        <p:spPr>
          <a:xfrm>
            <a:off x="5477941" y="1296823"/>
            <a:ext cx="1425469" cy="490372"/>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r>
              <a:rPr lang="en-US" dirty="0">
                <a:solidFill>
                  <a:schemeClr val="bg1"/>
                </a:solidFill>
              </a:rPr>
              <a:t>Quick-sort!</a:t>
            </a:r>
          </a:p>
        </p:txBody>
      </p:sp>
      <p:graphicFrame>
        <p:nvGraphicFramePr>
          <p:cNvPr id="23" name="Shape 122">
            <a:extLst>
              <a:ext uri="{FF2B5EF4-FFF2-40B4-BE49-F238E27FC236}">
                <a16:creationId xmlns:a16="http://schemas.microsoft.com/office/drawing/2014/main" id="{82CF0261-E36A-4A71-8A10-E1EFE5E0B8FA}"/>
              </a:ext>
            </a:extLst>
          </p:cNvPr>
          <p:cNvGraphicFramePr/>
          <p:nvPr>
            <p:extLst>
              <p:ext uri="{D42A27DB-BD31-4B8C-83A1-F6EECF244321}">
                <p14:modId xmlns:p14="http://schemas.microsoft.com/office/powerpoint/2010/main" val="3276629951"/>
              </p:ext>
            </p:extLst>
          </p:nvPr>
        </p:nvGraphicFramePr>
        <p:xfrm>
          <a:off x="739771" y="2458050"/>
          <a:ext cx="28956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gridCol w="482600">
                  <a:extLst>
                    <a:ext uri="{9D8B030D-6E8A-4147-A177-3AD203B41FA5}">
                      <a16:colId xmlns:a16="http://schemas.microsoft.com/office/drawing/2014/main" val="20003"/>
                    </a:ext>
                  </a:extLst>
                </a:gridCol>
                <a:gridCol w="482600">
                  <a:extLst>
                    <a:ext uri="{9D8B030D-6E8A-4147-A177-3AD203B41FA5}">
                      <a16:colId xmlns:a16="http://schemas.microsoft.com/office/drawing/2014/main" val="20004"/>
                    </a:ext>
                  </a:extLst>
                </a:gridCol>
                <a:gridCol w="482600">
                  <a:extLst>
                    <a:ext uri="{9D8B030D-6E8A-4147-A177-3AD203B41FA5}">
                      <a16:colId xmlns:a16="http://schemas.microsoft.com/office/drawing/2014/main" val="20005"/>
                    </a:ext>
                  </a:extLst>
                </a:gridCol>
              </a:tblGrid>
              <a:tr h="381000">
                <a:tc>
                  <a:txBody>
                    <a:bodyPr/>
                    <a:lstStyle/>
                    <a:p>
                      <a:pPr lvl="0" algn="ctr">
                        <a:spcBef>
                          <a:spcPts val="0"/>
                        </a:spcBef>
                        <a:buNone/>
                      </a:pPr>
                      <a:r>
                        <a:rPr lang="en" dirty="0">
                          <a:solidFill>
                            <a:schemeClr val="bg1"/>
                          </a:solidFill>
                        </a:rPr>
                        <a:t>3</a:t>
                      </a:r>
                    </a:p>
                  </a:txBody>
                  <a:tcPr marL="91425" marR="91425" marT="91425" marB="91425">
                    <a:solidFill>
                      <a:srgbClr val="0070C0"/>
                    </a:solidFill>
                  </a:tcPr>
                </a:tc>
                <a:tc>
                  <a:txBody>
                    <a:bodyPr/>
                    <a:lstStyle/>
                    <a:p>
                      <a:pPr lvl="0" algn="ctr">
                        <a:spcBef>
                          <a:spcPts val="0"/>
                        </a:spcBef>
                        <a:buNone/>
                      </a:pPr>
                      <a:r>
                        <a:rPr lang="en" dirty="0">
                          <a:solidFill>
                            <a:schemeClr val="bg1"/>
                          </a:solidFill>
                        </a:rPr>
                        <a:t>1</a:t>
                      </a:r>
                    </a:p>
                  </a:txBody>
                  <a:tcPr marL="91425" marR="91425" marT="91425" marB="91425">
                    <a:solidFill>
                      <a:srgbClr val="0070C0"/>
                    </a:solidFill>
                  </a:tcPr>
                </a:tc>
                <a:tc>
                  <a:txBody>
                    <a:bodyPr/>
                    <a:lstStyle/>
                    <a:p>
                      <a:pPr lvl="0" algn="ctr">
                        <a:spcBef>
                          <a:spcPts val="0"/>
                        </a:spcBef>
                        <a:buNone/>
                      </a:pPr>
                      <a:r>
                        <a:rPr lang="en" dirty="0">
                          <a:solidFill>
                            <a:schemeClr val="bg1"/>
                          </a:solidFill>
                        </a:rPr>
                        <a:t>2</a:t>
                      </a:r>
                    </a:p>
                  </a:txBody>
                  <a:tcPr marL="91425" marR="91425" marT="91425" marB="91425">
                    <a:solidFill>
                      <a:srgbClr val="0070C0"/>
                    </a:solidFill>
                  </a:tcPr>
                </a:tc>
                <a:tc>
                  <a:txBody>
                    <a:bodyPr/>
                    <a:lstStyle/>
                    <a:p>
                      <a:pPr lvl="0" algn="ctr">
                        <a:spcBef>
                          <a:spcPts val="0"/>
                        </a:spcBef>
                        <a:buNone/>
                      </a:pPr>
                      <a:r>
                        <a:rPr lang="en" dirty="0">
                          <a:solidFill>
                            <a:schemeClr val="bg1"/>
                          </a:solidFill>
                        </a:rPr>
                        <a:t>5</a:t>
                      </a:r>
                    </a:p>
                  </a:txBody>
                  <a:tcPr marL="91425" marR="91425" marT="91425" marB="91425">
                    <a:solidFill>
                      <a:srgbClr val="0070C0"/>
                    </a:solidFill>
                  </a:tcPr>
                </a:tc>
                <a:tc>
                  <a:txBody>
                    <a:bodyPr/>
                    <a:lstStyle/>
                    <a:p>
                      <a:pPr lvl="0" algn="ctr">
                        <a:spcBef>
                          <a:spcPts val="0"/>
                        </a:spcBef>
                        <a:buNone/>
                      </a:pPr>
                      <a:r>
                        <a:rPr lang="en" dirty="0">
                          <a:solidFill>
                            <a:schemeClr val="bg1"/>
                          </a:solidFill>
                        </a:rPr>
                        <a:t>10</a:t>
                      </a:r>
                    </a:p>
                  </a:txBody>
                  <a:tcPr marL="91425" marR="91425" marT="91425" marB="91425">
                    <a:solidFill>
                      <a:srgbClr val="0070C0"/>
                    </a:solidFill>
                  </a:tcPr>
                </a:tc>
                <a:tc>
                  <a:txBody>
                    <a:bodyPr/>
                    <a:lstStyle/>
                    <a:p>
                      <a:pPr lvl="0" algn="ctr">
                        <a:spcBef>
                          <a:spcPts val="0"/>
                        </a:spcBef>
                        <a:buNone/>
                      </a:pPr>
                      <a:r>
                        <a:rPr lang="en" dirty="0">
                          <a:solidFill>
                            <a:schemeClr val="bg1"/>
                          </a:solidFill>
                        </a:rPr>
                        <a:t>6</a:t>
                      </a:r>
                    </a:p>
                  </a:txBody>
                  <a:tcPr marL="91425" marR="91425" marT="91425" marB="91425">
                    <a:solidFill>
                      <a:srgbClr val="0070C0"/>
                    </a:solidFill>
                  </a:tcPr>
                </a:tc>
                <a:extLst>
                  <a:ext uri="{0D108BD9-81ED-4DB2-BD59-A6C34878D82A}">
                    <a16:rowId xmlns:a16="http://schemas.microsoft.com/office/drawing/2014/main" val="10000"/>
                  </a:ext>
                </a:extLst>
              </a:tr>
            </a:tbl>
          </a:graphicData>
        </a:graphic>
      </p:graphicFrame>
      <p:graphicFrame>
        <p:nvGraphicFramePr>
          <p:cNvPr id="24" name="Shape 122">
            <a:extLst>
              <a:ext uri="{FF2B5EF4-FFF2-40B4-BE49-F238E27FC236}">
                <a16:creationId xmlns:a16="http://schemas.microsoft.com/office/drawing/2014/main" id="{D17D308B-E74F-4B94-A60C-1D0CFD211236}"/>
              </a:ext>
            </a:extLst>
          </p:cNvPr>
          <p:cNvGraphicFramePr/>
          <p:nvPr>
            <p:extLst>
              <p:ext uri="{D42A27DB-BD31-4B8C-83A1-F6EECF244321}">
                <p14:modId xmlns:p14="http://schemas.microsoft.com/office/powerpoint/2010/main" val="2006204112"/>
              </p:ext>
            </p:extLst>
          </p:nvPr>
        </p:nvGraphicFramePr>
        <p:xfrm>
          <a:off x="2471934" y="3345375"/>
          <a:ext cx="14478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tblGrid>
              <a:tr h="381000">
                <a:tc>
                  <a:txBody>
                    <a:bodyPr/>
                    <a:lstStyle/>
                    <a:p>
                      <a:pPr lvl="0" algn="ctr">
                        <a:spcBef>
                          <a:spcPts val="0"/>
                        </a:spcBef>
                        <a:buNone/>
                      </a:pPr>
                      <a:r>
                        <a:rPr lang="en" dirty="0">
                          <a:solidFill>
                            <a:schemeClr val="bg1"/>
                          </a:solidFill>
                        </a:rPr>
                        <a:t>5</a:t>
                      </a:r>
                    </a:p>
                  </a:txBody>
                  <a:tcPr marL="91425" marR="91425" marT="91425" marB="91425">
                    <a:solidFill>
                      <a:srgbClr val="0070C0"/>
                    </a:solidFill>
                  </a:tcPr>
                </a:tc>
                <a:tc>
                  <a:txBody>
                    <a:bodyPr/>
                    <a:lstStyle/>
                    <a:p>
                      <a:pPr lvl="0" algn="ctr">
                        <a:spcBef>
                          <a:spcPts val="0"/>
                        </a:spcBef>
                        <a:buNone/>
                      </a:pPr>
                      <a:r>
                        <a:rPr lang="en" dirty="0">
                          <a:solidFill>
                            <a:schemeClr val="bg1"/>
                          </a:solidFill>
                        </a:rPr>
                        <a:t>10</a:t>
                      </a:r>
                    </a:p>
                  </a:txBody>
                  <a:tcPr marL="91425" marR="91425" marT="91425" marB="91425">
                    <a:solidFill>
                      <a:srgbClr val="0070C0"/>
                    </a:solidFill>
                  </a:tcPr>
                </a:tc>
                <a:tc>
                  <a:txBody>
                    <a:bodyPr/>
                    <a:lstStyle/>
                    <a:p>
                      <a:pPr lvl="0" algn="ctr">
                        <a:spcBef>
                          <a:spcPts val="0"/>
                        </a:spcBef>
                        <a:buNone/>
                      </a:pPr>
                      <a:r>
                        <a:rPr lang="en" dirty="0">
                          <a:solidFill>
                            <a:schemeClr val="bg1"/>
                          </a:solidFill>
                        </a:rPr>
                        <a:t>6</a:t>
                      </a:r>
                    </a:p>
                  </a:txBody>
                  <a:tcPr marL="91425" marR="91425" marT="91425" marB="91425">
                    <a:solidFill>
                      <a:srgbClr val="0070C0"/>
                    </a:solidFill>
                  </a:tcPr>
                </a:tc>
                <a:extLst>
                  <a:ext uri="{0D108BD9-81ED-4DB2-BD59-A6C34878D82A}">
                    <a16:rowId xmlns:a16="http://schemas.microsoft.com/office/drawing/2014/main" val="10000"/>
                  </a:ext>
                </a:extLst>
              </a:tr>
            </a:tbl>
          </a:graphicData>
        </a:graphic>
      </p:graphicFrame>
      <p:graphicFrame>
        <p:nvGraphicFramePr>
          <p:cNvPr id="25" name="Shape 122">
            <a:extLst>
              <a:ext uri="{FF2B5EF4-FFF2-40B4-BE49-F238E27FC236}">
                <a16:creationId xmlns:a16="http://schemas.microsoft.com/office/drawing/2014/main" id="{B6A73F11-1022-48FE-A13B-8DF47B752D75}"/>
              </a:ext>
            </a:extLst>
          </p:cNvPr>
          <p:cNvGraphicFramePr/>
          <p:nvPr>
            <p:extLst>
              <p:ext uri="{D42A27DB-BD31-4B8C-83A1-F6EECF244321}">
                <p14:modId xmlns:p14="http://schemas.microsoft.com/office/powerpoint/2010/main" val="2367904652"/>
              </p:ext>
            </p:extLst>
          </p:nvPr>
        </p:nvGraphicFramePr>
        <p:xfrm>
          <a:off x="1832191" y="3353655"/>
          <a:ext cx="4826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tblGrid>
              <a:tr h="381000">
                <a:tc>
                  <a:txBody>
                    <a:bodyPr/>
                    <a:lstStyle/>
                    <a:p>
                      <a:pPr lvl="0" algn="ctr">
                        <a:spcBef>
                          <a:spcPts val="0"/>
                        </a:spcBef>
                        <a:buNone/>
                      </a:pPr>
                      <a:r>
                        <a:rPr lang="en" b="1" dirty="0">
                          <a:solidFill>
                            <a:schemeClr val="bg1"/>
                          </a:solidFill>
                        </a:rPr>
                        <a:t>3</a:t>
                      </a:r>
                    </a:p>
                  </a:txBody>
                  <a:tcPr marL="91425" marR="91425" marT="91425" marB="91425">
                    <a:solidFill>
                      <a:srgbClr val="002060"/>
                    </a:solidFill>
                  </a:tcPr>
                </a:tc>
                <a:extLst>
                  <a:ext uri="{0D108BD9-81ED-4DB2-BD59-A6C34878D82A}">
                    <a16:rowId xmlns:a16="http://schemas.microsoft.com/office/drawing/2014/main" val="10000"/>
                  </a:ext>
                </a:extLst>
              </a:tr>
            </a:tbl>
          </a:graphicData>
        </a:graphic>
      </p:graphicFrame>
      <p:graphicFrame>
        <p:nvGraphicFramePr>
          <p:cNvPr id="26" name="Shape 122">
            <a:extLst>
              <a:ext uri="{FF2B5EF4-FFF2-40B4-BE49-F238E27FC236}">
                <a16:creationId xmlns:a16="http://schemas.microsoft.com/office/drawing/2014/main" id="{3CA52A4C-8F82-438C-9F8B-6E82B8D1B0E4}"/>
              </a:ext>
            </a:extLst>
          </p:cNvPr>
          <p:cNvGraphicFramePr/>
          <p:nvPr>
            <p:extLst>
              <p:ext uri="{D42A27DB-BD31-4B8C-83A1-F6EECF244321}">
                <p14:modId xmlns:p14="http://schemas.microsoft.com/office/powerpoint/2010/main" val="3949779400"/>
              </p:ext>
            </p:extLst>
          </p:nvPr>
        </p:nvGraphicFramePr>
        <p:xfrm>
          <a:off x="709848" y="3351862"/>
          <a:ext cx="9652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tblGrid>
              <a:tr h="381000">
                <a:tc>
                  <a:txBody>
                    <a:bodyPr/>
                    <a:lstStyle/>
                    <a:p>
                      <a:pPr lvl="0" algn="ctr">
                        <a:spcBef>
                          <a:spcPts val="0"/>
                        </a:spcBef>
                        <a:buNone/>
                      </a:pPr>
                      <a:r>
                        <a:rPr lang="en" dirty="0">
                          <a:solidFill>
                            <a:schemeClr val="bg1"/>
                          </a:solidFill>
                        </a:rPr>
                        <a:t>1</a:t>
                      </a:r>
                    </a:p>
                  </a:txBody>
                  <a:tcPr marL="91425" marR="91425" marT="91425" marB="91425">
                    <a:solidFill>
                      <a:srgbClr val="0070C0"/>
                    </a:solidFill>
                  </a:tcPr>
                </a:tc>
                <a:tc>
                  <a:txBody>
                    <a:bodyPr/>
                    <a:lstStyle/>
                    <a:p>
                      <a:pPr lvl="0" algn="ctr">
                        <a:spcBef>
                          <a:spcPts val="0"/>
                        </a:spcBef>
                        <a:buNone/>
                      </a:pPr>
                      <a:r>
                        <a:rPr lang="en" dirty="0">
                          <a:solidFill>
                            <a:schemeClr val="bg1"/>
                          </a:solidFill>
                        </a:rPr>
                        <a:t>2</a:t>
                      </a:r>
                    </a:p>
                  </a:txBody>
                  <a:tcPr marL="91425" marR="91425" marT="91425" marB="91425">
                    <a:solidFill>
                      <a:srgbClr val="0070C0"/>
                    </a:solidFill>
                  </a:tcPr>
                </a:tc>
                <a:extLst>
                  <a:ext uri="{0D108BD9-81ED-4DB2-BD59-A6C34878D82A}">
                    <a16:rowId xmlns:a16="http://schemas.microsoft.com/office/drawing/2014/main" val="10000"/>
                  </a:ext>
                </a:extLst>
              </a:tr>
            </a:tbl>
          </a:graphicData>
        </a:graphic>
      </p:graphicFrame>
      <p:sp>
        <p:nvSpPr>
          <p:cNvPr id="27" name="Shape 136">
            <a:extLst>
              <a:ext uri="{FF2B5EF4-FFF2-40B4-BE49-F238E27FC236}">
                <a16:creationId xmlns:a16="http://schemas.microsoft.com/office/drawing/2014/main" id="{43CC6F70-DA3E-4DE9-94E2-2001945D444A}"/>
              </a:ext>
            </a:extLst>
          </p:cNvPr>
          <p:cNvSpPr txBox="1">
            <a:spLocks/>
          </p:cNvSpPr>
          <p:nvPr/>
        </p:nvSpPr>
        <p:spPr>
          <a:xfrm>
            <a:off x="709848" y="2834969"/>
            <a:ext cx="3209886" cy="490372"/>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r>
              <a:rPr lang="en-US" dirty="0">
                <a:solidFill>
                  <a:schemeClr val="bg1"/>
                </a:solidFill>
              </a:rPr>
              <a:t>  n &lt; p         </a:t>
            </a:r>
            <a:r>
              <a:rPr lang="en-US" dirty="0" err="1">
                <a:solidFill>
                  <a:schemeClr val="bg1"/>
                </a:solidFill>
              </a:rPr>
              <a:t>p</a:t>
            </a:r>
            <a:r>
              <a:rPr lang="en-US" dirty="0">
                <a:solidFill>
                  <a:schemeClr val="bg1"/>
                </a:solidFill>
              </a:rPr>
              <a:t>          ! ( n &lt; p )</a:t>
            </a:r>
          </a:p>
        </p:txBody>
      </p:sp>
      <p:sp>
        <p:nvSpPr>
          <p:cNvPr id="28" name="Shape 71">
            <a:extLst>
              <a:ext uri="{FF2B5EF4-FFF2-40B4-BE49-F238E27FC236}">
                <a16:creationId xmlns:a16="http://schemas.microsoft.com/office/drawing/2014/main" id="{B0A5496F-B8EE-4B58-A90A-91E268E6C778}"/>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Shape 166"/>
        <p:cNvGrpSpPr/>
        <p:nvPr/>
      </p:nvGrpSpPr>
      <p:grpSpPr>
        <a:xfrm>
          <a:off x="0" y="0"/>
          <a:ext cx="0" cy="0"/>
          <a:chOff x="0" y="0"/>
          <a:chExt cx="0" cy="0"/>
        </a:xfrm>
      </p:grpSpPr>
      <p:sp>
        <p:nvSpPr>
          <p:cNvPr id="17" name="Rectangle 16"/>
          <p:cNvSpPr/>
          <p:nvPr/>
        </p:nvSpPr>
        <p:spPr>
          <a:xfrm>
            <a:off x="0" y="0"/>
            <a:ext cx="9144000" cy="450406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6" name="Shape 122"/>
          <p:cNvGraphicFramePr/>
          <p:nvPr>
            <p:extLst>
              <p:ext uri="{D42A27DB-BD31-4B8C-83A1-F6EECF244321}">
                <p14:modId xmlns:p14="http://schemas.microsoft.com/office/powerpoint/2010/main" val="1465540184"/>
              </p:ext>
            </p:extLst>
          </p:nvPr>
        </p:nvGraphicFramePr>
        <p:xfrm>
          <a:off x="7566440" y="4412116"/>
          <a:ext cx="14478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tblGrid>
              <a:tr h="381000">
                <a:tc>
                  <a:txBody>
                    <a:bodyPr/>
                    <a:lstStyle/>
                    <a:p>
                      <a:pPr lvl="0" algn="ctr">
                        <a:spcBef>
                          <a:spcPts val="0"/>
                        </a:spcBef>
                        <a:buNone/>
                      </a:pPr>
                      <a:r>
                        <a:rPr lang="en" dirty="0">
                          <a:solidFill>
                            <a:schemeClr val="bg1"/>
                          </a:solidFill>
                        </a:rPr>
                        <a:t>8</a:t>
                      </a:r>
                    </a:p>
                  </a:txBody>
                  <a:tcPr marL="91425" marR="91425" marT="91425" marB="91425">
                    <a:solidFill>
                      <a:srgbClr val="0070C0"/>
                    </a:solidFill>
                  </a:tcPr>
                </a:tc>
                <a:tc>
                  <a:txBody>
                    <a:bodyPr/>
                    <a:lstStyle/>
                    <a:p>
                      <a:pPr lvl="0" algn="ctr">
                        <a:spcBef>
                          <a:spcPts val="0"/>
                        </a:spcBef>
                        <a:buNone/>
                      </a:pPr>
                      <a:r>
                        <a:rPr lang="en" dirty="0">
                          <a:solidFill>
                            <a:schemeClr val="bg1"/>
                          </a:solidFill>
                        </a:rPr>
                        <a:t>8</a:t>
                      </a:r>
                    </a:p>
                  </a:txBody>
                  <a:tcPr marL="91425" marR="91425" marT="91425" marB="91425">
                    <a:solidFill>
                      <a:srgbClr val="0070C0"/>
                    </a:solidFill>
                  </a:tcPr>
                </a:tc>
                <a:tc>
                  <a:txBody>
                    <a:bodyPr/>
                    <a:lstStyle/>
                    <a:p>
                      <a:pPr lvl="0" algn="ctr">
                        <a:spcBef>
                          <a:spcPts val="0"/>
                        </a:spcBef>
                        <a:buNone/>
                      </a:pPr>
                      <a:r>
                        <a:rPr lang="en" dirty="0">
                          <a:solidFill>
                            <a:schemeClr val="bg1"/>
                          </a:solidFill>
                        </a:rPr>
                        <a:t>8</a:t>
                      </a:r>
                    </a:p>
                  </a:txBody>
                  <a:tcPr marL="91425" marR="91425" marT="91425" marB="91425">
                    <a:solidFill>
                      <a:srgbClr val="0070C0"/>
                    </a:solidFill>
                  </a:tcPr>
                </a:tc>
                <a:extLst>
                  <a:ext uri="{0D108BD9-81ED-4DB2-BD59-A6C34878D82A}">
                    <a16:rowId xmlns:a16="http://schemas.microsoft.com/office/drawing/2014/main" val="10000"/>
                  </a:ext>
                </a:extLst>
              </a:tr>
            </a:tbl>
          </a:graphicData>
        </a:graphic>
      </p:graphicFrame>
      <p:graphicFrame>
        <p:nvGraphicFramePr>
          <p:cNvPr id="51" name="Shape 122"/>
          <p:cNvGraphicFramePr/>
          <p:nvPr>
            <p:extLst>
              <p:ext uri="{D42A27DB-BD31-4B8C-83A1-F6EECF244321}">
                <p14:modId xmlns:p14="http://schemas.microsoft.com/office/powerpoint/2010/main" val="1059464080"/>
              </p:ext>
            </p:extLst>
          </p:nvPr>
        </p:nvGraphicFramePr>
        <p:xfrm>
          <a:off x="8186288" y="4925923"/>
          <a:ext cx="9652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tblGrid>
              <a:tr h="381000">
                <a:tc>
                  <a:txBody>
                    <a:bodyPr/>
                    <a:lstStyle/>
                    <a:p>
                      <a:pPr lvl="0" algn="ctr">
                        <a:spcBef>
                          <a:spcPts val="0"/>
                        </a:spcBef>
                        <a:buNone/>
                      </a:pPr>
                      <a:r>
                        <a:rPr lang="en" dirty="0">
                          <a:solidFill>
                            <a:schemeClr val="bg1"/>
                          </a:solidFill>
                        </a:rPr>
                        <a:t>8</a:t>
                      </a:r>
                    </a:p>
                  </a:txBody>
                  <a:tcPr marL="91425" marR="91425" marT="91425" marB="91425">
                    <a:solidFill>
                      <a:srgbClr val="0070C0"/>
                    </a:solidFill>
                  </a:tcPr>
                </a:tc>
                <a:tc>
                  <a:txBody>
                    <a:bodyPr/>
                    <a:lstStyle/>
                    <a:p>
                      <a:pPr lvl="0" algn="ctr">
                        <a:spcBef>
                          <a:spcPts val="0"/>
                        </a:spcBef>
                        <a:buNone/>
                      </a:pPr>
                      <a:r>
                        <a:rPr lang="en" dirty="0">
                          <a:solidFill>
                            <a:schemeClr val="bg1"/>
                          </a:solidFill>
                        </a:rPr>
                        <a:t>8</a:t>
                      </a:r>
                    </a:p>
                  </a:txBody>
                  <a:tcPr marL="91425" marR="91425" marT="91425" marB="91425">
                    <a:solidFill>
                      <a:srgbClr val="0070C0"/>
                    </a:solidFill>
                  </a:tcPr>
                </a:tc>
                <a:extLst>
                  <a:ext uri="{0D108BD9-81ED-4DB2-BD59-A6C34878D82A}">
                    <a16:rowId xmlns:a16="http://schemas.microsoft.com/office/drawing/2014/main" val="10000"/>
                  </a:ext>
                </a:extLst>
              </a:tr>
            </a:tbl>
          </a:graphicData>
        </a:graphic>
      </p:graphicFrame>
      <p:sp>
        <p:nvSpPr>
          <p:cNvPr id="167" name="Shape 167"/>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168" name="Shape 168"/>
          <p:cNvSpPr txBox="1">
            <a:spLocks noGrp="1"/>
          </p:cNvSpPr>
          <p:nvPr>
            <p:ph type="body" idx="1"/>
          </p:nvPr>
        </p:nvSpPr>
        <p:spPr>
          <a:xfrm>
            <a:off x="84300" y="777725"/>
            <a:ext cx="8854800" cy="4232400"/>
          </a:xfrm>
          <a:prstGeom prst="rect">
            <a:avLst/>
          </a:prstGeom>
        </p:spPr>
        <p:txBody>
          <a:bodyPr lIns="91425" tIns="91425" rIns="91425" bIns="91425" anchor="t" anchorCtr="0">
            <a:noAutofit/>
          </a:bodyPr>
          <a:lstStyle/>
          <a:p>
            <a:pPr lvl="0"/>
            <a:r>
              <a:rPr lang="en-US" dirty="0" err="1">
                <a:solidFill>
                  <a:schemeClr val="bg1"/>
                </a:solidFill>
              </a:rPr>
              <a:t>Ejemplo</a:t>
            </a:r>
            <a:r>
              <a:rPr lang="en-US" dirty="0">
                <a:solidFill>
                  <a:schemeClr val="bg1"/>
                </a:solidFill>
              </a:rPr>
              <a:t>: </a:t>
            </a:r>
            <a:r>
              <a:rPr lang="en-US" dirty="0" err="1">
                <a:solidFill>
                  <a:schemeClr val="bg1"/>
                </a:solidFill>
              </a:rPr>
              <a:t>Ordenar</a:t>
            </a:r>
            <a:r>
              <a:rPr lang="en-US" dirty="0">
                <a:solidFill>
                  <a:schemeClr val="bg1"/>
                </a:solidFill>
              </a:rPr>
              <a:t> un array (</a:t>
            </a:r>
            <a:r>
              <a:rPr lang="en-US" dirty="0" err="1">
                <a:solidFill>
                  <a:schemeClr val="bg1"/>
                </a:solidFill>
              </a:rPr>
              <a:t>basado</a:t>
            </a:r>
            <a:r>
              <a:rPr lang="en-US" dirty="0">
                <a:solidFill>
                  <a:schemeClr val="bg1"/>
                </a:solidFill>
              </a:rPr>
              <a:t> </a:t>
            </a:r>
            <a:r>
              <a:rPr lang="en-US" dirty="0" err="1">
                <a:solidFill>
                  <a:schemeClr val="bg1"/>
                </a:solidFill>
              </a:rPr>
              <a:t>en</a:t>
            </a:r>
            <a:r>
              <a:rPr lang="en-US" dirty="0">
                <a:solidFill>
                  <a:schemeClr val="bg1"/>
                </a:solidFill>
              </a:rPr>
              <a:t> </a:t>
            </a:r>
            <a:r>
              <a:rPr lang="en-US" dirty="0" err="1">
                <a:solidFill>
                  <a:schemeClr val="bg1"/>
                </a:solidFill>
              </a:rPr>
              <a:t>una</a:t>
            </a:r>
            <a:r>
              <a:rPr lang="en-US" dirty="0">
                <a:solidFill>
                  <a:schemeClr val="bg1"/>
                </a:solidFill>
              </a:rPr>
              <a:t> </a:t>
            </a:r>
            <a:r>
              <a:rPr lang="en-US" dirty="0" err="1">
                <a:solidFill>
                  <a:schemeClr val="bg1"/>
                </a:solidFill>
              </a:rPr>
              <a:t>historia</a:t>
            </a:r>
            <a:r>
              <a:rPr lang="en-US" dirty="0">
                <a:solidFill>
                  <a:schemeClr val="bg1"/>
                </a:solidFill>
              </a:rPr>
              <a:t> real)</a:t>
            </a:r>
          </a:p>
          <a:p>
            <a:pPr lvl="0"/>
            <a:r>
              <a:rPr lang="en-US" dirty="0">
                <a:solidFill>
                  <a:schemeClr val="bg1"/>
                </a:solidFill>
              </a:rPr>
              <a:t>¿</a:t>
            </a:r>
            <a:r>
              <a:rPr lang="en-US" dirty="0" err="1">
                <a:solidFill>
                  <a:schemeClr val="bg1"/>
                </a:solidFill>
              </a:rPr>
              <a:t>Conocéis</a:t>
            </a:r>
            <a:r>
              <a:rPr lang="en-US" dirty="0">
                <a:solidFill>
                  <a:schemeClr val="bg1"/>
                </a:solidFill>
              </a:rPr>
              <a:t> un </a:t>
            </a:r>
            <a:r>
              <a:rPr lang="en-US" dirty="0" err="1">
                <a:solidFill>
                  <a:schemeClr val="bg1"/>
                </a:solidFill>
              </a:rPr>
              <a:t>algoritmo</a:t>
            </a:r>
            <a:r>
              <a:rPr lang="en-US" dirty="0">
                <a:solidFill>
                  <a:schemeClr val="bg1"/>
                </a:solidFill>
              </a:rPr>
              <a:t> de </a:t>
            </a:r>
            <a:r>
              <a:rPr lang="en-US" dirty="0" err="1">
                <a:solidFill>
                  <a:schemeClr val="bg1"/>
                </a:solidFill>
              </a:rPr>
              <a:t>ordenación</a:t>
            </a:r>
            <a:r>
              <a:rPr lang="en-US" dirty="0">
                <a:solidFill>
                  <a:schemeClr val="bg1"/>
                </a:solidFill>
              </a:rPr>
              <a:t> </a:t>
            </a:r>
            <a:r>
              <a:rPr lang="en-US" b="1" dirty="0" err="1">
                <a:solidFill>
                  <a:schemeClr val="bg1"/>
                </a:solidFill>
              </a:rPr>
              <a:t>mejor</a:t>
            </a:r>
            <a:r>
              <a:rPr lang="en-US" dirty="0">
                <a:solidFill>
                  <a:schemeClr val="bg1"/>
                </a:solidFill>
              </a:rPr>
              <a:t>?	quick-sort! O(</a:t>
            </a:r>
            <a:r>
              <a:rPr lang="en-US" dirty="0" err="1">
                <a:solidFill>
                  <a:schemeClr val="bg1"/>
                </a:solidFill>
              </a:rPr>
              <a:t>nlogn</a:t>
            </a:r>
            <a:r>
              <a:rPr lang="en-US" dirty="0">
                <a:solidFill>
                  <a:schemeClr val="bg1"/>
                </a:solidFill>
              </a:rPr>
              <a:t>) </a:t>
            </a:r>
            <a:endParaRPr lang="en-US" b="1" dirty="0">
              <a:solidFill>
                <a:schemeClr val="bg1"/>
              </a:solidFill>
            </a:endParaRPr>
          </a:p>
          <a:p>
            <a:pPr lvl="0">
              <a:lnSpc>
                <a:spcPct val="100000"/>
              </a:lnSpc>
              <a:spcAft>
                <a:spcPts val="0"/>
              </a:spcAft>
            </a:pPr>
            <a:r>
              <a:rPr lang="en-US" dirty="0" err="1">
                <a:solidFill>
                  <a:schemeClr val="bg1"/>
                </a:solidFill>
              </a:rPr>
              <a:t>Pregunta</a:t>
            </a:r>
            <a:r>
              <a:rPr lang="en-US" dirty="0">
                <a:solidFill>
                  <a:schemeClr val="bg1"/>
                </a:solidFill>
              </a:rPr>
              <a:t>: ¿</a:t>
            </a:r>
            <a:r>
              <a:rPr lang="en-US" dirty="0" err="1">
                <a:solidFill>
                  <a:schemeClr val="bg1"/>
                </a:solidFill>
              </a:rPr>
              <a:t>Casos</a:t>
            </a:r>
            <a:r>
              <a:rPr lang="en-US" dirty="0">
                <a:solidFill>
                  <a:schemeClr val="bg1"/>
                </a:solidFill>
              </a:rPr>
              <a:t> </a:t>
            </a:r>
            <a:r>
              <a:rPr lang="en-US" dirty="0" err="1">
                <a:solidFill>
                  <a:schemeClr val="bg1"/>
                </a:solidFill>
              </a:rPr>
              <a:t>extremos</a:t>
            </a:r>
            <a:r>
              <a:rPr lang="en-US" dirty="0">
                <a:solidFill>
                  <a:schemeClr val="bg1"/>
                </a:solidFill>
              </a:rPr>
              <a:t>? (</a:t>
            </a:r>
            <a:r>
              <a:rPr lang="en-US" dirty="0" err="1">
                <a:solidFill>
                  <a:schemeClr val="bg1"/>
                </a:solidFill>
              </a:rPr>
              <a:t>valores</a:t>
            </a:r>
            <a:r>
              <a:rPr lang="en-US" dirty="0">
                <a:solidFill>
                  <a:schemeClr val="bg1"/>
                </a:solidFill>
              </a:rPr>
              <a:t> </a:t>
            </a:r>
            <a:r>
              <a:rPr lang="en-US" dirty="0" err="1">
                <a:solidFill>
                  <a:schemeClr val="bg1"/>
                </a:solidFill>
              </a:rPr>
              <a:t>repetidos</a:t>
            </a:r>
            <a:r>
              <a:rPr lang="en-US" dirty="0">
                <a:solidFill>
                  <a:schemeClr val="bg1"/>
                </a:solidFill>
              </a:rPr>
              <a:t>)</a:t>
            </a:r>
          </a:p>
        </p:txBody>
      </p:sp>
      <p:sp>
        <p:nvSpPr>
          <p:cNvPr id="169" name="Shape 169"/>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a:r>
              <a:rPr lang="en" dirty="0">
                <a:solidFill>
                  <a:schemeClr val="lt1"/>
                </a:solidFill>
              </a:rPr>
              <a:t>5) </a:t>
            </a:r>
            <a:r>
              <a:rPr lang="en-US" dirty="0" err="1">
                <a:solidFill>
                  <a:schemeClr val="lt1"/>
                </a:solidFill>
              </a:rPr>
              <a:t>Conoce</a:t>
            </a:r>
            <a:r>
              <a:rPr lang="en-US" dirty="0">
                <a:solidFill>
                  <a:schemeClr val="lt1"/>
                </a:solidFill>
              </a:rPr>
              <a:t> </a:t>
            </a:r>
            <a:r>
              <a:rPr lang="en-US" dirty="0" err="1">
                <a:solidFill>
                  <a:schemeClr val="lt1"/>
                </a:solidFill>
              </a:rPr>
              <a:t>tus</a:t>
            </a:r>
            <a:r>
              <a:rPr lang="en-US" dirty="0">
                <a:solidFill>
                  <a:schemeClr val="lt1"/>
                </a:solidFill>
              </a:rPr>
              <a:t> </a:t>
            </a:r>
            <a:r>
              <a:rPr lang="en-US" dirty="0" err="1">
                <a:solidFill>
                  <a:schemeClr val="lt1"/>
                </a:solidFill>
              </a:rPr>
              <a:t>algoritmos</a:t>
            </a:r>
            <a:endParaRPr dirty="0">
              <a:solidFill>
                <a:srgbClr val="FFFFFF"/>
              </a:solidFill>
            </a:endParaRPr>
          </a:p>
        </p:txBody>
      </p:sp>
      <p:sp>
        <p:nvSpPr>
          <p:cNvPr id="170" name="Shape 17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bg1"/>
                </a:solidFill>
              </a:rPr>
              <a:t>27</a:t>
            </a:fld>
            <a:endParaRPr lang="en">
              <a:solidFill>
                <a:schemeClr val="bg1"/>
              </a:solidFill>
            </a:endParaRPr>
          </a:p>
        </p:txBody>
      </p:sp>
      <p:graphicFrame>
        <p:nvGraphicFramePr>
          <p:cNvPr id="18" name="Shape 122"/>
          <p:cNvGraphicFramePr/>
          <p:nvPr>
            <p:extLst>
              <p:ext uri="{D42A27DB-BD31-4B8C-83A1-F6EECF244321}">
                <p14:modId xmlns:p14="http://schemas.microsoft.com/office/powerpoint/2010/main" val="2571455136"/>
              </p:ext>
            </p:extLst>
          </p:nvPr>
        </p:nvGraphicFramePr>
        <p:xfrm>
          <a:off x="752650" y="2228486"/>
          <a:ext cx="72390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gridCol w="482600">
                  <a:extLst>
                    <a:ext uri="{9D8B030D-6E8A-4147-A177-3AD203B41FA5}">
                      <a16:colId xmlns:a16="http://schemas.microsoft.com/office/drawing/2014/main" val="20003"/>
                    </a:ext>
                  </a:extLst>
                </a:gridCol>
                <a:gridCol w="482600">
                  <a:extLst>
                    <a:ext uri="{9D8B030D-6E8A-4147-A177-3AD203B41FA5}">
                      <a16:colId xmlns:a16="http://schemas.microsoft.com/office/drawing/2014/main" val="20004"/>
                    </a:ext>
                  </a:extLst>
                </a:gridCol>
                <a:gridCol w="482600">
                  <a:extLst>
                    <a:ext uri="{9D8B030D-6E8A-4147-A177-3AD203B41FA5}">
                      <a16:colId xmlns:a16="http://schemas.microsoft.com/office/drawing/2014/main" val="20005"/>
                    </a:ext>
                  </a:extLst>
                </a:gridCol>
                <a:gridCol w="482600">
                  <a:extLst>
                    <a:ext uri="{9D8B030D-6E8A-4147-A177-3AD203B41FA5}">
                      <a16:colId xmlns:a16="http://schemas.microsoft.com/office/drawing/2014/main" val="20006"/>
                    </a:ext>
                  </a:extLst>
                </a:gridCol>
                <a:gridCol w="482600">
                  <a:extLst>
                    <a:ext uri="{9D8B030D-6E8A-4147-A177-3AD203B41FA5}">
                      <a16:colId xmlns:a16="http://schemas.microsoft.com/office/drawing/2014/main" val="20007"/>
                    </a:ext>
                  </a:extLst>
                </a:gridCol>
                <a:gridCol w="482600">
                  <a:extLst>
                    <a:ext uri="{9D8B030D-6E8A-4147-A177-3AD203B41FA5}">
                      <a16:colId xmlns:a16="http://schemas.microsoft.com/office/drawing/2014/main" val="20008"/>
                    </a:ext>
                  </a:extLst>
                </a:gridCol>
                <a:gridCol w="482600">
                  <a:extLst>
                    <a:ext uri="{9D8B030D-6E8A-4147-A177-3AD203B41FA5}">
                      <a16:colId xmlns:a16="http://schemas.microsoft.com/office/drawing/2014/main" val="20009"/>
                    </a:ext>
                  </a:extLst>
                </a:gridCol>
                <a:gridCol w="482600">
                  <a:extLst>
                    <a:ext uri="{9D8B030D-6E8A-4147-A177-3AD203B41FA5}">
                      <a16:colId xmlns:a16="http://schemas.microsoft.com/office/drawing/2014/main" val="20010"/>
                    </a:ext>
                  </a:extLst>
                </a:gridCol>
                <a:gridCol w="482600">
                  <a:extLst>
                    <a:ext uri="{9D8B030D-6E8A-4147-A177-3AD203B41FA5}">
                      <a16:colId xmlns:a16="http://schemas.microsoft.com/office/drawing/2014/main" val="20011"/>
                    </a:ext>
                  </a:extLst>
                </a:gridCol>
                <a:gridCol w="482600">
                  <a:extLst>
                    <a:ext uri="{9D8B030D-6E8A-4147-A177-3AD203B41FA5}">
                      <a16:colId xmlns:a16="http://schemas.microsoft.com/office/drawing/2014/main" val="20012"/>
                    </a:ext>
                  </a:extLst>
                </a:gridCol>
                <a:gridCol w="482600">
                  <a:extLst>
                    <a:ext uri="{9D8B030D-6E8A-4147-A177-3AD203B41FA5}">
                      <a16:colId xmlns:a16="http://schemas.microsoft.com/office/drawing/2014/main" val="20013"/>
                    </a:ext>
                  </a:extLst>
                </a:gridCol>
                <a:gridCol w="482600">
                  <a:extLst>
                    <a:ext uri="{9D8B030D-6E8A-4147-A177-3AD203B41FA5}">
                      <a16:colId xmlns:a16="http://schemas.microsoft.com/office/drawing/2014/main" val="20014"/>
                    </a:ext>
                  </a:extLst>
                </a:gridCol>
              </a:tblGrid>
              <a:tr h="381000">
                <a:tc>
                  <a:txBody>
                    <a:bodyPr/>
                    <a:lstStyle/>
                    <a:p>
                      <a:pPr lvl="0" algn="ctr">
                        <a:spcBef>
                          <a:spcPts val="0"/>
                        </a:spcBef>
                        <a:buNone/>
                      </a:pPr>
                      <a:r>
                        <a:rPr lang="en" dirty="0">
                          <a:solidFill>
                            <a:schemeClr val="bg1"/>
                          </a:solidFill>
                        </a:rPr>
                        <a:t>4</a:t>
                      </a:r>
                    </a:p>
                  </a:txBody>
                  <a:tcPr marL="91425" marR="91425" marT="91425" marB="91425">
                    <a:solidFill>
                      <a:srgbClr val="0070C0"/>
                    </a:solidFill>
                  </a:tcPr>
                </a:tc>
                <a:tc>
                  <a:txBody>
                    <a:bodyPr/>
                    <a:lstStyle/>
                    <a:p>
                      <a:pPr lvl="0" algn="ctr">
                        <a:spcBef>
                          <a:spcPts val="0"/>
                        </a:spcBef>
                        <a:buNone/>
                      </a:pPr>
                      <a:r>
                        <a:rPr lang="en" dirty="0">
                          <a:solidFill>
                            <a:schemeClr val="bg1"/>
                          </a:solidFill>
                        </a:rPr>
                        <a:t>4</a:t>
                      </a:r>
                    </a:p>
                  </a:txBody>
                  <a:tcPr marL="91425" marR="91425" marT="91425" marB="91425">
                    <a:solidFill>
                      <a:srgbClr val="0070C0"/>
                    </a:solidFill>
                  </a:tcPr>
                </a:tc>
                <a:tc>
                  <a:txBody>
                    <a:bodyPr/>
                    <a:lstStyle/>
                    <a:p>
                      <a:pPr lvl="0" algn="ctr">
                        <a:spcBef>
                          <a:spcPts val="0"/>
                        </a:spcBef>
                        <a:buNone/>
                      </a:pPr>
                      <a:r>
                        <a:rPr lang="en" dirty="0">
                          <a:solidFill>
                            <a:schemeClr val="bg1"/>
                          </a:solidFill>
                        </a:rPr>
                        <a:t>6</a:t>
                      </a:r>
                    </a:p>
                  </a:txBody>
                  <a:tcPr marL="91425" marR="91425" marT="91425" marB="91425">
                    <a:solidFill>
                      <a:srgbClr val="0070C0"/>
                    </a:solidFill>
                  </a:tcPr>
                </a:tc>
                <a:tc>
                  <a:txBody>
                    <a:bodyPr/>
                    <a:lstStyle/>
                    <a:p>
                      <a:pPr lvl="0" algn="ctr">
                        <a:spcBef>
                          <a:spcPts val="0"/>
                        </a:spcBef>
                        <a:buNone/>
                      </a:pPr>
                      <a:r>
                        <a:rPr lang="en" dirty="0">
                          <a:solidFill>
                            <a:schemeClr val="bg1"/>
                          </a:solidFill>
                        </a:rPr>
                        <a:t>6</a:t>
                      </a:r>
                    </a:p>
                  </a:txBody>
                  <a:tcPr marL="91425" marR="91425" marT="91425" marB="91425">
                    <a:solidFill>
                      <a:srgbClr val="0070C0"/>
                    </a:solidFill>
                  </a:tcPr>
                </a:tc>
                <a:tc>
                  <a:txBody>
                    <a:bodyPr/>
                    <a:lstStyle/>
                    <a:p>
                      <a:pPr lvl="0" algn="ctr">
                        <a:spcBef>
                          <a:spcPts val="0"/>
                        </a:spcBef>
                        <a:buNone/>
                      </a:pPr>
                      <a:r>
                        <a:rPr lang="en" dirty="0">
                          <a:solidFill>
                            <a:schemeClr val="bg1"/>
                          </a:solidFill>
                        </a:rPr>
                        <a:t>8</a:t>
                      </a:r>
                    </a:p>
                  </a:txBody>
                  <a:tcPr marL="91425" marR="91425" marT="91425" marB="91425">
                    <a:solidFill>
                      <a:srgbClr val="0070C0"/>
                    </a:solidFill>
                  </a:tcPr>
                </a:tc>
                <a:tc>
                  <a:txBody>
                    <a:bodyPr/>
                    <a:lstStyle/>
                    <a:p>
                      <a:pPr lvl="0" algn="ctr">
                        <a:spcBef>
                          <a:spcPts val="0"/>
                        </a:spcBef>
                        <a:buNone/>
                      </a:pPr>
                      <a:r>
                        <a:rPr lang="en" dirty="0">
                          <a:solidFill>
                            <a:schemeClr val="bg1"/>
                          </a:solidFill>
                        </a:rPr>
                        <a:t>6</a:t>
                      </a:r>
                    </a:p>
                  </a:txBody>
                  <a:tcPr marL="91425" marR="91425" marT="91425" marB="91425">
                    <a:solidFill>
                      <a:srgbClr val="0070C0"/>
                    </a:solidFill>
                  </a:tcPr>
                </a:tc>
                <a:tc>
                  <a:txBody>
                    <a:bodyPr/>
                    <a:lstStyle/>
                    <a:p>
                      <a:pPr lvl="0" algn="ctr">
                        <a:spcBef>
                          <a:spcPts val="0"/>
                        </a:spcBef>
                        <a:buNone/>
                      </a:pPr>
                      <a:r>
                        <a:rPr lang="en" dirty="0">
                          <a:solidFill>
                            <a:schemeClr val="bg1"/>
                          </a:solidFill>
                        </a:rPr>
                        <a:t>6</a:t>
                      </a:r>
                    </a:p>
                  </a:txBody>
                  <a:tcPr marL="91425" marR="91425" marT="91425" marB="91425">
                    <a:solidFill>
                      <a:srgbClr val="0070C0"/>
                    </a:solidFill>
                  </a:tcPr>
                </a:tc>
                <a:tc>
                  <a:txBody>
                    <a:bodyPr/>
                    <a:lstStyle/>
                    <a:p>
                      <a:pPr lvl="0" algn="ctr">
                        <a:spcBef>
                          <a:spcPts val="0"/>
                        </a:spcBef>
                        <a:buNone/>
                      </a:pPr>
                      <a:r>
                        <a:rPr lang="en" dirty="0">
                          <a:solidFill>
                            <a:schemeClr val="bg1"/>
                          </a:solidFill>
                        </a:rPr>
                        <a:t>4</a:t>
                      </a:r>
                    </a:p>
                  </a:txBody>
                  <a:tcPr marL="91425" marR="91425" marT="91425" marB="91425">
                    <a:solidFill>
                      <a:srgbClr val="0070C0"/>
                    </a:solidFill>
                  </a:tcPr>
                </a:tc>
                <a:tc>
                  <a:txBody>
                    <a:bodyPr/>
                    <a:lstStyle/>
                    <a:p>
                      <a:pPr lvl="0" algn="ctr">
                        <a:spcBef>
                          <a:spcPts val="0"/>
                        </a:spcBef>
                        <a:buNone/>
                      </a:pPr>
                      <a:r>
                        <a:rPr lang="en" dirty="0">
                          <a:solidFill>
                            <a:schemeClr val="bg1"/>
                          </a:solidFill>
                        </a:rPr>
                        <a:t>8</a:t>
                      </a:r>
                    </a:p>
                  </a:txBody>
                  <a:tcPr marL="91425" marR="91425" marT="91425" marB="91425">
                    <a:solidFill>
                      <a:srgbClr val="0070C0"/>
                    </a:solidFill>
                  </a:tcPr>
                </a:tc>
                <a:tc>
                  <a:txBody>
                    <a:bodyPr/>
                    <a:lstStyle/>
                    <a:p>
                      <a:pPr lvl="0" algn="ctr">
                        <a:spcBef>
                          <a:spcPts val="0"/>
                        </a:spcBef>
                        <a:buNone/>
                      </a:pPr>
                      <a:r>
                        <a:rPr lang="en" dirty="0">
                          <a:solidFill>
                            <a:schemeClr val="bg1"/>
                          </a:solidFill>
                        </a:rPr>
                        <a:t>8</a:t>
                      </a:r>
                    </a:p>
                  </a:txBody>
                  <a:tcPr marL="91425" marR="91425" marT="91425" marB="91425">
                    <a:solidFill>
                      <a:srgbClr val="0070C0"/>
                    </a:solidFill>
                  </a:tcPr>
                </a:tc>
                <a:tc>
                  <a:txBody>
                    <a:bodyPr/>
                    <a:lstStyle/>
                    <a:p>
                      <a:pPr lvl="0" algn="ctr">
                        <a:spcBef>
                          <a:spcPts val="0"/>
                        </a:spcBef>
                        <a:buNone/>
                      </a:pPr>
                      <a:r>
                        <a:rPr lang="en" dirty="0">
                          <a:solidFill>
                            <a:schemeClr val="bg1"/>
                          </a:solidFill>
                        </a:rPr>
                        <a:t>8</a:t>
                      </a:r>
                    </a:p>
                  </a:txBody>
                  <a:tcPr marL="91425" marR="91425" marT="91425" marB="91425">
                    <a:solidFill>
                      <a:srgbClr val="0070C0"/>
                    </a:solidFill>
                  </a:tcPr>
                </a:tc>
                <a:tc>
                  <a:txBody>
                    <a:bodyPr/>
                    <a:lstStyle/>
                    <a:p>
                      <a:pPr lvl="0" algn="ctr">
                        <a:spcBef>
                          <a:spcPts val="0"/>
                        </a:spcBef>
                        <a:buNone/>
                      </a:pPr>
                      <a:r>
                        <a:rPr lang="en" dirty="0">
                          <a:solidFill>
                            <a:schemeClr val="bg1"/>
                          </a:solidFill>
                        </a:rPr>
                        <a:t>4</a:t>
                      </a:r>
                    </a:p>
                  </a:txBody>
                  <a:tcPr marL="91425" marR="91425" marT="91425" marB="91425">
                    <a:solidFill>
                      <a:srgbClr val="0070C0"/>
                    </a:solidFill>
                  </a:tcPr>
                </a:tc>
                <a:tc>
                  <a:txBody>
                    <a:bodyPr/>
                    <a:lstStyle/>
                    <a:p>
                      <a:pPr lvl="0" algn="ctr">
                        <a:spcBef>
                          <a:spcPts val="0"/>
                        </a:spcBef>
                        <a:buNone/>
                      </a:pPr>
                      <a:r>
                        <a:rPr lang="en" dirty="0">
                          <a:solidFill>
                            <a:schemeClr val="bg1"/>
                          </a:solidFill>
                        </a:rPr>
                        <a:t>8</a:t>
                      </a:r>
                    </a:p>
                  </a:txBody>
                  <a:tcPr marL="91425" marR="91425" marT="91425" marB="91425">
                    <a:solidFill>
                      <a:srgbClr val="0070C0"/>
                    </a:solidFill>
                  </a:tcPr>
                </a:tc>
                <a:tc>
                  <a:txBody>
                    <a:bodyPr/>
                    <a:lstStyle/>
                    <a:p>
                      <a:pPr lvl="0" algn="ctr">
                        <a:spcBef>
                          <a:spcPts val="0"/>
                        </a:spcBef>
                        <a:buNone/>
                      </a:pPr>
                      <a:r>
                        <a:rPr lang="en" dirty="0">
                          <a:solidFill>
                            <a:schemeClr val="bg1"/>
                          </a:solidFill>
                        </a:rPr>
                        <a:t>4</a:t>
                      </a:r>
                    </a:p>
                  </a:txBody>
                  <a:tcPr marL="91425" marR="91425" marT="91425" marB="91425">
                    <a:solidFill>
                      <a:srgbClr val="0070C0"/>
                    </a:solidFill>
                  </a:tcPr>
                </a:tc>
                <a:tc>
                  <a:txBody>
                    <a:bodyPr/>
                    <a:lstStyle/>
                    <a:p>
                      <a:pPr lvl="0" algn="ctr">
                        <a:spcBef>
                          <a:spcPts val="0"/>
                        </a:spcBef>
                        <a:buNone/>
                      </a:pPr>
                      <a:r>
                        <a:rPr lang="en" dirty="0">
                          <a:solidFill>
                            <a:schemeClr val="bg1"/>
                          </a:solidFill>
                        </a:rPr>
                        <a:t>6</a:t>
                      </a:r>
                    </a:p>
                  </a:txBody>
                  <a:tcPr marL="91425" marR="91425" marT="91425" marB="91425">
                    <a:solidFill>
                      <a:srgbClr val="0070C0"/>
                    </a:solidFill>
                  </a:tcPr>
                </a:tc>
                <a:extLst>
                  <a:ext uri="{0D108BD9-81ED-4DB2-BD59-A6C34878D82A}">
                    <a16:rowId xmlns:a16="http://schemas.microsoft.com/office/drawing/2014/main" val="10000"/>
                  </a:ext>
                </a:extLst>
              </a:tr>
            </a:tbl>
          </a:graphicData>
        </a:graphic>
      </p:graphicFrame>
      <p:graphicFrame>
        <p:nvGraphicFramePr>
          <p:cNvPr id="21" name="Shape 122"/>
          <p:cNvGraphicFramePr/>
          <p:nvPr>
            <p:extLst>
              <p:ext uri="{D42A27DB-BD31-4B8C-83A1-F6EECF244321}">
                <p14:modId xmlns:p14="http://schemas.microsoft.com/office/powerpoint/2010/main" val="826784215"/>
              </p:ext>
            </p:extLst>
          </p:nvPr>
        </p:nvGraphicFramePr>
        <p:xfrm>
          <a:off x="752650" y="2773373"/>
          <a:ext cx="24130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gridCol w="482600">
                  <a:extLst>
                    <a:ext uri="{9D8B030D-6E8A-4147-A177-3AD203B41FA5}">
                      <a16:colId xmlns:a16="http://schemas.microsoft.com/office/drawing/2014/main" val="20003"/>
                    </a:ext>
                  </a:extLst>
                </a:gridCol>
                <a:gridCol w="482600">
                  <a:extLst>
                    <a:ext uri="{9D8B030D-6E8A-4147-A177-3AD203B41FA5}">
                      <a16:colId xmlns:a16="http://schemas.microsoft.com/office/drawing/2014/main" val="20004"/>
                    </a:ext>
                  </a:extLst>
                </a:gridCol>
              </a:tblGrid>
              <a:tr h="381000">
                <a:tc>
                  <a:txBody>
                    <a:bodyPr/>
                    <a:lstStyle/>
                    <a:p>
                      <a:pPr lvl="0" algn="ctr">
                        <a:spcBef>
                          <a:spcPts val="0"/>
                        </a:spcBef>
                        <a:buNone/>
                      </a:pPr>
                      <a:r>
                        <a:rPr lang="en" dirty="0">
                          <a:solidFill>
                            <a:schemeClr val="bg1"/>
                          </a:solidFill>
                        </a:rPr>
                        <a:t>4</a:t>
                      </a:r>
                    </a:p>
                  </a:txBody>
                  <a:tcPr marL="91425" marR="91425" marT="91425" marB="91425">
                    <a:solidFill>
                      <a:srgbClr val="0070C0"/>
                    </a:solidFill>
                  </a:tcPr>
                </a:tc>
                <a:tc>
                  <a:txBody>
                    <a:bodyPr/>
                    <a:lstStyle/>
                    <a:p>
                      <a:pPr lvl="0" algn="ctr">
                        <a:spcBef>
                          <a:spcPts val="0"/>
                        </a:spcBef>
                        <a:buNone/>
                      </a:pPr>
                      <a:r>
                        <a:rPr lang="en" dirty="0">
                          <a:solidFill>
                            <a:schemeClr val="bg1"/>
                          </a:solidFill>
                        </a:rPr>
                        <a:t>4</a:t>
                      </a:r>
                    </a:p>
                  </a:txBody>
                  <a:tcPr marL="91425" marR="91425" marT="91425" marB="91425">
                    <a:solidFill>
                      <a:srgbClr val="0070C0"/>
                    </a:solidFill>
                  </a:tcPr>
                </a:tc>
                <a:tc>
                  <a:txBody>
                    <a:bodyPr/>
                    <a:lstStyle/>
                    <a:p>
                      <a:pPr lvl="0" algn="ctr">
                        <a:spcBef>
                          <a:spcPts val="0"/>
                        </a:spcBef>
                        <a:buNone/>
                      </a:pPr>
                      <a:r>
                        <a:rPr lang="en" dirty="0">
                          <a:solidFill>
                            <a:schemeClr val="bg1"/>
                          </a:solidFill>
                        </a:rPr>
                        <a:t>4</a:t>
                      </a:r>
                    </a:p>
                  </a:txBody>
                  <a:tcPr marL="91425" marR="91425" marT="91425" marB="91425">
                    <a:solidFill>
                      <a:srgbClr val="0070C0"/>
                    </a:solidFill>
                  </a:tcPr>
                </a:tc>
                <a:tc>
                  <a:txBody>
                    <a:bodyPr/>
                    <a:lstStyle/>
                    <a:p>
                      <a:pPr lvl="0" algn="ctr">
                        <a:spcBef>
                          <a:spcPts val="0"/>
                        </a:spcBef>
                        <a:buNone/>
                      </a:pPr>
                      <a:r>
                        <a:rPr lang="en" dirty="0">
                          <a:solidFill>
                            <a:schemeClr val="bg1"/>
                          </a:solidFill>
                        </a:rPr>
                        <a:t>4</a:t>
                      </a:r>
                    </a:p>
                  </a:txBody>
                  <a:tcPr marL="91425" marR="91425" marT="91425" marB="91425">
                    <a:solidFill>
                      <a:srgbClr val="0070C0"/>
                    </a:solidFill>
                  </a:tcPr>
                </a:tc>
                <a:tc>
                  <a:txBody>
                    <a:bodyPr/>
                    <a:lstStyle/>
                    <a:p>
                      <a:pPr lvl="0" algn="ctr">
                        <a:spcBef>
                          <a:spcPts val="0"/>
                        </a:spcBef>
                        <a:buNone/>
                      </a:pPr>
                      <a:r>
                        <a:rPr lang="en" dirty="0">
                          <a:solidFill>
                            <a:schemeClr val="bg1"/>
                          </a:solidFill>
                        </a:rPr>
                        <a:t>4</a:t>
                      </a:r>
                    </a:p>
                  </a:txBody>
                  <a:tcPr marL="91425" marR="91425" marT="91425" marB="91425">
                    <a:solidFill>
                      <a:srgbClr val="0070C0"/>
                    </a:solidFill>
                  </a:tcPr>
                </a:tc>
                <a:extLst>
                  <a:ext uri="{0D108BD9-81ED-4DB2-BD59-A6C34878D82A}">
                    <a16:rowId xmlns:a16="http://schemas.microsoft.com/office/drawing/2014/main" val="10000"/>
                  </a:ext>
                </a:extLst>
              </a:tr>
            </a:tbl>
          </a:graphicData>
        </a:graphic>
      </p:graphicFrame>
      <p:graphicFrame>
        <p:nvGraphicFramePr>
          <p:cNvPr id="22" name="Shape 122"/>
          <p:cNvGraphicFramePr/>
          <p:nvPr>
            <p:extLst>
              <p:ext uri="{D42A27DB-BD31-4B8C-83A1-F6EECF244321}">
                <p14:modId xmlns:p14="http://schemas.microsoft.com/office/powerpoint/2010/main" val="1648763811"/>
              </p:ext>
            </p:extLst>
          </p:nvPr>
        </p:nvGraphicFramePr>
        <p:xfrm>
          <a:off x="4042389" y="2780725"/>
          <a:ext cx="43434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gridCol w="482600">
                  <a:extLst>
                    <a:ext uri="{9D8B030D-6E8A-4147-A177-3AD203B41FA5}">
                      <a16:colId xmlns:a16="http://schemas.microsoft.com/office/drawing/2014/main" val="20003"/>
                    </a:ext>
                  </a:extLst>
                </a:gridCol>
                <a:gridCol w="482600">
                  <a:extLst>
                    <a:ext uri="{9D8B030D-6E8A-4147-A177-3AD203B41FA5}">
                      <a16:colId xmlns:a16="http://schemas.microsoft.com/office/drawing/2014/main" val="20004"/>
                    </a:ext>
                  </a:extLst>
                </a:gridCol>
                <a:gridCol w="482600">
                  <a:extLst>
                    <a:ext uri="{9D8B030D-6E8A-4147-A177-3AD203B41FA5}">
                      <a16:colId xmlns:a16="http://schemas.microsoft.com/office/drawing/2014/main" val="20005"/>
                    </a:ext>
                  </a:extLst>
                </a:gridCol>
                <a:gridCol w="482600">
                  <a:extLst>
                    <a:ext uri="{9D8B030D-6E8A-4147-A177-3AD203B41FA5}">
                      <a16:colId xmlns:a16="http://schemas.microsoft.com/office/drawing/2014/main" val="20006"/>
                    </a:ext>
                  </a:extLst>
                </a:gridCol>
                <a:gridCol w="482600">
                  <a:extLst>
                    <a:ext uri="{9D8B030D-6E8A-4147-A177-3AD203B41FA5}">
                      <a16:colId xmlns:a16="http://schemas.microsoft.com/office/drawing/2014/main" val="20007"/>
                    </a:ext>
                  </a:extLst>
                </a:gridCol>
                <a:gridCol w="482600">
                  <a:extLst>
                    <a:ext uri="{9D8B030D-6E8A-4147-A177-3AD203B41FA5}">
                      <a16:colId xmlns:a16="http://schemas.microsoft.com/office/drawing/2014/main" val="20008"/>
                    </a:ext>
                  </a:extLst>
                </a:gridCol>
              </a:tblGrid>
              <a:tr h="381000">
                <a:tc>
                  <a:txBody>
                    <a:bodyPr/>
                    <a:lstStyle/>
                    <a:p>
                      <a:pPr lvl="0" algn="ctr">
                        <a:spcBef>
                          <a:spcPts val="0"/>
                        </a:spcBef>
                        <a:buNone/>
                      </a:pPr>
                      <a:r>
                        <a:rPr lang="en" dirty="0">
                          <a:solidFill>
                            <a:schemeClr val="bg1"/>
                          </a:solidFill>
                        </a:rPr>
                        <a:t>8</a:t>
                      </a:r>
                    </a:p>
                  </a:txBody>
                  <a:tcPr marL="91425" marR="91425" marT="91425" marB="91425">
                    <a:solidFill>
                      <a:srgbClr val="0070C0"/>
                    </a:solidFill>
                  </a:tcPr>
                </a:tc>
                <a:tc>
                  <a:txBody>
                    <a:bodyPr/>
                    <a:lstStyle/>
                    <a:p>
                      <a:pPr lvl="0" algn="ctr">
                        <a:spcBef>
                          <a:spcPts val="0"/>
                        </a:spcBef>
                        <a:buNone/>
                      </a:pPr>
                      <a:r>
                        <a:rPr lang="en" dirty="0">
                          <a:solidFill>
                            <a:schemeClr val="bg1"/>
                          </a:solidFill>
                        </a:rPr>
                        <a:t>8</a:t>
                      </a:r>
                    </a:p>
                  </a:txBody>
                  <a:tcPr marL="91425" marR="91425" marT="91425" marB="91425">
                    <a:solidFill>
                      <a:srgbClr val="0070C0"/>
                    </a:solidFill>
                  </a:tcPr>
                </a:tc>
                <a:tc>
                  <a:txBody>
                    <a:bodyPr/>
                    <a:lstStyle/>
                    <a:p>
                      <a:pPr lvl="0" algn="ctr">
                        <a:spcBef>
                          <a:spcPts val="0"/>
                        </a:spcBef>
                        <a:buNone/>
                      </a:pPr>
                      <a:r>
                        <a:rPr lang="en" dirty="0">
                          <a:solidFill>
                            <a:schemeClr val="bg1"/>
                          </a:solidFill>
                        </a:rPr>
                        <a:t>6</a:t>
                      </a:r>
                    </a:p>
                  </a:txBody>
                  <a:tcPr marL="91425" marR="91425" marT="91425" marB="91425">
                    <a:solidFill>
                      <a:srgbClr val="0070C0"/>
                    </a:solidFill>
                  </a:tcPr>
                </a:tc>
                <a:tc>
                  <a:txBody>
                    <a:bodyPr/>
                    <a:lstStyle/>
                    <a:p>
                      <a:pPr lvl="0" algn="ctr">
                        <a:spcBef>
                          <a:spcPts val="0"/>
                        </a:spcBef>
                        <a:buNone/>
                      </a:pPr>
                      <a:r>
                        <a:rPr lang="en" dirty="0">
                          <a:solidFill>
                            <a:schemeClr val="bg1"/>
                          </a:solidFill>
                        </a:rPr>
                        <a:t>6</a:t>
                      </a:r>
                    </a:p>
                  </a:txBody>
                  <a:tcPr marL="91425" marR="91425" marT="91425" marB="91425">
                    <a:solidFill>
                      <a:srgbClr val="0070C0"/>
                    </a:solidFill>
                  </a:tcPr>
                </a:tc>
                <a:tc>
                  <a:txBody>
                    <a:bodyPr/>
                    <a:lstStyle/>
                    <a:p>
                      <a:pPr lvl="0" algn="ctr">
                        <a:spcBef>
                          <a:spcPts val="0"/>
                        </a:spcBef>
                        <a:buNone/>
                      </a:pPr>
                      <a:r>
                        <a:rPr lang="en" dirty="0">
                          <a:solidFill>
                            <a:schemeClr val="bg1"/>
                          </a:solidFill>
                        </a:rPr>
                        <a:t>8</a:t>
                      </a:r>
                    </a:p>
                  </a:txBody>
                  <a:tcPr marL="91425" marR="91425" marT="91425" marB="91425">
                    <a:solidFill>
                      <a:srgbClr val="0070C0"/>
                    </a:solidFill>
                  </a:tcPr>
                </a:tc>
                <a:tc>
                  <a:txBody>
                    <a:bodyPr/>
                    <a:lstStyle/>
                    <a:p>
                      <a:pPr lvl="0" algn="ctr">
                        <a:spcBef>
                          <a:spcPts val="0"/>
                        </a:spcBef>
                        <a:buNone/>
                      </a:pPr>
                      <a:r>
                        <a:rPr lang="en" dirty="0">
                          <a:solidFill>
                            <a:schemeClr val="bg1"/>
                          </a:solidFill>
                        </a:rPr>
                        <a:t>6</a:t>
                      </a:r>
                    </a:p>
                  </a:txBody>
                  <a:tcPr marL="91425" marR="91425" marT="91425" marB="91425">
                    <a:solidFill>
                      <a:srgbClr val="0070C0"/>
                    </a:solidFill>
                  </a:tcPr>
                </a:tc>
                <a:tc>
                  <a:txBody>
                    <a:bodyPr/>
                    <a:lstStyle/>
                    <a:p>
                      <a:pPr lvl="0" algn="ctr">
                        <a:spcBef>
                          <a:spcPts val="0"/>
                        </a:spcBef>
                        <a:buNone/>
                      </a:pPr>
                      <a:r>
                        <a:rPr lang="en" dirty="0">
                          <a:solidFill>
                            <a:schemeClr val="bg1"/>
                          </a:solidFill>
                        </a:rPr>
                        <a:t>6</a:t>
                      </a:r>
                    </a:p>
                  </a:txBody>
                  <a:tcPr marL="91425" marR="91425" marT="91425" marB="91425">
                    <a:solidFill>
                      <a:srgbClr val="0070C0"/>
                    </a:solidFill>
                  </a:tcPr>
                </a:tc>
                <a:tc>
                  <a:txBody>
                    <a:bodyPr/>
                    <a:lstStyle/>
                    <a:p>
                      <a:pPr lvl="0" algn="ctr">
                        <a:spcBef>
                          <a:spcPts val="0"/>
                        </a:spcBef>
                        <a:buNone/>
                      </a:pPr>
                      <a:r>
                        <a:rPr lang="en" dirty="0">
                          <a:solidFill>
                            <a:schemeClr val="bg1"/>
                          </a:solidFill>
                        </a:rPr>
                        <a:t>8</a:t>
                      </a:r>
                    </a:p>
                  </a:txBody>
                  <a:tcPr marL="91425" marR="91425" marT="91425" marB="91425">
                    <a:solidFill>
                      <a:srgbClr val="0070C0"/>
                    </a:solidFill>
                  </a:tcPr>
                </a:tc>
                <a:tc>
                  <a:txBody>
                    <a:bodyPr/>
                    <a:lstStyle/>
                    <a:p>
                      <a:pPr lvl="0" algn="ctr">
                        <a:spcBef>
                          <a:spcPts val="0"/>
                        </a:spcBef>
                        <a:buNone/>
                      </a:pPr>
                      <a:r>
                        <a:rPr lang="en" dirty="0">
                          <a:solidFill>
                            <a:schemeClr val="bg1"/>
                          </a:solidFill>
                        </a:rPr>
                        <a:t>8</a:t>
                      </a:r>
                    </a:p>
                  </a:txBody>
                  <a:tcPr marL="91425" marR="91425" marT="91425" marB="91425">
                    <a:solidFill>
                      <a:srgbClr val="0070C0"/>
                    </a:solidFill>
                  </a:tcPr>
                </a:tc>
                <a:extLst>
                  <a:ext uri="{0D108BD9-81ED-4DB2-BD59-A6C34878D82A}">
                    <a16:rowId xmlns:a16="http://schemas.microsoft.com/office/drawing/2014/main" val="10000"/>
                  </a:ext>
                </a:extLst>
              </a:tr>
            </a:tbl>
          </a:graphicData>
        </a:graphic>
      </p:graphicFrame>
      <p:graphicFrame>
        <p:nvGraphicFramePr>
          <p:cNvPr id="23" name="Shape 122"/>
          <p:cNvGraphicFramePr/>
          <p:nvPr>
            <p:extLst>
              <p:ext uri="{D42A27DB-BD31-4B8C-83A1-F6EECF244321}">
                <p14:modId xmlns:p14="http://schemas.microsoft.com/office/powerpoint/2010/main" val="261780766"/>
              </p:ext>
            </p:extLst>
          </p:nvPr>
        </p:nvGraphicFramePr>
        <p:xfrm>
          <a:off x="3353871" y="2773373"/>
          <a:ext cx="4826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tblGrid>
              <a:tr h="381000">
                <a:tc>
                  <a:txBody>
                    <a:bodyPr/>
                    <a:lstStyle/>
                    <a:p>
                      <a:pPr lvl="0" algn="ctr">
                        <a:spcBef>
                          <a:spcPts val="0"/>
                        </a:spcBef>
                        <a:buNone/>
                      </a:pPr>
                      <a:r>
                        <a:rPr lang="en" b="1" dirty="0">
                          <a:solidFill>
                            <a:schemeClr val="bg1"/>
                          </a:solidFill>
                        </a:rPr>
                        <a:t>6</a:t>
                      </a:r>
                    </a:p>
                  </a:txBody>
                  <a:tcPr marL="91425" marR="91425" marT="91425" marB="91425">
                    <a:solidFill>
                      <a:srgbClr val="002060"/>
                    </a:solidFill>
                  </a:tcPr>
                </a:tc>
                <a:extLst>
                  <a:ext uri="{0D108BD9-81ED-4DB2-BD59-A6C34878D82A}">
                    <a16:rowId xmlns:a16="http://schemas.microsoft.com/office/drawing/2014/main" val="10000"/>
                  </a:ext>
                </a:extLst>
              </a:tr>
            </a:tbl>
          </a:graphicData>
        </a:graphic>
      </p:graphicFrame>
      <p:graphicFrame>
        <p:nvGraphicFramePr>
          <p:cNvPr id="25" name="Shape 122"/>
          <p:cNvGraphicFramePr/>
          <p:nvPr>
            <p:extLst>
              <p:ext uri="{D42A27DB-BD31-4B8C-83A1-F6EECF244321}">
                <p14:modId xmlns:p14="http://schemas.microsoft.com/office/powerpoint/2010/main" val="1562032718"/>
              </p:ext>
            </p:extLst>
          </p:nvPr>
        </p:nvGraphicFramePr>
        <p:xfrm>
          <a:off x="1235250" y="3325612"/>
          <a:ext cx="19304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gridCol w="482600">
                  <a:extLst>
                    <a:ext uri="{9D8B030D-6E8A-4147-A177-3AD203B41FA5}">
                      <a16:colId xmlns:a16="http://schemas.microsoft.com/office/drawing/2014/main" val="20003"/>
                    </a:ext>
                  </a:extLst>
                </a:gridCol>
              </a:tblGrid>
              <a:tr h="381000">
                <a:tc>
                  <a:txBody>
                    <a:bodyPr/>
                    <a:lstStyle/>
                    <a:p>
                      <a:pPr lvl="0" algn="ctr">
                        <a:spcBef>
                          <a:spcPts val="0"/>
                        </a:spcBef>
                        <a:buNone/>
                      </a:pPr>
                      <a:r>
                        <a:rPr lang="en" dirty="0">
                          <a:solidFill>
                            <a:schemeClr val="bg1"/>
                          </a:solidFill>
                        </a:rPr>
                        <a:t>4</a:t>
                      </a:r>
                    </a:p>
                  </a:txBody>
                  <a:tcPr marL="91425" marR="91425" marT="91425" marB="91425">
                    <a:solidFill>
                      <a:srgbClr val="0070C0"/>
                    </a:solidFill>
                  </a:tcPr>
                </a:tc>
                <a:tc>
                  <a:txBody>
                    <a:bodyPr/>
                    <a:lstStyle/>
                    <a:p>
                      <a:pPr lvl="0" algn="ctr">
                        <a:spcBef>
                          <a:spcPts val="0"/>
                        </a:spcBef>
                        <a:buNone/>
                      </a:pPr>
                      <a:r>
                        <a:rPr lang="en" dirty="0">
                          <a:solidFill>
                            <a:schemeClr val="bg1"/>
                          </a:solidFill>
                        </a:rPr>
                        <a:t>4</a:t>
                      </a:r>
                    </a:p>
                  </a:txBody>
                  <a:tcPr marL="91425" marR="91425" marT="91425" marB="91425">
                    <a:solidFill>
                      <a:srgbClr val="0070C0"/>
                    </a:solidFill>
                  </a:tcPr>
                </a:tc>
                <a:tc>
                  <a:txBody>
                    <a:bodyPr/>
                    <a:lstStyle/>
                    <a:p>
                      <a:pPr lvl="0" algn="ctr">
                        <a:spcBef>
                          <a:spcPts val="0"/>
                        </a:spcBef>
                        <a:buNone/>
                      </a:pPr>
                      <a:r>
                        <a:rPr lang="en" dirty="0">
                          <a:solidFill>
                            <a:schemeClr val="bg1"/>
                          </a:solidFill>
                        </a:rPr>
                        <a:t>4</a:t>
                      </a:r>
                    </a:p>
                  </a:txBody>
                  <a:tcPr marL="91425" marR="91425" marT="91425" marB="91425">
                    <a:solidFill>
                      <a:srgbClr val="0070C0"/>
                    </a:solidFill>
                  </a:tcPr>
                </a:tc>
                <a:tc>
                  <a:txBody>
                    <a:bodyPr/>
                    <a:lstStyle/>
                    <a:p>
                      <a:pPr lvl="0" algn="ctr">
                        <a:spcBef>
                          <a:spcPts val="0"/>
                        </a:spcBef>
                        <a:buNone/>
                      </a:pPr>
                      <a:r>
                        <a:rPr lang="en" dirty="0">
                          <a:solidFill>
                            <a:schemeClr val="bg1"/>
                          </a:solidFill>
                        </a:rPr>
                        <a:t>4</a:t>
                      </a:r>
                    </a:p>
                  </a:txBody>
                  <a:tcPr marL="91425" marR="91425" marT="91425" marB="91425">
                    <a:solidFill>
                      <a:srgbClr val="0070C0"/>
                    </a:solidFill>
                  </a:tcPr>
                </a:tc>
                <a:extLst>
                  <a:ext uri="{0D108BD9-81ED-4DB2-BD59-A6C34878D82A}">
                    <a16:rowId xmlns:a16="http://schemas.microsoft.com/office/drawing/2014/main" val="10000"/>
                  </a:ext>
                </a:extLst>
              </a:tr>
            </a:tbl>
          </a:graphicData>
        </a:graphic>
      </p:graphicFrame>
      <p:graphicFrame>
        <p:nvGraphicFramePr>
          <p:cNvPr id="26" name="Shape 122"/>
          <p:cNvGraphicFramePr/>
          <p:nvPr>
            <p:extLst>
              <p:ext uri="{D42A27DB-BD31-4B8C-83A1-F6EECF244321}">
                <p14:modId xmlns:p14="http://schemas.microsoft.com/office/powerpoint/2010/main" val="1288684616"/>
              </p:ext>
            </p:extLst>
          </p:nvPr>
        </p:nvGraphicFramePr>
        <p:xfrm>
          <a:off x="435525" y="3318260"/>
          <a:ext cx="4826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tblGrid>
              <a:tr h="381000">
                <a:tc>
                  <a:txBody>
                    <a:bodyPr/>
                    <a:lstStyle/>
                    <a:p>
                      <a:pPr lvl="0" algn="ctr">
                        <a:spcBef>
                          <a:spcPts val="0"/>
                        </a:spcBef>
                        <a:buNone/>
                      </a:pPr>
                      <a:r>
                        <a:rPr lang="en" b="1" dirty="0">
                          <a:solidFill>
                            <a:schemeClr val="bg1"/>
                          </a:solidFill>
                        </a:rPr>
                        <a:t>4</a:t>
                      </a:r>
                    </a:p>
                  </a:txBody>
                  <a:tcPr marL="91425" marR="91425" marT="91425" marB="91425">
                    <a:solidFill>
                      <a:srgbClr val="002060"/>
                    </a:solidFill>
                  </a:tcPr>
                </a:tc>
                <a:extLst>
                  <a:ext uri="{0D108BD9-81ED-4DB2-BD59-A6C34878D82A}">
                    <a16:rowId xmlns:a16="http://schemas.microsoft.com/office/drawing/2014/main" val="10000"/>
                  </a:ext>
                </a:extLst>
              </a:tr>
            </a:tbl>
          </a:graphicData>
        </a:graphic>
      </p:graphicFrame>
      <p:graphicFrame>
        <p:nvGraphicFramePr>
          <p:cNvPr id="31" name="Shape 122"/>
          <p:cNvGraphicFramePr/>
          <p:nvPr>
            <p:extLst>
              <p:ext uri="{D42A27DB-BD31-4B8C-83A1-F6EECF244321}">
                <p14:modId xmlns:p14="http://schemas.microsoft.com/office/powerpoint/2010/main" val="3262782948"/>
              </p:ext>
            </p:extLst>
          </p:nvPr>
        </p:nvGraphicFramePr>
        <p:xfrm>
          <a:off x="3753921" y="3318260"/>
          <a:ext cx="19304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gridCol w="482600">
                  <a:extLst>
                    <a:ext uri="{9D8B030D-6E8A-4147-A177-3AD203B41FA5}">
                      <a16:colId xmlns:a16="http://schemas.microsoft.com/office/drawing/2014/main" val="20003"/>
                    </a:ext>
                  </a:extLst>
                </a:gridCol>
              </a:tblGrid>
              <a:tr h="381000">
                <a:tc>
                  <a:txBody>
                    <a:bodyPr/>
                    <a:lstStyle/>
                    <a:p>
                      <a:pPr lvl="0" algn="ctr">
                        <a:spcBef>
                          <a:spcPts val="0"/>
                        </a:spcBef>
                        <a:buNone/>
                      </a:pPr>
                      <a:r>
                        <a:rPr lang="en" dirty="0">
                          <a:solidFill>
                            <a:schemeClr val="bg1"/>
                          </a:solidFill>
                        </a:rPr>
                        <a:t>6</a:t>
                      </a:r>
                    </a:p>
                  </a:txBody>
                  <a:tcPr marL="91425" marR="91425" marT="91425" marB="91425">
                    <a:solidFill>
                      <a:srgbClr val="0070C0"/>
                    </a:solidFill>
                  </a:tcPr>
                </a:tc>
                <a:tc>
                  <a:txBody>
                    <a:bodyPr/>
                    <a:lstStyle/>
                    <a:p>
                      <a:pPr lvl="0" algn="ctr">
                        <a:spcBef>
                          <a:spcPts val="0"/>
                        </a:spcBef>
                        <a:buNone/>
                      </a:pPr>
                      <a:r>
                        <a:rPr lang="en" dirty="0">
                          <a:solidFill>
                            <a:schemeClr val="bg1"/>
                          </a:solidFill>
                        </a:rPr>
                        <a:t>6</a:t>
                      </a:r>
                    </a:p>
                  </a:txBody>
                  <a:tcPr marL="91425" marR="91425" marT="91425" marB="91425">
                    <a:solidFill>
                      <a:srgbClr val="0070C0"/>
                    </a:solidFill>
                  </a:tcPr>
                </a:tc>
                <a:tc>
                  <a:txBody>
                    <a:bodyPr/>
                    <a:lstStyle/>
                    <a:p>
                      <a:pPr lvl="0" algn="ctr">
                        <a:spcBef>
                          <a:spcPts val="0"/>
                        </a:spcBef>
                        <a:buNone/>
                      </a:pPr>
                      <a:r>
                        <a:rPr lang="en" dirty="0">
                          <a:solidFill>
                            <a:schemeClr val="bg1"/>
                          </a:solidFill>
                        </a:rPr>
                        <a:t>6</a:t>
                      </a:r>
                    </a:p>
                  </a:txBody>
                  <a:tcPr marL="91425" marR="91425" marT="91425" marB="91425">
                    <a:solidFill>
                      <a:srgbClr val="0070C0"/>
                    </a:solidFill>
                  </a:tcPr>
                </a:tc>
                <a:tc>
                  <a:txBody>
                    <a:bodyPr/>
                    <a:lstStyle/>
                    <a:p>
                      <a:pPr lvl="0" algn="ctr">
                        <a:spcBef>
                          <a:spcPts val="0"/>
                        </a:spcBef>
                        <a:buNone/>
                      </a:pPr>
                      <a:r>
                        <a:rPr lang="en" dirty="0">
                          <a:solidFill>
                            <a:schemeClr val="bg1"/>
                          </a:solidFill>
                        </a:rPr>
                        <a:t>6</a:t>
                      </a:r>
                    </a:p>
                  </a:txBody>
                  <a:tcPr marL="91425" marR="91425" marT="91425" marB="91425">
                    <a:solidFill>
                      <a:srgbClr val="0070C0"/>
                    </a:solidFill>
                  </a:tcPr>
                </a:tc>
                <a:extLst>
                  <a:ext uri="{0D108BD9-81ED-4DB2-BD59-A6C34878D82A}">
                    <a16:rowId xmlns:a16="http://schemas.microsoft.com/office/drawing/2014/main" val="10000"/>
                  </a:ext>
                </a:extLst>
              </a:tr>
            </a:tbl>
          </a:graphicData>
        </a:graphic>
      </p:graphicFrame>
      <p:graphicFrame>
        <p:nvGraphicFramePr>
          <p:cNvPr id="32" name="Shape 122"/>
          <p:cNvGraphicFramePr/>
          <p:nvPr>
            <p:extLst>
              <p:ext uri="{D42A27DB-BD31-4B8C-83A1-F6EECF244321}">
                <p14:modId xmlns:p14="http://schemas.microsoft.com/office/powerpoint/2010/main" val="2565512143"/>
              </p:ext>
            </p:extLst>
          </p:nvPr>
        </p:nvGraphicFramePr>
        <p:xfrm>
          <a:off x="6383307" y="3323703"/>
          <a:ext cx="24130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gridCol w="482600">
                  <a:extLst>
                    <a:ext uri="{9D8B030D-6E8A-4147-A177-3AD203B41FA5}">
                      <a16:colId xmlns:a16="http://schemas.microsoft.com/office/drawing/2014/main" val="20003"/>
                    </a:ext>
                  </a:extLst>
                </a:gridCol>
                <a:gridCol w="482600">
                  <a:extLst>
                    <a:ext uri="{9D8B030D-6E8A-4147-A177-3AD203B41FA5}">
                      <a16:colId xmlns:a16="http://schemas.microsoft.com/office/drawing/2014/main" val="20004"/>
                    </a:ext>
                  </a:extLst>
                </a:gridCol>
              </a:tblGrid>
              <a:tr h="381000">
                <a:tc>
                  <a:txBody>
                    <a:bodyPr/>
                    <a:lstStyle/>
                    <a:p>
                      <a:pPr lvl="0" algn="ctr">
                        <a:spcBef>
                          <a:spcPts val="0"/>
                        </a:spcBef>
                        <a:buNone/>
                      </a:pPr>
                      <a:r>
                        <a:rPr lang="en" dirty="0">
                          <a:solidFill>
                            <a:schemeClr val="bg1"/>
                          </a:solidFill>
                        </a:rPr>
                        <a:t>8</a:t>
                      </a:r>
                    </a:p>
                  </a:txBody>
                  <a:tcPr marL="91425" marR="91425" marT="91425" marB="91425">
                    <a:solidFill>
                      <a:srgbClr val="0070C0"/>
                    </a:solidFill>
                  </a:tcPr>
                </a:tc>
                <a:tc>
                  <a:txBody>
                    <a:bodyPr/>
                    <a:lstStyle/>
                    <a:p>
                      <a:pPr lvl="0" algn="ctr">
                        <a:spcBef>
                          <a:spcPts val="0"/>
                        </a:spcBef>
                        <a:buNone/>
                      </a:pPr>
                      <a:r>
                        <a:rPr lang="en" dirty="0">
                          <a:solidFill>
                            <a:schemeClr val="bg1"/>
                          </a:solidFill>
                        </a:rPr>
                        <a:t>8</a:t>
                      </a:r>
                    </a:p>
                  </a:txBody>
                  <a:tcPr marL="91425" marR="91425" marT="91425" marB="91425">
                    <a:solidFill>
                      <a:srgbClr val="0070C0"/>
                    </a:solidFill>
                  </a:tcPr>
                </a:tc>
                <a:tc>
                  <a:txBody>
                    <a:bodyPr/>
                    <a:lstStyle/>
                    <a:p>
                      <a:pPr lvl="0" algn="ctr">
                        <a:spcBef>
                          <a:spcPts val="0"/>
                        </a:spcBef>
                        <a:buNone/>
                      </a:pPr>
                      <a:r>
                        <a:rPr lang="en" dirty="0">
                          <a:solidFill>
                            <a:schemeClr val="bg1"/>
                          </a:solidFill>
                        </a:rPr>
                        <a:t>8</a:t>
                      </a:r>
                    </a:p>
                  </a:txBody>
                  <a:tcPr marL="91425" marR="91425" marT="91425" marB="91425">
                    <a:solidFill>
                      <a:srgbClr val="0070C0"/>
                    </a:solidFill>
                  </a:tcPr>
                </a:tc>
                <a:tc>
                  <a:txBody>
                    <a:bodyPr/>
                    <a:lstStyle/>
                    <a:p>
                      <a:pPr lvl="0" algn="ctr">
                        <a:spcBef>
                          <a:spcPts val="0"/>
                        </a:spcBef>
                        <a:buNone/>
                      </a:pPr>
                      <a:r>
                        <a:rPr lang="en" dirty="0">
                          <a:solidFill>
                            <a:schemeClr val="bg1"/>
                          </a:solidFill>
                        </a:rPr>
                        <a:t>8</a:t>
                      </a:r>
                    </a:p>
                  </a:txBody>
                  <a:tcPr marL="91425" marR="91425" marT="91425" marB="91425">
                    <a:solidFill>
                      <a:srgbClr val="0070C0"/>
                    </a:solidFill>
                  </a:tcPr>
                </a:tc>
                <a:tc>
                  <a:txBody>
                    <a:bodyPr/>
                    <a:lstStyle/>
                    <a:p>
                      <a:pPr lvl="0" algn="ctr">
                        <a:spcBef>
                          <a:spcPts val="0"/>
                        </a:spcBef>
                        <a:buNone/>
                      </a:pPr>
                      <a:r>
                        <a:rPr lang="en" dirty="0">
                          <a:solidFill>
                            <a:schemeClr val="bg1"/>
                          </a:solidFill>
                        </a:rPr>
                        <a:t>8</a:t>
                      </a:r>
                    </a:p>
                  </a:txBody>
                  <a:tcPr marL="91425" marR="91425" marT="91425" marB="91425">
                    <a:solidFill>
                      <a:srgbClr val="0070C0"/>
                    </a:solidFill>
                  </a:tcPr>
                </a:tc>
                <a:extLst>
                  <a:ext uri="{0D108BD9-81ED-4DB2-BD59-A6C34878D82A}">
                    <a16:rowId xmlns:a16="http://schemas.microsoft.com/office/drawing/2014/main" val="10000"/>
                  </a:ext>
                </a:extLst>
              </a:tr>
            </a:tbl>
          </a:graphicData>
        </a:graphic>
      </p:graphicFrame>
      <p:graphicFrame>
        <p:nvGraphicFramePr>
          <p:cNvPr id="33" name="Shape 122"/>
          <p:cNvGraphicFramePr/>
          <p:nvPr>
            <p:extLst>
              <p:ext uri="{D42A27DB-BD31-4B8C-83A1-F6EECF244321}">
                <p14:modId xmlns:p14="http://schemas.microsoft.com/office/powerpoint/2010/main" val="1427001057"/>
              </p:ext>
            </p:extLst>
          </p:nvPr>
        </p:nvGraphicFramePr>
        <p:xfrm>
          <a:off x="5781707" y="3325612"/>
          <a:ext cx="4826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tblGrid>
              <a:tr h="381000">
                <a:tc>
                  <a:txBody>
                    <a:bodyPr/>
                    <a:lstStyle/>
                    <a:p>
                      <a:pPr lvl="0" algn="ctr">
                        <a:spcBef>
                          <a:spcPts val="0"/>
                        </a:spcBef>
                        <a:buNone/>
                      </a:pPr>
                      <a:r>
                        <a:rPr lang="en" b="1" dirty="0">
                          <a:solidFill>
                            <a:schemeClr val="bg1"/>
                          </a:solidFill>
                        </a:rPr>
                        <a:t>8</a:t>
                      </a:r>
                    </a:p>
                  </a:txBody>
                  <a:tcPr marL="91425" marR="91425" marT="91425" marB="91425">
                    <a:solidFill>
                      <a:srgbClr val="002060"/>
                    </a:solidFill>
                  </a:tcPr>
                </a:tc>
                <a:extLst>
                  <a:ext uri="{0D108BD9-81ED-4DB2-BD59-A6C34878D82A}">
                    <a16:rowId xmlns:a16="http://schemas.microsoft.com/office/drawing/2014/main" val="10000"/>
                  </a:ext>
                </a:extLst>
              </a:tr>
            </a:tbl>
          </a:graphicData>
        </a:graphic>
      </p:graphicFrame>
      <p:graphicFrame>
        <p:nvGraphicFramePr>
          <p:cNvPr id="36" name="Shape 122"/>
          <p:cNvGraphicFramePr/>
          <p:nvPr>
            <p:extLst>
              <p:ext uri="{D42A27DB-BD31-4B8C-83A1-F6EECF244321}">
                <p14:modId xmlns:p14="http://schemas.microsoft.com/office/powerpoint/2010/main" val="2390628965"/>
              </p:ext>
            </p:extLst>
          </p:nvPr>
        </p:nvGraphicFramePr>
        <p:xfrm>
          <a:off x="1717850" y="3869502"/>
          <a:ext cx="14478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tblGrid>
              <a:tr h="381000">
                <a:tc>
                  <a:txBody>
                    <a:bodyPr/>
                    <a:lstStyle/>
                    <a:p>
                      <a:pPr lvl="0" algn="ctr">
                        <a:spcBef>
                          <a:spcPts val="0"/>
                        </a:spcBef>
                        <a:buNone/>
                      </a:pPr>
                      <a:r>
                        <a:rPr lang="en" dirty="0">
                          <a:solidFill>
                            <a:schemeClr val="bg1"/>
                          </a:solidFill>
                        </a:rPr>
                        <a:t>4</a:t>
                      </a:r>
                    </a:p>
                  </a:txBody>
                  <a:tcPr marL="91425" marR="91425" marT="91425" marB="91425">
                    <a:solidFill>
                      <a:srgbClr val="0070C0"/>
                    </a:solidFill>
                  </a:tcPr>
                </a:tc>
                <a:tc>
                  <a:txBody>
                    <a:bodyPr/>
                    <a:lstStyle/>
                    <a:p>
                      <a:pPr lvl="0" algn="ctr">
                        <a:spcBef>
                          <a:spcPts val="0"/>
                        </a:spcBef>
                        <a:buNone/>
                      </a:pPr>
                      <a:r>
                        <a:rPr lang="en" dirty="0">
                          <a:solidFill>
                            <a:schemeClr val="bg1"/>
                          </a:solidFill>
                        </a:rPr>
                        <a:t>4</a:t>
                      </a:r>
                    </a:p>
                  </a:txBody>
                  <a:tcPr marL="91425" marR="91425" marT="91425" marB="91425">
                    <a:solidFill>
                      <a:srgbClr val="0070C0"/>
                    </a:solidFill>
                  </a:tcPr>
                </a:tc>
                <a:tc>
                  <a:txBody>
                    <a:bodyPr/>
                    <a:lstStyle/>
                    <a:p>
                      <a:pPr lvl="0" algn="ctr">
                        <a:spcBef>
                          <a:spcPts val="0"/>
                        </a:spcBef>
                        <a:buNone/>
                      </a:pPr>
                      <a:r>
                        <a:rPr lang="en" dirty="0">
                          <a:solidFill>
                            <a:schemeClr val="bg1"/>
                          </a:solidFill>
                        </a:rPr>
                        <a:t>4</a:t>
                      </a:r>
                    </a:p>
                  </a:txBody>
                  <a:tcPr marL="91425" marR="91425" marT="91425" marB="91425">
                    <a:solidFill>
                      <a:srgbClr val="0070C0"/>
                    </a:solidFill>
                  </a:tcPr>
                </a:tc>
                <a:extLst>
                  <a:ext uri="{0D108BD9-81ED-4DB2-BD59-A6C34878D82A}">
                    <a16:rowId xmlns:a16="http://schemas.microsoft.com/office/drawing/2014/main" val="10000"/>
                  </a:ext>
                </a:extLst>
              </a:tr>
            </a:tbl>
          </a:graphicData>
        </a:graphic>
      </p:graphicFrame>
      <p:graphicFrame>
        <p:nvGraphicFramePr>
          <p:cNvPr id="37" name="Shape 122"/>
          <p:cNvGraphicFramePr/>
          <p:nvPr>
            <p:extLst>
              <p:ext uri="{D42A27DB-BD31-4B8C-83A1-F6EECF244321}">
                <p14:modId xmlns:p14="http://schemas.microsoft.com/office/powerpoint/2010/main" val="3373033582"/>
              </p:ext>
            </p:extLst>
          </p:nvPr>
        </p:nvGraphicFramePr>
        <p:xfrm>
          <a:off x="1071000" y="3868326"/>
          <a:ext cx="4826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tblGrid>
              <a:tr h="381000">
                <a:tc>
                  <a:txBody>
                    <a:bodyPr/>
                    <a:lstStyle/>
                    <a:p>
                      <a:pPr lvl="0" algn="ctr">
                        <a:spcBef>
                          <a:spcPts val="0"/>
                        </a:spcBef>
                        <a:buNone/>
                      </a:pPr>
                      <a:r>
                        <a:rPr lang="en" b="1" dirty="0">
                          <a:solidFill>
                            <a:schemeClr val="bg1"/>
                          </a:solidFill>
                        </a:rPr>
                        <a:t>4</a:t>
                      </a:r>
                    </a:p>
                  </a:txBody>
                  <a:tcPr marL="91425" marR="91425" marT="91425" marB="91425">
                    <a:solidFill>
                      <a:srgbClr val="002060"/>
                    </a:solidFill>
                  </a:tcPr>
                </a:tc>
                <a:extLst>
                  <a:ext uri="{0D108BD9-81ED-4DB2-BD59-A6C34878D82A}">
                    <a16:rowId xmlns:a16="http://schemas.microsoft.com/office/drawing/2014/main" val="10000"/>
                  </a:ext>
                </a:extLst>
              </a:tr>
            </a:tbl>
          </a:graphicData>
        </a:graphic>
      </p:graphicFrame>
      <p:graphicFrame>
        <p:nvGraphicFramePr>
          <p:cNvPr id="38" name="Shape 122"/>
          <p:cNvGraphicFramePr/>
          <p:nvPr>
            <p:extLst>
              <p:ext uri="{D42A27DB-BD31-4B8C-83A1-F6EECF244321}">
                <p14:modId xmlns:p14="http://schemas.microsoft.com/office/powerpoint/2010/main" val="3257874761"/>
              </p:ext>
            </p:extLst>
          </p:nvPr>
        </p:nvGraphicFramePr>
        <p:xfrm>
          <a:off x="2200450" y="4399346"/>
          <a:ext cx="9652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tblGrid>
              <a:tr h="381000">
                <a:tc>
                  <a:txBody>
                    <a:bodyPr/>
                    <a:lstStyle/>
                    <a:p>
                      <a:pPr lvl="0" algn="ctr">
                        <a:spcBef>
                          <a:spcPts val="0"/>
                        </a:spcBef>
                        <a:buNone/>
                      </a:pPr>
                      <a:r>
                        <a:rPr lang="en" dirty="0">
                          <a:solidFill>
                            <a:schemeClr val="bg1"/>
                          </a:solidFill>
                        </a:rPr>
                        <a:t>4</a:t>
                      </a:r>
                    </a:p>
                  </a:txBody>
                  <a:tcPr marL="91425" marR="91425" marT="91425" marB="91425">
                    <a:solidFill>
                      <a:srgbClr val="0070C0"/>
                    </a:solidFill>
                  </a:tcPr>
                </a:tc>
                <a:tc>
                  <a:txBody>
                    <a:bodyPr/>
                    <a:lstStyle/>
                    <a:p>
                      <a:pPr lvl="0" algn="ctr">
                        <a:spcBef>
                          <a:spcPts val="0"/>
                        </a:spcBef>
                        <a:buNone/>
                      </a:pPr>
                      <a:r>
                        <a:rPr lang="en" dirty="0">
                          <a:solidFill>
                            <a:schemeClr val="bg1"/>
                          </a:solidFill>
                        </a:rPr>
                        <a:t>4</a:t>
                      </a:r>
                    </a:p>
                  </a:txBody>
                  <a:tcPr marL="91425" marR="91425" marT="91425" marB="91425">
                    <a:solidFill>
                      <a:srgbClr val="0070C0"/>
                    </a:solidFill>
                  </a:tcPr>
                </a:tc>
                <a:extLst>
                  <a:ext uri="{0D108BD9-81ED-4DB2-BD59-A6C34878D82A}">
                    <a16:rowId xmlns:a16="http://schemas.microsoft.com/office/drawing/2014/main" val="10000"/>
                  </a:ext>
                </a:extLst>
              </a:tr>
            </a:tbl>
          </a:graphicData>
        </a:graphic>
      </p:graphicFrame>
      <p:graphicFrame>
        <p:nvGraphicFramePr>
          <p:cNvPr id="39" name="Shape 122"/>
          <p:cNvGraphicFramePr/>
          <p:nvPr>
            <p:extLst>
              <p:ext uri="{D42A27DB-BD31-4B8C-83A1-F6EECF244321}">
                <p14:modId xmlns:p14="http://schemas.microsoft.com/office/powerpoint/2010/main" val="774132663"/>
              </p:ext>
            </p:extLst>
          </p:nvPr>
        </p:nvGraphicFramePr>
        <p:xfrm>
          <a:off x="1584885" y="4395362"/>
          <a:ext cx="4826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tblGrid>
              <a:tr h="381000">
                <a:tc>
                  <a:txBody>
                    <a:bodyPr/>
                    <a:lstStyle/>
                    <a:p>
                      <a:pPr lvl="0" algn="ctr">
                        <a:spcBef>
                          <a:spcPts val="0"/>
                        </a:spcBef>
                        <a:buNone/>
                      </a:pPr>
                      <a:r>
                        <a:rPr lang="en" b="1" dirty="0">
                          <a:solidFill>
                            <a:schemeClr val="bg1"/>
                          </a:solidFill>
                        </a:rPr>
                        <a:t>4</a:t>
                      </a:r>
                    </a:p>
                  </a:txBody>
                  <a:tcPr marL="91425" marR="91425" marT="91425" marB="91425">
                    <a:solidFill>
                      <a:srgbClr val="002060"/>
                    </a:solidFill>
                  </a:tcPr>
                </a:tc>
                <a:extLst>
                  <a:ext uri="{0D108BD9-81ED-4DB2-BD59-A6C34878D82A}">
                    <a16:rowId xmlns:a16="http://schemas.microsoft.com/office/drawing/2014/main" val="10000"/>
                  </a:ext>
                </a:extLst>
              </a:tr>
            </a:tbl>
          </a:graphicData>
        </a:graphic>
      </p:graphicFrame>
      <p:graphicFrame>
        <p:nvGraphicFramePr>
          <p:cNvPr id="40" name="Shape 122"/>
          <p:cNvGraphicFramePr/>
          <p:nvPr>
            <p:extLst>
              <p:ext uri="{D42A27DB-BD31-4B8C-83A1-F6EECF244321}">
                <p14:modId xmlns:p14="http://schemas.microsoft.com/office/powerpoint/2010/main" val="73704974"/>
              </p:ext>
            </p:extLst>
          </p:nvPr>
        </p:nvGraphicFramePr>
        <p:xfrm>
          <a:off x="4295996" y="3869502"/>
          <a:ext cx="14478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tblGrid>
              <a:tr h="381000">
                <a:tc>
                  <a:txBody>
                    <a:bodyPr/>
                    <a:lstStyle/>
                    <a:p>
                      <a:pPr lvl="0" algn="ctr">
                        <a:spcBef>
                          <a:spcPts val="0"/>
                        </a:spcBef>
                        <a:buNone/>
                      </a:pPr>
                      <a:r>
                        <a:rPr lang="en" dirty="0">
                          <a:solidFill>
                            <a:schemeClr val="bg1"/>
                          </a:solidFill>
                        </a:rPr>
                        <a:t>6</a:t>
                      </a:r>
                    </a:p>
                  </a:txBody>
                  <a:tcPr marL="91425" marR="91425" marT="91425" marB="91425">
                    <a:solidFill>
                      <a:srgbClr val="0070C0"/>
                    </a:solidFill>
                  </a:tcPr>
                </a:tc>
                <a:tc>
                  <a:txBody>
                    <a:bodyPr/>
                    <a:lstStyle/>
                    <a:p>
                      <a:pPr lvl="0" algn="ctr">
                        <a:spcBef>
                          <a:spcPts val="0"/>
                        </a:spcBef>
                        <a:buNone/>
                      </a:pPr>
                      <a:r>
                        <a:rPr lang="en" dirty="0">
                          <a:solidFill>
                            <a:schemeClr val="bg1"/>
                          </a:solidFill>
                        </a:rPr>
                        <a:t>6</a:t>
                      </a:r>
                    </a:p>
                  </a:txBody>
                  <a:tcPr marL="91425" marR="91425" marT="91425" marB="91425">
                    <a:solidFill>
                      <a:srgbClr val="0070C0"/>
                    </a:solidFill>
                  </a:tcPr>
                </a:tc>
                <a:tc>
                  <a:txBody>
                    <a:bodyPr/>
                    <a:lstStyle/>
                    <a:p>
                      <a:pPr lvl="0" algn="ctr">
                        <a:spcBef>
                          <a:spcPts val="0"/>
                        </a:spcBef>
                        <a:buNone/>
                      </a:pPr>
                      <a:r>
                        <a:rPr lang="en" dirty="0">
                          <a:solidFill>
                            <a:schemeClr val="bg1"/>
                          </a:solidFill>
                        </a:rPr>
                        <a:t>6</a:t>
                      </a:r>
                    </a:p>
                  </a:txBody>
                  <a:tcPr marL="91425" marR="91425" marT="91425" marB="91425">
                    <a:solidFill>
                      <a:srgbClr val="0070C0"/>
                    </a:solidFill>
                  </a:tcPr>
                </a:tc>
                <a:extLst>
                  <a:ext uri="{0D108BD9-81ED-4DB2-BD59-A6C34878D82A}">
                    <a16:rowId xmlns:a16="http://schemas.microsoft.com/office/drawing/2014/main" val="10000"/>
                  </a:ext>
                </a:extLst>
              </a:tr>
            </a:tbl>
          </a:graphicData>
        </a:graphic>
      </p:graphicFrame>
      <p:graphicFrame>
        <p:nvGraphicFramePr>
          <p:cNvPr id="41" name="Shape 122"/>
          <p:cNvGraphicFramePr/>
          <p:nvPr>
            <p:extLst>
              <p:ext uri="{D42A27DB-BD31-4B8C-83A1-F6EECF244321}">
                <p14:modId xmlns:p14="http://schemas.microsoft.com/office/powerpoint/2010/main" val="1342110436"/>
              </p:ext>
            </p:extLst>
          </p:nvPr>
        </p:nvGraphicFramePr>
        <p:xfrm>
          <a:off x="3744396" y="3868326"/>
          <a:ext cx="4826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tblGrid>
              <a:tr h="381000">
                <a:tc>
                  <a:txBody>
                    <a:bodyPr/>
                    <a:lstStyle/>
                    <a:p>
                      <a:pPr lvl="0" algn="ctr">
                        <a:spcBef>
                          <a:spcPts val="0"/>
                        </a:spcBef>
                        <a:buNone/>
                      </a:pPr>
                      <a:r>
                        <a:rPr lang="en" b="1" dirty="0">
                          <a:solidFill>
                            <a:schemeClr val="bg1"/>
                          </a:solidFill>
                        </a:rPr>
                        <a:t>6</a:t>
                      </a:r>
                    </a:p>
                  </a:txBody>
                  <a:tcPr marL="91425" marR="91425" marT="91425" marB="91425">
                    <a:solidFill>
                      <a:srgbClr val="002060"/>
                    </a:solidFill>
                  </a:tcPr>
                </a:tc>
                <a:extLst>
                  <a:ext uri="{0D108BD9-81ED-4DB2-BD59-A6C34878D82A}">
                    <a16:rowId xmlns:a16="http://schemas.microsoft.com/office/drawing/2014/main" val="10000"/>
                  </a:ext>
                </a:extLst>
              </a:tr>
            </a:tbl>
          </a:graphicData>
        </a:graphic>
      </p:graphicFrame>
      <p:graphicFrame>
        <p:nvGraphicFramePr>
          <p:cNvPr id="42" name="Shape 122"/>
          <p:cNvGraphicFramePr/>
          <p:nvPr>
            <p:extLst>
              <p:ext uri="{D42A27DB-BD31-4B8C-83A1-F6EECF244321}">
                <p14:modId xmlns:p14="http://schemas.microsoft.com/office/powerpoint/2010/main" val="2643270424"/>
              </p:ext>
            </p:extLst>
          </p:nvPr>
        </p:nvGraphicFramePr>
        <p:xfrm>
          <a:off x="4904213" y="4407037"/>
          <a:ext cx="9652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tblGrid>
              <a:tr h="381000">
                <a:tc>
                  <a:txBody>
                    <a:bodyPr/>
                    <a:lstStyle/>
                    <a:p>
                      <a:pPr lvl="0" algn="ctr">
                        <a:spcBef>
                          <a:spcPts val="0"/>
                        </a:spcBef>
                        <a:buNone/>
                      </a:pPr>
                      <a:r>
                        <a:rPr lang="en" dirty="0">
                          <a:solidFill>
                            <a:schemeClr val="bg1"/>
                          </a:solidFill>
                        </a:rPr>
                        <a:t>6</a:t>
                      </a:r>
                    </a:p>
                  </a:txBody>
                  <a:tcPr marL="91425" marR="91425" marT="91425" marB="91425">
                    <a:solidFill>
                      <a:srgbClr val="0070C0"/>
                    </a:solidFill>
                  </a:tcPr>
                </a:tc>
                <a:tc>
                  <a:txBody>
                    <a:bodyPr/>
                    <a:lstStyle/>
                    <a:p>
                      <a:pPr lvl="0" algn="ctr">
                        <a:spcBef>
                          <a:spcPts val="0"/>
                        </a:spcBef>
                        <a:buNone/>
                      </a:pPr>
                      <a:r>
                        <a:rPr lang="en" dirty="0">
                          <a:solidFill>
                            <a:schemeClr val="bg1"/>
                          </a:solidFill>
                        </a:rPr>
                        <a:t>6</a:t>
                      </a:r>
                    </a:p>
                  </a:txBody>
                  <a:tcPr marL="91425" marR="91425" marT="91425" marB="91425">
                    <a:solidFill>
                      <a:srgbClr val="0070C0"/>
                    </a:solidFill>
                  </a:tcPr>
                </a:tc>
                <a:extLst>
                  <a:ext uri="{0D108BD9-81ED-4DB2-BD59-A6C34878D82A}">
                    <a16:rowId xmlns:a16="http://schemas.microsoft.com/office/drawing/2014/main" val="10000"/>
                  </a:ext>
                </a:extLst>
              </a:tr>
            </a:tbl>
          </a:graphicData>
        </a:graphic>
      </p:graphicFrame>
      <p:graphicFrame>
        <p:nvGraphicFramePr>
          <p:cNvPr id="43" name="Shape 122"/>
          <p:cNvGraphicFramePr/>
          <p:nvPr>
            <p:extLst>
              <p:ext uri="{D42A27DB-BD31-4B8C-83A1-F6EECF244321}">
                <p14:modId xmlns:p14="http://schemas.microsoft.com/office/powerpoint/2010/main" val="3129162312"/>
              </p:ext>
            </p:extLst>
          </p:nvPr>
        </p:nvGraphicFramePr>
        <p:xfrm>
          <a:off x="4288648" y="4403053"/>
          <a:ext cx="4826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tblGrid>
              <a:tr h="381000">
                <a:tc>
                  <a:txBody>
                    <a:bodyPr/>
                    <a:lstStyle/>
                    <a:p>
                      <a:pPr lvl="0" algn="ctr">
                        <a:spcBef>
                          <a:spcPts val="0"/>
                        </a:spcBef>
                        <a:buNone/>
                      </a:pPr>
                      <a:r>
                        <a:rPr lang="en" b="0" dirty="0">
                          <a:solidFill>
                            <a:schemeClr val="bg1"/>
                          </a:solidFill>
                        </a:rPr>
                        <a:t>6</a:t>
                      </a:r>
                    </a:p>
                  </a:txBody>
                  <a:tcPr marL="91425" marR="91425" marT="91425" marB="91425">
                    <a:solidFill>
                      <a:srgbClr val="002060"/>
                    </a:solidFill>
                  </a:tcPr>
                </a:tc>
                <a:extLst>
                  <a:ext uri="{0D108BD9-81ED-4DB2-BD59-A6C34878D82A}">
                    <a16:rowId xmlns:a16="http://schemas.microsoft.com/office/drawing/2014/main" val="10000"/>
                  </a:ext>
                </a:extLst>
              </a:tr>
            </a:tbl>
          </a:graphicData>
        </a:graphic>
      </p:graphicFrame>
      <p:graphicFrame>
        <p:nvGraphicFramePr>
          <p:cNvPr id="44" name="Shape 122"/>
          <p:cNvGraphicFramePr/>
          <p:nvPr>
            <p:extLst>
              <p:ext uri="{D42A27DB-BD31-4B8C-83A1-F6EECF244321}">
                <p14:modId xmlns:p14="http://schemas.microsoft.com/office/powerpoint/2010/main" val="366794303"/>
              </p:ext>
            </p:extLst>
          </p:nvPr>
        </p:nvGraphicFramePr>
        <p:xfrm>
          <a:off x="7036215" y="3868226"/>
          <a:ext cx="19304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gridCol w="482600">
                  <a:extLst>
                    <a:ext uri="{9D8B030D-6E8A-4147-A177-3AD203B41FA5}">
                      <a16:colId xmlns:a16="http://schemas.microsoft.com/office/drawing/2014/main" val="20003"/>
                    </a:ext>
                  </a:extLst>
                </a:gridCol>
              </a:tblGrid>
              <a:tr h="381000">
                <a:tc>
                  <a:txBody>
                    <a:bodyPr/>
                    <a:lstStyle/>
                    <a:p>
                      <a:pPr lvl="0" algn="ctr">
                        <a:spcBef>
                          <a:spcPts val="0"/>
                        </a:spcBef>
                        <a:buNone/>
                      </a:pPr>
                      <a:r>
                        <a:rPr lang="en" dirty="0">
                          <a:solidFill>
                            <a:schemeClr val="bg1"/>
                          </a:solidFill>
                        </a:rPr>
                        <a:t>8</a:t>
                      </a:r>
                    </a:p>
                  </a:txBody>
                  <a:tcPr marL="91425" marR="91425" marT="91425" marB="91425">
                    <a:solidFill>
                      <a:srgbClr val="0070C0"/>
                    </a:solidFill>
                  </a:tcPr>
                </a:tc>
                <a:tc>
                  <a:txBody>
                    <a:bodyPr/>
                    <a:lstStyle/>
                    <a:p>
                      <a:pPr lvl="0" algn="ctr">
                        <a:spcBef>
                          <a:spcPts val="0"/>
                        </a:spcBef>
                        <a:buNone/>
                      </a:pPr>
                      <a:r>
                        <a:rPr lang="en" dirty="0">
                          <a:solidFill>
                            <a:schemeClr val="bg1"/>
                          </a:solidFill>
                        </a:rPr>
                        <a:t>8</a:t>
                      </a:r>
                    </a:p>
                  </a:txBody>
                  <a:tcPr marL="91425" marR="91425" marT="91425" marB="91425">
                    <a:solidFill>
                      <a:srgbClr val="0070C0"/>
                    </a:solidFill>
                  </a:tcPr>
                </a:tc>
                <a:tc>
                  <a:txBody>
                    <a:bodyPr/>
                    <a:lstStyle/>
                    <a:p>
                      <a:pPr lvl="0" algn="ctr">
                        <a:spcBef>
                          <a:spcPts val="0"/>
                        </a:spcBef>
                        <a:buNone/>
                      </a:pPr>
                      <a:r>
                        <a:rPr lang="en" dirty="0">
                          <a:solidFill>
                            <a:schemeClr val="bg1"/>
                          </a:solidFill>
                        </a:rPr>
                        <a:t>8</a:t>
                      </a:r>
                    </a:p>
                  </a:txBody>
                  <a:tcPr marL="91425" marR="91425" marT="91425" marB="91425">
                    <a:solidFill>
                      <a:srgbClr val="0070C0"/>
                    </a:solidFill>
                  </a:tcPr>
                </a:tc>
                <a:tc>
                  <a:txBody>
                    <a:bodyPr/>
                    <a:lstStyle/>
                    <a:p>
                      <a:pPr lvl="0" algn="ctr">
                        <a:spcBef>
                          <a:spcPts val="0"/>
                        </a:spcBef>
                        <a:buNone/>
                      </a:pPr>
                      <a:r>
                        <a:rPr lang="en" dirty="0">
                          <a:solidFill>
                            <a:schemeClr val="bg1"/>
                          </a:solidFill>
                        </a:rPr>
                        <a:t>8</a:t>
                      </a:r>
                    </a:p>
                  </a:txBody>
                  <a:tcPr marL="91425" marR="91425" marT="91425" marB="91425">
                    <a:solidFill>
                      <a:srgbClr val="0070C0"/>
                    </a:solidFill>
                  </a:tcPr>
                </a:tc>
                <a:extLst>
                  <a:ext uri="{0D108BD9-81ED-4DB2-BD59-A6C34878D82A}">
                    <a16:rowId xmlns:a16="http://schemas.microsoft.com/office/drawing/2014/main" val="10000"/>
                  </a:ext>
                </a:extLst>
              </a:tr>
            </a:tbl>
          </a:graphicData>
        </a:graphic>
      </p:graphicFrame>
      <p:graphicFrame>
        <p:nvGraphicFramePr>
          <p:cNvPr id="45" name="Shape 122"/>
          <p:cNvGraphicFramePr/>
          <p:nvPr>
            <p:extLst>
              <p:ext uri="{D42A27DB-BD31-4B8C-83A1-F6EECF244321}">
                <p14:modId xmlns:p14="http://schemas.microsoft.com/office/powerpoint/2010/main" val="1125473474"/>
              </p:ext>
            </p:extLst>
          </p:nvPr>
        </p:nvGraphicFramePr>
        <p:xfrm>
          <a:off x="6455565" y="3860874"/>
          <a:ext cx="4826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tblGrid>
              <a:tr h="381000">
                <a:tc>
                  <a:txBody>
                    <a:bodyPr/>
                    <a:lstStyle/>
                    <a:p>
                      <a:pPr lvl="0" algn="ctr">
                        <a:spcBef>
                          <a:spcPts val="0"/>
                        </a:spcBef>
                        <a:buNone/>
                      </a:pPr>
                      <a:r>
                        <a:rPr lang="en" b="1" dirty="0">
                          <a:solidFill>
                            <a:schemeClr val="bg1"/>
                          </a:solidFill>
                        </a:rPr>
                        <a:t>8</a:t>
                      </a:r>
                    </a:p>
                  </a:txBody>
                  <a:tcPr marL="91425" marR="91425" marT="91425" marB="91425">
                    <a:solidFill>
                      <a:srgbClr val="002060"/>
                    </a:solidFill>
                  </a:tcPr>
                </a:tc>
                <a:extLst>
                  <a:ext uri="{0D108BD9-81ED-4DB2-BD59-A6C34878D82A}">
                    <a16:rowId xmlns:a16="http://schemas.microsoft.com/office/drawing/2014/main" val="10000"/>
                  </a:ext>
                </a:extLst>
              </a:tr>
            </a:tbl>
          </a:graphicData>
        </a:graphic>
      </p:graphicFrame>
      <p:graphicFrame>
        <p:nvGraphicFramePr>
          <p:cNvPr id="47" name="Shape 122"/>
          <p:cNvGraphicFramePr/>
          <p:nvPr>
            <p:extLst>
              <p:ext uri="{D42A27DB-BD31-4B8C-83A1-F6EECF244321}">
                <p14:modId xmlns:p14="http://schemas.microsoft.com/office/powerpoint/2010/main" val="3987627919"/>
              </p:ext>
            </p:extLst>
          </p:nvPr>
        </p:nvGraphicFramePr>
        <p:xfrm>
          <a:off x="6805290" y="4410940"/>
          <a:ext cx="4826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tblGrid>
              <a:tr h="381000">
                <a:tc>
                  <a:txBody>
                    <a:bodyPr/>
                    <a:lstStyle/>
                    <a:p>
                      <a:pPr lvl="0" algn="ctr">
                        <a:spcBef>
                          <a:spcPts val="0"/>
                        </a:spcBef>
                        <a:buNone/>
                      </a:pPr>
                      <a:r>
                        <a:rPr lang="en" b="1" dirty="0">
                          <a:solidFill>
                            <a:schemeClr val="bg1"/>
                          </a:solidFill>
                        </a:rPr>
                        <a:t>8</a:t>
                      </a:r>
                    </a:p>
                  </a:txBody>
                  <a:tcPr marL="91425" marR="91425" marT="91425" marB="91425">
                    <a:solidFill>
                      <a:srgbClr val="002060"/>
                    </a:solidFill>
                  </a:tcPr>
                </a:tc>
                <a:extLst>
                  <a:ext uri="{0D108BD9-81ED-4DB2-BD59-A6C34878D82A}">
                    <a16:rowId xmlns:a16="http://schemas.microsoft.com/office/drawing/2014/main" val="10000"/>
                  </a:ext>
                </a:extLst>
              </a:tr>
            </a:tbl>
          </a:graphicData>
        </a:graphic>
      </p:graphicFrame>
      <p:graphicFrame>
        <p:nvGraphicFramePr>
          <p:cNvPr id="49" name="Shape 122"/>
          <p:cNvGraphicFramePr/>
          <p:nvPr>
            <p:extLst>
              <p:ext uri="{D42A27DB-BD31-4B8C-83A1-F6EECF244321}">
                <p14:modId xmlns:p14="http://schemas.microsoft.com/office/powerpoint/2010/main" val="441937663"/>
              </p:ext>
            </p:extLst>
          </p:nvPr>
        </p:nvGraphicFramePr>
        <p:xfrm>
          <a:off x="2200450" y="4928230"/>
          <a:ext cx="4826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tblGrid>
              <a:tr h="381000">
                <a:tc>
                  <a:txBody>
                    <a:bodyPr/>
                    <a:lstStyle/>
                    <a:p>
                      <a:pPr lvl="0" algn="ctr">
                        <a:spcBef>
                          <a:spcPts val="0"/>
                        </a:spcBef>
                        <a:buNone/>
                      </a:pPr>
                      <a:r>
                        <a:rPr lang="en" b="1" dirty="0">
                          <a:solidFill>
                            <a:schemeClr val="bg1"/>
                          </a:solidFill>
                        </a:rPr>
                        <a:t>4</a:t>
                      </a:r>
                    </a:p>
                  </a:txBody>
                  <a:tcPr marL="91425" marR="91425" marT="91425" marB="91425">
                    <a:solidFill>
                      <a:srgbClr val="002060"/>
                    </a:solidFill>
                  </a:tcPr>
                </a:tc>
                <a:extLst>
                  <a:ext uri="{0D108BD9-81ED-4DB2-BD59-A6C34878D82A}">
                    <a16:rowId xmlns:a16="http://schemas.microsoft.com/office/drawing/2014/main" val="10000"/>
                  </a:ext>
                </a:extLst>
              </a:tr>
            </a:tbl>
          </a:graphicData>
        </a:graphic>
      </p:graphicFrame>
      <p:graphicFrame>
        <p:nvGraphicFramePr>
          <p:cNvPr id="50" name="Shape 122"/>
          <p:cNvGraphicFramePr/>
          <p:nvPr>
            <p:extLst>
              <p:ext uri="{D42A27DB-BD31-4B8C-83A1-F6EECF244321}">
                <p14:modId xmlns:p14="http://schemas.microsoft.com/office/powerpoint/2010/main" val="1598430965"/>
              </p:ext>
            </p:extLst>
          </p:nvPr>
        </p:nvGraphicFramePr>
        <p:xfrm>
          <a:off x="2792354" y="4926984"/>
          <a:ext cx="4826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tblGrid>
              <a:tr h="381000">
                <a:tc>
                  <a:txBody>
                    <a:bodyPr/>
                    <a:lstStyle/>
                    <a:p>
                      <a:pPr lvl="0" algn="ctr">
                        <a:spcBef>
                          <a:spcPts val="0"/>
                        </a:spcBef>
                        <a:buNone/>
                      </a:pPr>
                      <a:r>
                        <a:rPr lang="en" b="1" dirty="0">
                          <a:solidFill>
                            <a:schemeClr val="bg1"/>
                          </a:solidFill>
                        </a:rPr>
                        <a:t>4</a:t>
                      </a:r>
                    </a:p>
                  </a:txBody>
                  <a:tcPr marL="91425" marR="91425" marT="91425" marB="91425">
                    <a:solidFill>
                      <a:srgbClr val="002060"/>
                    </a:solidFill>
                  </a:tcPr>
                </a:tc>
                <a:extLst>
                  <a:ext uri="{0D108BD9-81ED-4DB2-BD59-A6C34878D82A}">
                    <a16:rowId xmlns:a16="http://schemas.microsoft.com/office/drawing/2014/main" val="10000"/>
                  </a:ext>
                </a:extLst>
              </a:tr>
            </a:tbl>
          </a:graphicData>
        </a:graphic>
      </p:graphicFrame>
      <p:graphicFrame>
        <p:nvGraphicFramePr>
          <p:cNvPr id="52" name="Shape 122"/>
          <p:cNvGraphicFramePr/>
          <p:nvPr>
            <p:extLst>
              <p:ext uri="{D42A27DB-BD31-4B8C-83A1-F6EECF244321}">
                <p14:modId xmlns:p14="http://schemas.microsoft.com/office/powerpoint/2010/main" val="248484593"/>
              </p:ext>
            </p:extLst>
          </p:nvPr>
        </p:nvGraphicFramePr>
        <p:xfrm>
          <a:off x="7570723" y="4921939"/>
          <a:ext cx="4826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tblGrid>
              <a:tr h="381000">
                <a:tc>
                  <a:txBody>
                    <a:bodyPr/>
                    <a:lstStyle/>
                    <a:p>
                      <a:pPr lvl="0" algn="ctr">
                        <a:spcBef>
                          <a:spcPts val="0"/>
                        </a:spcBef>
                        <a:buNone/>
                      </a:pPr>
                      <a:r>
                        <a:rPr lang="en" b="0" dirty="0">
                          <a:solidFill>
                            <a:schemeClr val="bg1"/>
                          </a:solidFill>
                        </a:rPr>
                        <a:t>8</a:t>
                      </a:r>
                    </a:p>
                  </a:txBody>
                  <a:tcPr marL="91425" marR="91425" marT="91425" marB="91425">
                    <a:solidFill>
                      <a:srgbClr val="002060"/>
                    </a:solidFill>
                  </a:tcPr>
                </a:tc>
                <a:extLst>
                  <a:ext uri="{0D108BD9-81ED-4DB2-BD59-A6C34878D82A}">
                    <a16:rowId xmlns:a16="http://schemas.microsoft.com/office/drawing/2014/main" val="10000"/>
                  </a:ext>
                </a:extLst>
              </a:tr>
            </a:tbl>
          </a:graphicData>
        </a:graphic>
      </p:graphicFrame>
      <p:graphicFrame>
        <p:nvGraphicFramePr>
          <p:cNvPr id="53" name="Shape 122"/>
          <p:cNvGraphicFramePr/>
          <p:nvPr>
            <p:extLst>
              <p:ext uri="{D42A27DB-BD31-4B8C-83A1-F6EECF244321}">
                <p14:modId xmlns:p14="http://schemas.microsoft.com/office/powerpoint/2010/main" val="3114190004"/>
              </p:ext>
            </p:extLst>
          </p:nvPr>
        </p:nvGraphicFramePr>
        <p:xfrm>
          <a:off x="4863637" y="4921939"/>
          <a:ext cx="4826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tblGrid>
              <a:tr h="381000">
                <a:tc>
                  <a:txBody>
                    <a:bodyPr/>
                    <a:lstStyle/>
                    <a:p>
                      <a:pPr lvl="0" algn="ctr">
                        <a:spcBef>
                          <a:spcPts val="0"/>
                        </a:spcBef>
                        <a:buNone/>
                      </a:pPr>
                      <a:r>
                        <a:rPr lang="en" b="0" dirty="0">
                          <a:solidFill>
                            <a:schemeClr val="bg1"/>
                          </a:solidFill>
                        </a:rPr>
                        <a:t>6</a:t>
                      </a:r>
                    </a:p>
                  </a:txBody>
                  <a:tcPr marL="91425" marR="91425" marT="91425" marB="91425">
                    <a:solidFill>
                      <a:srgbClr val="002060"/>
                    </a:solidFill>
                  </a:tcPr>
                </a:tc>
                <a:extLst>
                  <a:ext uri="{0D108BD9-81ED-4DB2-BD59-A6C34878D82A}">
                    <a16:rowId xmlns:a16="http://schemas.microsoft.com/office/drawing/2014/main" val="10000"/>
                  </a:ext>
                </a:extLst>
              </a:tr>
            </a:tbl>
          </a:graphicData>
        </a:graphic>
      </p:graphicFrame>
      <p:graphicFrame>
        <p:nvGraphicFramePr>
          <p:cNvPr id="54" name="Shape 122"/>
          <p:cNvGraphicFramePr/>
          <p:nvPr>
            <p:extLst>
              <p:ext uri="{D42A27DB-BD31-4B8C-83A1-F6EECF244321}">
                <p14:modId xmlns:p14="http://schemas.microsoft.com/office/powerpoint/2010/main" val="857368774"/>
              </p:ext>
            </p:extLst>
          </p:nvPr>
        </p:nvGraphicFramePr>
        <p:xfrm>
          <a:off x="5552776" y="4921939"/>
          <a:ext cx="4826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tblGrid>
              <a:tr h="381000">
                <a:tc>
                  <a:txBody>
                    <a:bodyPr/>
                    <a:lstStyle/>
                    <a:p>
                      <a:pPr lvl="0" algn="ctr">
                        <a:spcBef>
                          <a:spcPts val="0"/>
                        </a:spcBef>
                        <a:buNone/>
                      </a:pPr>
                      <a:r>
                        <a:rPr lang="en" b="0" dirty="0">
                          <a:solidFill>
                            <a:schemeClr val="bg1"/>
                          </a:solidFill>
                        </a:rPr>
                        <a:t>6</a:t>
                      </a:r>
                    </a:p>
                  </a:txBody>
                  <a:tcPr marL="91425" marR="91425" marT="91425" marB="91425">
                    <a:solidFill>
                      <a:srgbClr val="002060"/>
                    </a:solidFill>
                  </a:tcPr>
                </a:tc>
                <a:extLst>
                  <a:ext uri="{0D108BD9-81ED-4DB2-BD59-A6C34878D82A}">
                    <a16:rowId xmlns:a16="http://schemas.microsoft.com/office/drawing/2014/main" val="10000"/>
                  </a:ext>
                </a:extLst>
              </a:tr>
            </a:tbl>
          </a:graphicData>
        </a:graphic>
      </p:graphicFrame>
      <p:sp>
        <p:nvSpPr>
          <p:cNvPr id="55" name="Rectangle 54"/>
          <p:cNvSpPr/>
          <p:nvPr/>
        </p:nvSpPr>
        <p:spPr>
          <a:xfrm flipV="1">
            <a:off x="0" y="4551795"/>
            <a:ext cx="9144000" cy="612185"/>
          </a:xfrm>
          <a:prstGeom prst="rect">
            <a:avLst/>
          </a:prstGeom>
          <a:solidFill>
            <a:schemeClr val="tx1">
              <a:lumMod val="65000"/>
              <a:lumOff val="3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hape 71"/>
          <p:cNvSpPr txBox="1">
            <a:spLocks/>
          </p:cNvSpPr>
          <p:nvPr/>
        </p:nvSpPr>
        <p:spPr>
          <a:xfrm>
            <a:off x="8472457"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bg1"/>
                </a:solidFill>
              </a:rPr>
              <a:pPr/>
              <a:t>27</a:t>
            </a:fld>
            <a:endParaRPr lang="en" dirty="0">
              <a:solidFill>
                <a:schemeClr val="bg1"/>
              </a:solidFill>
            </a:endParaRPr>
          </a:p>
        </p:txBody>
      </p:sp>
      <p:pic>
        <p:nvPicPr>
          <p:cNvPr id="15" name="Imagen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sp>
        <p:nvSpPr>
          <p:cNvPr id="57" name="Shape 71">
            <a:extLst>
              <a:ext uri="{FF2B5EF4-FFF2-40B4-BE49-F238E27FC236}">
                <a16:creationId xmlns:a16="http://schemas.microsoft.com/office/drawing/2014/main" id="{39C7DED5-0983-409F-AD5A-CBA3C0CE0BDA}"/>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7"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250"/>
                                        <p:tgtEl>
                                          <p:spTgt spid="23"/>
                                        </p:tgtEl>
                                      </p:cBhvr>
                                    </p:animEffect>
                                    <p:anim calcmode="lin" valueType="num">
                                      <p:cBhvr>
                                        <p:cTn id="12" dur="250" fill="hold"/>
                                        <p:tgtEl>
                                          <p:spTgt spid="23"/>
                                        </p:tgtEl>
                                        <p:attrNameLst>
                                          <p:attrName>ppt_x</p:attrName>
                                        </p:attrNameLst>
                                      </p:cBhvr>
                                      <p:tavLst>
                                        <p:tav tm="0">
                                          <p:val>
                                            <p:strVal val="#ppt_x"/>
                                          </p:val>
                                        </p:tav>
                                        <p:tav tm="100000">
                                          <p:val>
                                            <p:strVal val="#ppt_x"/>
                                          </p:val>
                                        </p:tav>
                                      </p:tavLst>
                                    </p:anim>
                                    <p:anim calcmode="lin" valueType="num">
                                      <p:cBhvr>
                                        <p:cTn id="13" dur="25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250"/>
                                        <p:tgtEl>
                                          <p:spTgt spid="21"/>
                                        </p:tgtEl>
                                      </p:cBhvr>
                                    </p:animEffect>
                                    <p:anim calcmode="lin" valueType="num">
                                      <p:cBhvr>
                                        <p:cTn id="19" dur="250" fill="hold"/>
                                        <p:tgtEl>
                                          <p:spTgt spid="21"/>
                                        </p:tgtEl>
                                        <p:attrNameLst>
                                          <p:attrName>ppt_x</p:attrName>
                                        </p:attrNameLst>
                                      </p:cBhvr>
                                      <p:tavLst>
                                        <p:tav tm="0">
                                          <p:val>
                                            <p:strVal val="#ppt_x"/>
                                          </p:val>
                                        </p:tav>
                                        <p:tav tm="100000">
                                          <p:val>
                                            <p:strVal val="#ppt_x"/>
                                          </p:val>
                                        </p:tav>
                                      </p:tavLst>
                                    </p:anim>
                                    <p:anim calcmode="lin" valueType="num">
                                      <p:cBhvr>
                                        <p:cTn id="20" dur="25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250"/>
                                        <p:tgtEl>
                                          <p:spTgt spid="22"/>
                                        </p:tgtEl>
                                      </p:cBhvr>
                                    </p:animEffect>
                                    <p:anim calcmode="lin" valueType="num">
                                      <p:cBhvr>
                                        <p:cTn id="26" dur="250" fill="hold"/>
                                        <p:tgtEl>
                                          <p:spTgt spid="22"/>
                                        </p:tgtEl>
                                        <p:attrNameLst>
                                          <p:attrName>ppt_x</p:attrName>
                                        </p:attrNameLst>
                                      </p:cBhvr>
                                      <p:tavLst>
                                        <p:tav tm="0">
                                          <p:val>
                                            <p:strVal val="#ppt_x"/>
                                          </p:val>
                                        </p:tav>
                                        <p:tav tm="100000">
                                          <p:val>
                                            <p:strVal val="#ppt_x"/>
                                          </p:val>
                                        </p:tav>
                                      </p:tavLst>
                                    </p:anim>
                                    <p:anim calcmode="lin" valueType="num">
                                      <p:cBhvr>
                                        <p:cTn id="27" dur="25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250"/>
                                        <p:tgtEl>
                                          <p:spTgt spid="26"/>
                                        </p:tgtEl>
                                      </p:cBhvr>
                                    </p:animEffect>
                                    <p:anim calcmode="lin" valueType="num">
                                      <p:cBhvr>
                                        <p:cTn id="33" dur="250" fill="hold"/>
                                        <p:tgtEl>
                                          <p:spTgt spid="26"/>
                                        </p:tgtEl>
                                        <p:attrNameLst>
                                          <p:attrName>ppt_x</p:attrName>
                                        </p:attrNameLst>
                                      </p:cBhvr>
                                      <p:tavLst>
                                        <p:tav tm="0">
                                          <p:val>
                                            <p:strVal val="#ppt_x"/>
                                          </p:val>
                                        </p:tav>
                                        <p:tav tm="100000">
                                          <p:val>
                                            <p:strVal val="#ppt_x"/>
                                          </p:val>
                                        </p:tav>
                                      </p:tavLst>
                                    </p:anim>
                                    <p:anim calcmode="lin" valueType="num">
                                      <p:cBhvr>
                                        <p:cTn id="34" dur="25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7"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250"/>
                                        <p:tgtEl>
                                          <p:spTgt spid="25"/>
                                        </p:tgtEl>
                                      </p:cBhvr>
                                    </p:animEffect>
                                    <p:anim calcmode="lin" valueType="num">
                                      <p:cBhvr>
                                        <p:cTn id="40" dur="250" fill="hold"/>
                                        <p:tgtEl>
                                          <p:spTgt spid="25"/>
                                        </p:tgtEl>
                                        <p:attrNameLst>
                                          <p:attrName>ppt_x</p:attrName>
                                        </p:attrNameLst>
                                      </p:cBhvr>
                                      <p:tavLst>
                                        <p:tav tm="0">
                                          <p:val>
                                            <p:strVal val="#ppt_x"/>
                                          </p:val>
                                        </p:tav>
                                        <p:tav tm="100000">
                                          <p:val>
                                            <p:strVal val="#ppt_x"/>
                                          </p:val>
                                        </p:tav>
                                      </p:tavLst>
                                    </p:anim>
                                    <p:anim calcmode="lin" valueType="num">
                                      <p:cBhvr>
                                        <p:cTn id="41" dur="25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nodeType="click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250"/>
                                        <p:tgtEl>
                                          <p:spTgt spid="37"/>
                                        </p:tgtEl>
                                      </p:cBhvr>
                                    </p:animEffect>
                                    <p:anim calcmode="lin" valueType="num">
                                      <p:cBhvr>
                                        <p:cTn id="47" dur="250" fill="hold"/>
                                        <p:tgtEl>
                                          <p:spTgt spid="37"/>
                                        </p:tgtEl>
                                        <p:attrNameLst>
                                          <p:attrName>ppt_x</p:attrName>
                                        </p:attrNameLst>
                                      </p:cBhvr>
                                      <p:tavLst>
                                        <p:tav tm="0">
                                          <p:val>
                                            <p:strVal val="#ppt_x"/>
                                          </p:val>
                                        </p:tav>
                                        <p:tav tm="100000">
                                          <p:val>
                                            <p:strVal val="#ppt_x"/>
                                          </p:val>
                                        </p:tav>
                                      </p:tavLst>
                                    </p:anim>
                                    <p:anim calcmode="lin" valueType="num">
                                      <p:cBhvr>
                                        <p:cTn id="48" dur="25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fade">
                                      <p:cBhvr>
                                        <p:cTn id="53" dur="250"/>
                                        <p:tgtEl>
                                          <p:spTgt spid="36"/>
                                        </p:tgtEl>
                                      </p:cBhvr>
                                    </p:animEffect>
                                    <p:anim calcmode="lin" valueType="num">
                                      <p:cBhvr>
                                        <p:cTn id="54" dur="250" fill="hold"/>
                                        <p:tgtEl>
                                          <p:spTgt spid="36"/>
                                        </p:tgtEl>
                                        <p:attrNameLst>
                                          <p:attrName>ppt_x</p:attrName>
                                        </p:attrNameLst>
                                      </p:cBhvr>
                                      <p:tavLst>
                                        <p:tav tm="0">
                                          <p:val>
                                            <p:strVal val="#ppt_x"/>
                                          </p:val>
                                        </p:tav>
                                        <p:tav tm="100000">
                                          <p:val>
                                            <p:strVal val="#ppt_x"/>
                                          </p:val>
                                        </p:tav>
                                      </p:tavLst>
                                    </p:anim>
                                    <p:anim calcmode="lin" valueType="num">
                                      <p:cBhvr>
                                        <p:cTn id="55" dur="25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7" presetClass="entr" presetSubtype="0" fill="hold"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250"/>
                                        <p:tgtEl>
                                          <p:spTgt spid="39"/>
                                        </p:tgtEl>
                                      </p:cBhvr>
                                    </p:animEffect>
                                    <p:anim calcmode="lin" valueType="num">
                                      <p:cBhvr>
                                        <p:cTn id="61" dur="250" fill="hold"/>
                                        <p:tgtEl>
                                          <p:spTgt spid="39"/>
                                        </p:tgtEl>
                                        <p:attrNameLst>
                                          <p:attrName>ppt_x</p:attrName>
                                        </p:attrNameLst>
                                      </p:cBhvr>
                                      <p:tavLst>
                                        <p:tav tm="0">
                                          <p:val>
                                            <p:strVal val="#ppt_x"/>
                                          </p:val>
                                        </p:tav>
                                        <p:tav tm="100000">
                                          <p:val>
                                            <p:strVal val="#ppt_x"/>
                                          </p:val>
                                        </p:tav>
                                      </p:tavLst>
                                    </p:anim>
                                    <p:anim calcmode="lin" valueType="num">
                                      <p:cBhvr>
                                        <p:cTn id="62" dur="25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7" presetClass="entr" presetSubtype="0" fill="hold" nodeType="click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250"/>
                                        <p:tgtEl>
                                          <p:spTgt spid="38"/>
                                        </p:tgtEl>
                                      </p:cBhvr>
                                    </p:animEffect>
                                    <p:anim calcmode="lin" valueType="num">
                                      <p:cBhvr>
                                        <p:cTn id="68" dur="250" fill="hold"/>
                                        <p:tgtEl>
                                          <p:spTgt spid="38"/>
                                        </p:tgtEl>
                                        <p:attrNameLst>
                                          <p:attrName>ppt_x</p:attrName>
                                        </p:attrNameLst>
                                      </p:cBhvr>
                                      <p:tavLst>
                                        <p:tav tm="0">
                                          <p:val>
                                            <p:strVal val="#ppt_x"/>
                                          </p:val>
                                        </p:tav>
                                        <p:tav tm="100000">
                                          <p:val>
                                            <p:strVal val="#ppt_x"/>
                                          </p:val>
                                        </p:tav>
                                      </p:tavLst>
                                    </p:anim>
                                    <p:anim calcmode="lin" valueType="num">
                                      <p:cBhvr>
                                        <p:cTn id="69" dur="25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7" presetClass="entr" presetSubtype="0" fill="hold" nodeType="click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fade">
                                      <p:cBhvr>
                                        <p:cTn id="74" dur="250"/>
                                        <p:tgtEl>
                                          <p:spTgt spid="49"/>
                                        </p:tgtEl>
                                      </p:cBhvr>
                                    </p:animEffect>
                                    <p:anim calcmode="lin" valueType="num">
                                      <p:cBhvr>
                                        <p:cTn id="75" dur="250" fill="hold"/>
                                        <p:tgtEl>
                                          <p:spTgt spid="49"/>
                                        </p:tgtEl>
                                        <p:attrNameLst>
                                          <p:attrName>ppt_x</p:attrName>
                                        </p:attrNameLst>
                                      </p:cBhvr>
                                      <p:tavLst>
                                        <p:tav tm="0">
                                          <p:val>
                                            <p:strVal val="#ppt_x"/>
                                          </p:val>
                                        </p:tav>
                                        <p:tav tm="100000">
                                          <p:val>
                                            <p:strVal val="#ppt_x"/>
                                          </p:val>
                                        </p:tav>
                                      </p:tavLst>
                                    </p:anim>
                                    <p:anim calcmode="lin" valueType="num">
                                      <p:cBhvr>
                                        <p:cTn id="76" dur="25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7" presetClass="entr" presetSubtype="0" fill="hold" nodeType="click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fade">
                                      <p:cBhvr>
                                        <p:cTn id="81" dur="250"/>
                                        <p:tgtEl>
                                          <p:spTgt spid="50"/>
                                        </p:tgtEl>
                                      </p:cBhvr>
                                    </p:animEffect>
                                    <p:anim calcmode="lin" valueType="num">
                                      <p:cBhvr>
                                        <p:cTn id="82" dur="250" fill="hold"/>
                                        <p:tgtEl>
                                          <p:spTgt spid="50"/>
                                        </p:tgtEl>
                                        <p:attrNameLst>
                                          <p:attrName>ppt_x</p:attrName>
                                        </p:attrNameLst>
                                      </p:cBhvr>
                                      <p:tavLst>
                                        <p:tav tm="0">
                                          <p:val>
                                            <p:strVal val="#ppt_x"/>
                                          </p:val>
                                        </p:tav>
                                        <p:tav tm="100000">
                                          <p:val>
                                            <p:strVal val="#ppt_x"/>
                                          </p:val>
                                        </p:tav>
                                      </p:tavLst>
                                    </p:anim>
                                    <p:anim calcmode="lin" valueType="num">
                                      <p:cBhvr>
                                        <p:cTn id="83" dur="25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7" presetClass="entr" presetSubtype="0" fill="hold" nodeType="click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fade">
                                      <p:cBhvr>
                                        <p:cTn id="88" dur="250"/>
                                        <p:tgtEl>
                                          <p:spTgt spid="33"/>
                                        </p:tgtEl>
                                      </p:cBhvr>
                                    </p:animEffect>
                                    <p:anim calcmode="lin" valueType="num">
                                      <p:cBhvr>
                                        <p:cTn id="89" dur="250" fill="hold"/>
                                        <p:tgtEl>
                                          <p:spTgt spid="33"/>
                                        </p:tgtEl>
                                        <p:attrNameLst>
                                          <p:attrName>ppt_x</p:attrName>
                                        </p:attrNameLst>
                                      </p:cBhvr>
                                      <p:tavLst>
                                        <p:tav tm="0">
                                          <p:val>
                                            <p:strVal val="#ppt_x"/>
                                          </p:val>
                                        </p:tav>
                                        <p:tav tm="100000">
                                          <p:val>
                                            <p:strVal val="#ppt_x"/>
                                          </p:val>
                                        </p:tav>
                                      </p:tavLst>
                                    </p:anim>
                                    <p:anim calcmode="lin" valueType="num">
                                      <p:cBhvr>
                                        <p:cTn id="90" dur="25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7" presetClass="entr" presetSubtype="0" fill="hold" nodeType="click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fade">
                                      <p:cBhvr>
                                        <p:cTn id="95" dur="250"/>
                                        <p:tgtEl>
                                          <p:spTgt spid="31"/>
                                        </p:tgtEl>
                                      </p:cBhvr>
                                    </p:animEffect>
                                    <p:anim calcmode="lin" valueType="num">
                                      <p:cBhvr>
                                        <p:cTn id="96" dur="250" fill="hold"/>
                                        <p:tgtEl>
                                          <p:spTgt spid="31"/>
                                        </p:tgtEl>
                                        <p:attrNameLst>
                                          <p:attrName>ppt_x</p:attrName>
                                        </p:attrNameLst>
                                      </p:cBhvr>
                                      <p:tavLst>
                                        <p:tav tm="0">
                                          <p:val>
                                            <p:strVal val="#ppt_x"/>
                                          </p:val>
                                        </p:tav>
                                        <p:tav tm="100000">
                                          <p:val>
                                            <p:strVal val="#ppt_x"/>
                                          </p:val>
                                        </p:tav>
                                      </p:tavLst>
                                    </p:anim>
                                    <p:anim calcmode="lin" valueType="num">
                                      <p:cBhvr>
                                        <p:cTn id="97" dur="25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7" presetClass="entr" presetSubtype="0" fill="hold" nodeType="clickEffect">
                                  <p:stCondLst>
                                    <p:cond delay="0"/>
                                  </p:stCondLst>
                                  <p:childTnLst>
                                    <p:set>
                                      <p:cBhvr>
                                        <p:cTn id="101" dur="1" fill="hold">
                                          <p:stCondLst>
                                            <p:cond delay="0"/>
                                          </p:stCondLst>
                                        </p:cTn>
                                        <p:tgtEl>
                                          <p:spTgt spid="32"/>
                                        </p:tgtEl>
                                        <p:attrNameLst>
                                          <p:attrName>style.visibility</p:attrName>
                                        </p:attrNameLst>
                                      </p:cBhvr>
                                      <p:to>
                                        <p:strVal val="visible"/>
                                      </p:to>
                                    </p:set>
                                    <p:animEffect transition="in" filter="fade">
                                      <p:cBhvr>
                                        <p:cTn id="102" dur="250"/>
                                        <p:tgtEl>
                                          <p:spTgt spid="32"/>
                                        </p:tgtEl>
                                      </p:cBhvr>
                                    </p:animEffect>
                                    <p:anim calcmode="lin" valueType="num">
                                      <p:cBhvr>
                                        <p:cTn id="103" dur="250" fill="hold"/>
                                        <p:tgtEl>
                                          <p:spTgt spid="32"/>
                                        </p:tgtEl>
                                        <p:attrNameLst>
                                          <p:attrName>ppt_x</p:attrName>
                                        </p:attrNameLst>
                                      </p:cBhvr>
                                      <p:tavLst>
                                        <p:tav tm="0">
                                          <p:val>
                                            <p:strVal val="#ppt_x"/>
                                          </p:val>
                                        </p:tav>
                                        <p:tav tm="100000">
                                          <p:val>
                                            <p:strVal val="#ppt_x"/>
                                          </p:val>
                                        </p:tav>
                                      </p:tavLst>
                                    </p:anim>
                                    <p:anim calcmode="lin" valueType="num">
                                      <p:cBhvr>
                                        <p:cTn id="104" dur="25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7" presetClass="entr" presetSubtype="0" fill="hold" nodeType="clickEffect">
                                  <p:stCondLst>
                                    <p:cond delay="0"/>
                                  </p:stCondLst>
                                  <p:childTnLst>
                                    <p:set>
                                      <p:cBhvr>
                                        <p:cTn id="108" dur="1" fill="hold">
                                          <p:stCondLst>
                                            <p:cond delay="0"/>
                                          </p:stCondLst>
                                        </p:cTn>
                                        <p:tgtEl>
                                          <p:spTgt spid="41"/>
                                        </p:tgtEl>
                                        <p:attrNameLst>
                                          <p:attrName>style.visibility</p:attrName>
                                        </p:attrNameLst>
                                      </p:cBhvr>
                                      <p:to>
                                        <p:strVal val="visible"/>
                                      </p:to>
                                    </p:set>
                                    <p:animEffect transition="in" filter="fade">
                                      <p:cBhvr>
                                        <p:cTn id="109" dur="250"/>
                                        <p:tgtEl>
                                          <p:spTgt spid="41"/>
                                        </p:tgtEl>
                                      </p:cBhvr>
                                    </p:animEffect>
                                    <p:anim calcmode="lin" valueType="num">
                                      <p:cBhvr>
                                        <p:cTn id="110" dur="250" fill="hold"/>
                                        <p:tgtEl>
                                          <p:spTgt spid="41"/>
                                        </p:tgtEl>
                                        <p:attrNameLst>
                                          <p:attrName>ppt_x</p:attrName>
                                        </p:attrNameLst>
                                      </p:cBhvr>
                                      <p:tavLst>
                                        <p:tav tm="0">
                                          <p:val>
                                            <p:strVal val="#ppt_x"/>
                                          </p:val>
                                        </p:tav>
                                        <p:tav tm="100000">
                                          <p:val>
                                            <p:strVal val="#ppt_x"/>
                                          </p:val>
                                        </p:tav>
                                      </p:tavLst>
                                    </p:anim>
                                    <p:anim calcmode="lin" valueType="num">
                                      <p:cBhvr>
                                        <p:cTn id="111" dur="25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47" presetClass="entr" presetSubtype="0" fill="hold" nodeType="clickEffect">
                                  <p:stCondLst>
                                    <p:cond delay="0"/>
                                  </p:stCondLst>
                                  <p:childTnLst>
                                    <p:set>
                                      <p:cBhvr>
                                        <p:cTn id="115" dur="1" fill="hold">
                                          <p:stCondLst>
                                            <p:cond delay="0"/>
                                          </p:stCondLst>
                                        </p:cTn>
                                        <p:tgtEl>
                                          <p:spTgt spid="40"/>
                                        </p:tgtEl>
                                        <p:attrNameLst>
                                          <p:attrName>style.visibility</p:attrName>
                                        </p:attrNameLst>
                                      </p:cBhvr>
                                      <p:to>
                                        <p:strVal val="visible"/>
                                      </p:to>
                                    </p:set>
                                    <p:animEffect transition="in" filter="fade">
                                      <p:cBhvr>
                                        <p:cTn id="116" dur="250"/>
                                        <p:tgtEl>
                                          <p:spTgt spid="40"/>
                                        </p:tgtEl>
                                      </p:cBhvr>
                                    </p:animEffect>
                                    <p:anim calcmode="lin" valueType="num">
                                      <p:cBhvr>
                                        <p:cTn id="117" dur="250" fill="hold"/>
                                        <p:tgtEl>
                                          <p:spTgt spid="40"/>
                                        </p:tgtEl>
                                        <p:attrNameLst>
                                          <p:attrName>ppt_x</p:attrName>
                                        </p:attrNameLst>
                                      </p:cBhvr>
                                      <p:tavLst>
                                        <p:tav tm="0">
                                          <p:val>
                                            <p:strVal val="#ppt_x"/>
                                          </p:val>
                                        </p:tav>
                                        <p:tav tm="100000">
                                          <p:val>
                                            <p:strVal val="#ppt_x"/>
                                          </p:val>
                                        </p:tav>
                                      </p:tavLst>
                                    </p:anim>
                                    <p:anim calcmode="lin" valueType="num">
                                      <p:cBhvr>
                                        <p:cTn id="118" dur="25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47" presetClass="entr" presetSubtype="0" fill="hold" nodeType="clickEffect">
                                  <p:stCondLst>
                                    <p:cond delay="0"/>
                                  </p:stCondLst>
                                  <p:childTnLst>
                                    <p:set>
                                      <p:cBhvr>
                                        <p:cTn id="122" dur="1" fill="hold">
                                          <p:stCondLst>
                                            <p:cond delay="0"/>
                                          </p:stCondLst>
                                        </p:cTn>
                                        <p:tgtEl>
                                          <p:spTgt spid="43"/>
                                        </p:tgtEl>
                                        <p:attrNameLst>
                                          <p:attrName>style.visibility</p:attrName>
                                        </p:attrNameLst>
                                      </p:cBhvr>
                                      <p:to>
                                        <p:strVal val="visible"/>
                                      </p:to>
                                    </p:set>
                                    <p:animEffect transition="in" filter="fade">
                                      <p:cBhvr>
                                        <p:cTn id="123" dur="250"/>
                                        <p:tgtEl>
                                          <p:spTgt spid="43"/>
                                        </p:tgtEl>
                                      </p:cBhvr>
                                    </p:animEffect>
                                    <p:anim calcmode="lin" valueType="num">
                                      <p:cBhvr>
                                        <p:cTn id="124" dur="250" fill="hold"/>
                                        <p:tgtEl>
                                          <p:spTgt spid="43"/>
                                        </p:tgtEl>
                                        <p:attrNameLst>
                                          <p:attrName>ppt_x</p:attrName>
                                        </p:attrNameLst>
                                      </p:cBhvr>
                                      <p:tavLst>
                                        <p:tav tm="0">
                                          <p:val>
                                            <p:strVal val="#ppt_x"/>
                                          </p:val>
                                        </p:tav>
                                        <p:tav tm="100000">
                                          <p:val>
                                            <p:strVal val="#ppt_x"/>
                                          </p:val>
                                        </p:tav>
                                      </p:tavLst>
                                    </p:anim>
                                    <p:anim calcmode="lin" valueType="num">
                                      <p:cBhvr>
                                        <p:cTn id="125" dur="25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47" presetClass="entr" presetSubtype="0" fill="hold" nodeType="clickEffect">
                                  <p:stCondLst>
                                    <p:cond delay="0"/>
                                  </p:stCondLst>
                                  <p:childTnLst>
                                    <p:set>
                                      <p:cBhvr>
                                        <p:cTn id="129" dur="1" fill="hold">
                                          <p:stCondLst>
                                            <p:cond delay="0"/>
                                          </p:stCondLst>
                                        </p:cTn>
                                        <p:tgtEl>
                                          <p:spTgt spid="42"/>
                                        </p:tgtEl>
                                        <p:attrNameLst>
                                          <p:attrName>style.visibility</p:attrName>
                                        </p:attrNameLst>
                                      </p:cBhvr>
                                      <p:to>
                                        <p:strVal val="visible"/>
                                      </p:to>
                                    </p:set>
                                    <p:animEffect transition="in" filter="fade">
                                      <p:cBhvr>
                                        <p:cTn id="130" dur="250"/>
                                        <p:tgtEl>
                                          <p:spTgt spid="42"/>
                                        </p:tgtEl>
                                      </p:cBhvr>
                                    </p:animEffect>
                                    <p:anim calcmode="lin" valueType="num">
                                      <p:cBhvr>
                                        <p:cTn id="131" dur="250" fill="hold"/>
                                        <p:tgtEl>
                                          <p:spTgt spid="42"/>
                                        </p:tgtEl>
                                        <p:attrNameLst>
                                          <p:attrName>ppt_x</p:attrName>
                                        </p:attrNameLst>
                                      </p:cBhvr>
                                      <p:tavLst>
                                        <p:tav tm="0">
                                          <p:val>
                                            <p:strVal val="#ppt_x"/>
                                          </p:val>
                                        </p:tav>
                                        <p:tav tm="100000">
                                          <p:val>
                                            <p:strVal val="#ppt_x"/>
                                          </p:val>
                                        </p:tav>
                                      </p:tavLst>
                                    </p:anim>
                                    <p:anim calcmode="lin" valueType="num">
                                      <p:cBhvr>
                                        <p:cTn id="132" dur="25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47" presetClass="entr" presetSubtype="0" fill="hold" nodeType="clickEffect">
                                  <p:stCondLst>
                                    <p:cond delay="0"/>
                                  </p:stCondLst>
                                  <p:childTnLst>
                                    <p:set>
                                      <p:cBhvr>
                                        <p:cTn id="136" dur="1" fill="hold">
                                          <p:stCondLst>
                                            <p:cond delay="0"/>
                                          </p:stCondLst>
                                        </p:cTn>
                                        <p:tgtEl>
                                          <p:spTgt spid="53"/>
                                        </p:tgtEl>
                                        <p:attrNameLst>
                                          <p:attrName>style.visibility</p:attrName>
                                        </p:attrNameLst>
                                      </p:cBhvr>
                                      <p:to>
                                        <p:strVal val="visible"/>
                                      </p:to>
                                    </p:set>
                                    <p:animEffect transition="in" filter="fade">
                                      <p:cBhvr>
                                        <p:cTn id="137" dur="250"/>
                                        <p:tgtEl>
                                          <p:spTgt spid="53"/>
                                        </p:tgtEl>
                                      </p:cBhvr>
                                    </p:animEffect>
                                    <p:anim calcmode="lin" valueType="num">
                                      <p:cBhvr>
                                        <p:cTn id="138" dur="250" fill="hold"/>
                                        <p:tgtEl>
                                          <p:spTgt spid="53"/>
                                        </p:tgtEl>
                                        <p:attrNameLst>
                                          <p:attrName>ppt_x</p:attrName>
                                        </p:attrNameLst>
                                      </p:cBhvr>
                                      <p:tavLst>
                                        <p:tav tm="0">
                                          <p:val>
                                            <p:strVal val="#ppt_x"/>
                                          </p:val>
                                        </p:tav>
                                        <p:tav tm="100000">
                                          <p:val>
                                            <p:strVal val="#ppt_x"/>
                                          </p:val>
                                        </p:tav>
                                      </p:tavLst>
                                    </p:anim>
                                    <p:anim calcmode="lin" valueType="num">
                                      <p:cBhvr>
                                        <p:cTn id="139" dur="25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47" presetClass="entr" presetSubtype="0" fill="hold" nodeType="clickEffect">
                                  <p:stCondLst>
                                    <p:cond delay="0"/>
                                  </p:stCondLst>
                                  <p:childTnLst>
                                    <p:set>
                                      <p:cBhvr>
                                        <p:cTn id="143" dur="1" fill="hold">
                                          <p:stCondLst>
                                            <p:cond delay="0"/>
                                          </p:stCondLst>
                                        </p:cTn>
                                        <p:tgtEl>
                                          <p:spTgt spid="54"/>
                                        </p:tgtEl>
                                        <p:attrNameLst>
                                          <p:attrName>style.visibility</p:attrName>
                                        </p:attrNameLst>
                                      </p:cBhvr>
                                      <p:to>
                                        <p:strVal val="visible"/>
                                      </p:to>
                                    </p:set>
                                    <p:animEffect transition="in" filter="fade">
                                      <p:cBhvr>
                                        <p:cTn id="144" dur="250"/>
                                        <p:tgtEl>
                                          <p:spTgt spid="54"/>
                                        </p:tgtEl>
                                      </p:cBhvr>
                                    </p:animEffect>
                                    <p:anim calcmode="lin" valueType="num">
                                      <p:cBhvr>
                                        <p:cTn id="145" dur="250" fill="hold"/>
                                        <p:tgtEl>
                                          <p:spTgt spid="54"/>
                                        </p:tgtEl>
                                        <p:attrNameLst>
                                          <p:attrName>ppt_x</p:attrName>
                                        </p:attrNameLst>
                                      </p:cBhvr>
                                      <p:tavLst>
                                        <p:tav tm="0">
                                          <p:val>
                                            <p:strVal val="#ppt_x"/>
                                          </p:val>
                                        </p:tav>
                                        <p:tav tm="100000">
                                          <p:val>
                                            <p:strVal val="#ppt_x"/>
                                          </p:val>
                                        </p:tav>
                                      </p:tavLst>
                                    </p:anim>
                                    <p:anim calcmode="lin" valueType="num">
                                      <p:cBhvr>
                                        <p:cTn id="146" dur="25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47" presetClass="entr" presetSubtype="0" fill="hold" nodeType="clickEffect">
                                  <p:stCondLst>
                                    <p:cond delay="0"/>
                                  </p:stCondLst>
                                  <p:childTnLst>
                                    <p:set>
                                      <p:cBhvr>
                                        <p:cTn id="150" dur="1" fill="hold">
                                          <p:stCondLst>
                                            <p:cond delay="0"/>
                                          </p:stCondLst>
                                        </p:cTn>
                                        <p:tgtEl>
                                          <p:spTgt spid="45"/>
                                        </p:tgtEl>
                                        <p:attrNameLst>
                                          <p:attrName>style.visibility</p:attrName>
                                        </p:attrNameLst>
                                      </p:cBhvr>
                                      <p:to>
                                        <p:strVal val="visible"/>
                                      </p:to>
                                    </p:set>
                                    <p:animEffect transition="in" filter="fade">
                                      <p:cBhvr>
                                        <p:cTn id="151" dur="250"/>
                                        <p:tgtEl>
                                          <p:spTgt spid="45"/>
                                        </p:tgtEl>
                                      </p:cBhvr>
                                    </p:animEffect>
                                    <p:anim calcmode="lin" valueType="num">
                                      <p:cBhvr>
                                        <p:cTn id="152" dur="250" fill="hold"/>
                                        <p:tgtEl>
                                          <p:spTgt spid="45"/>
                                        </p:tgtEl>
                                        <p:attrNameLst>
                                          <p:attrName>ppt_x</p:attrName>
                                        </p:attrNameLst>
                                      </p:cBhvr>
                                      <p:tavLst>
                                        <p:tav tm="0">
                                          <p:val>
                                            <p:strVal val="#ppt_x"/>
                                          </p:val>
                                        </p:tav>
                                        <p:tav tm="100000">
                                          <p:val>
                                            <p:strVal val="#ppt_x"/>
                                          </p:val>
                                        </p:tav>
                                      </p:tavLst>
                                    </p:anim>
                                    <p:anim calcmode="lin" valueType="num">
                                      <p:cBhvr>
                                        <p:cTn id="153" dur="25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47" presetClass="entr" presetSubtype="0" fill="hold" nodeType="clickEffect">
                                  <p:stCondLst>
                                    <p:cond delay="0"/>
                                  </p:stCondLst>
                                  <p:childTnLst>
                                    <p:set>
                                      <p:cBhvr>
                                        <p:cTn id="157" dur="1" fill="hold">
                                          <p:stCondLst>
                                            <p:cond delay="0"/>
                                          </p:stCondLst>
                                        </p:cTn>
                                        <p:tgtEl>
                                          <p:spTgt spid="44"/>
                                        </p:tgtEl>
                                        <p:attrNameLst>
                                          <p:attrName>style.visibility</p:attrName>
                                        </p:attrNameLst>
                                      </p:cBhvr>
                                      <p:to>
                                        <p:strVal val="visible"/>
                                      </p:to>
                                    </p:set>
                                    <p:animEffect transition="in" filter="fade">
                                      <p:cBhvr>
                                        <p:cTn id="158" dur="250"/>
                                        <p:tgtEl>
                                          <p:spTgt spid="44"/>
                                        </p:tgtEl>
                                      </p:cBhvr>
                                    </p:animEffect>
                                    <p:anim calcmode="lin" valueType="num">
                                      <p:cBhvr>
                                        <p:cTn id="159" dur="250" fill="hold"/>
                                        <p:tgtEl>
                                          <p:spTgt spid="44"/>
                                        </p:tgtEl>
                                        <p:attrNameLst>
                                          <p:attrName>ppt_x</p:attrName>
                                        </p:attrNameLst>
                                      </p:cBhvr>
                                      <p:tavLst>
                                        <p:tav tm="0">
                                          <p:val>
                                            <p:strVal val="#ppt_x"/>
                                          </p:val>
                                        </p:tav>
                                        <p:tav tm="100000">
                                          <p:val>
                                            <p:strVal val="#ppt_x"/>
                                          </p:val>
                                        </p:tav>
                                      </p:tavLst>
                                    </p:anim>
                                    <p:anim calcmode="lin" valueType="num">
                                      <p:cBhvr>
                                        <p:cTn id="160" dur="25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47" presetClass="entr" presetSubtype="0" fill="hold" nodeType="clickEffect">
                                  <p:stCondLst>
                                    <p:cond delay="0"/>
                                  </p:stCondLst>
                                  <p:childTnLst>
                                    <p:set>
                                      <p:cBhvr>
                                        <p:cTn id="164" dur="1" fill="hold">
                                          <p:stCondLst>
                                            <p:cond delay="0"/>
                                          </p:stCondLst>
                                        </p:cTn>
                                        <p:tgtEl>
                                          <p:spTgt spid="47"/>
                                        </p:tgtEl>
                                        <p:attrNameLst>
                                          <p:attrName>style.visibility</p:attrName>
                                        </p:attrNameLst>
                                      </p:cBhvr>
                                      <p:to>
                                        <p:strVal val="visible"/>
                                      </p:to>
                                    </p:set>
                                    <p:animEffect transition="in" filter="fade">
                                      <p:cBhvr>
                                        <p:cTn id="165" dur="250"/>
                                        <p:tgtEl>
                                          <p:spTgt spid="47"/>
                                        </p:tgtEl>
                                      </p:cBhvr>
                                    </p:animEffect>
                                    <p:anim calcmode="lin" valueType="num">
                                      <p:cBhvr>
                                        <p:cTn id="166" dur="250" fill="hold"/>
                                        <p:tgtEl>
                                          <p:spTgt spid="47"/>
                                        </p:tgtEl>
                                        <p:attrNameLst>
                                          <p:attrName>ppt_x</p:attrName>
                                        </p:attrNameLst>
                                      </p:cBhvr>
                                      <p:tavLst>
                                        <p:tav tm="0">
                                          <p:val>
                                            <p:strVal val="#ppt_x"/>
                                          </p:val>
                                        </p:tav>
                                        <p:tav tm="100000">
                                          <p:val>
                                            <p:strVal val="#ppt_x"/>
                                          </p:val>
                                        </p:tav>
                                      </p:tavLst>
                                    </p:anim>
                                    <p:anim calcmode="lin" valueType="num">
                                      <p:cBhvr>
                                        <p:cTn id="167" dur="25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presetID="47" presetClass="entr" presetSubtype="0" fill="hold" nodeType="clickEffect">
                                  <p:stCondLst>
                                    <p:cond delay="0"/>
                                  </p:stCondLst>
                                  <p:childTnLst>
                                    <p:set>
                                      <p:cBhvr>
                                        <p:cTn id="171" dur="1" fill="hold">
                                          <p:stCondLst>
                                            <p:cond delay="0"/>
                                          </p:stCondLst>
                                        </p:cTn>
                                        <p:tgtEl>
                                          <p:spTgt spid="46"/>
                                        </p:tgtEl>
                                        <p:attrNameLst>
                                          <p:attrName>style.visibility</p:attrName>
                                        </p:attrNameLst>
                                      </p:cBhvr>
                                      <p:to>
                                        <p:strVal val="visible"/>
                                      </p:to>
                                    </p:set>
                                    <p:animEffect transition="in" filter="fade">
                                      <p:cBhvr>
                                        <p:cTn id="172" dur="250"/>
                                        <p:tgtEl>
                                          <p:spTgt spid="46"/>
                                        </p:tgtEl>
                                      </p:cBhvr>
                                    </p:animEffect>
                                    <p:anim calcmode="lin" valueType="num">
                                      <p:cBhvr>
                                        <p:cTn id="173" dur="250" fill="hold"/>
                                        <p:tgtEl>
                                          <p:spTgt spid="46"/>
                                        </p:tgtEl>
                                        <p:attrNameLst>
                                          <p:attrName>ppt_x</p:attrName>
                                        </p:attrNameLst>
                                      </p:cBhvr>
                                      <p:tavLst>
                                        <p:tav tm="0">
                                          <p:val>
                                            <p:strVal val="#ppt_x"/>
                                          </p:val>
                                        </p:tav>
                                        <p:tav tm="100000">
                                          <p:val>
                                            <p:strVal val="#ppt_x"/>
                                          </p:val>
                                        </p:tav>
                                      </p:tavLst>
                                    </p:anim>
                                    <p:anim calcmode="lin" valueType="num">
                                      <p:cBhvr>
                                        <p:cTn id="174" dur="25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47" presetClass="entr" presetSubtype="0" fill="hold" nodeType="clickEffect">
                                  <p:stCondLst>
                                    <p:cond delay="0"/>
                                  </p:stCondLst>
                                  <p:childTnLst>
                                    <p:set>
                                      <p:cBhvr>
                                        <p:cTn id="178" dur="1" fill="hold">
                                          <p:stCondLst>
                                            <p:cond delay="0"/>
                                          </p:stCondLst>
                                        </p:cTn>
                                        <p:tgtEl>
                                          <p:spTgt spid="52"/>
                                        </p:tgtEl>
                                        <p:attrNameLst>
                                          <p:attrName>style.visibility</p:attrName>
                                        </p:attrNameLst>
                                      </p:cBhvr>
                                      <p:to>
                                        <p:strVal val="visible"/>
                                      </p:to>
                                    </p:set>
                                    <p:animEffect transition="in" filter="fade">
                                      <p:cBhvr>
                                        <p:cTn id="179" dur="250"/>
                                        <p:tgtEl>
                                          <p:spTgt spid="52"/>
                                        </p:tgtEl>
                                      </p:cBhvr>
                                    </p:animEffect>
                                    <p:anim calcmode="lin" valueType="num">
                                      <p:cBhvr>
                                        <p:cTn id="180" dur="250" fill="hold"/>
                                        <p:tgtEl>
                                          <p:spTgt spid="52"/>
                                        </p:tgtEl>
                                        <p:attrNameLst>
                                          <p:attrName>ppt_x</p:attrName>
                                        </p:attrNameLst>
                                      </p:cBhvr>
                                      <p:tavLst>
                                        <p:tav tm="0">
                                          <p:val>
                                            <p:strVal val="#ppt_x"/>
                                          </p:val>
                                        </p:tav>
                                        <p:tav tm="100000">
                                          <p:val>
                                            <p:strVal val="#ppt_x"/>
                                          </p:val>
                                        </p:tav>
                                      </p:tavLst>
                                    </p:anim>
                                    <p:anim calcmode="lin" valueType="num">
                                      <p:cBhvr>
                                        <p:cTn id="181" dur="25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82" fill="hold">
                      <p:stCondLst>
                        <p:cond delay="indefinite"/>
                      </p:stCondLst>
                      <p:childTnLst>
                        <p:par>
                          <p:cTn id="183" fill="hold">
                            <p:stCondLst>
                              <p:cond delay="0"/>
                            </p:stCondLst>
                            <p:childTnLst>
                              <p:par>
                                <p:cTn id="184" presetID="47" presetClass="entr" presetSubtype="0" fill="hold" nodeType="clickEffect">
                                  <p:stCondLst>
                                    <p:cond delay="0"/>
                                  </p:stCondLst>
                                  <p:childTnLst>
                                    <p:set>
                                      <p:cBhvr>
                                        <p:cTn id="185" dur="1" fill="hold">
                                          <p:stCondLst>
                                            <p:cond delay="0"/>
                                          </p:stCondLst>
                                        </p:cTn>
                                        <p:tgtEl>
                                          <p:spTgt spid="51"/>
                                        </p:tgtEl>
                                        <p:attrNameLst>
                                          <p:attrName>style.visibility</p:attrName>
                                        </p:attrNameLst>
                                      </p:cBhvr>
                                      <p:to>
                                        <p:strVal val="visible"/>
                                      </p:to>
                                    </p:set>
                                    <p:animEffect transition="in" filter="fade">
                                      <p:cBhvr>
                                        <p:cTn id="186" dur="250"/>
                                        <p:tgtEl>
                                          <p:spTgt spid="51"/>
                                        </p:tgtEl>
                                      </p:cBhvr>
                                    </p:animEffect>
                                    <p:anim calcmode="lin" valueType="num">
                                      <p:cBhvr>
                                        <p:cTn id="187" dur="250" fill="hold"/>
                                        <p:tgtEl>
                                          <p:spTgt spid="51"/>
                                        </p:tgtEl>
                                        <p:attrNameLst>
                                          <p:attrName>ppt_x</p:attrName>
                                        </p:attrNameLst>
                                      </p:cBhvr>
                                      <p:tavLst>
                                        <p:tav tm="0">
                                          <p:val>
                                            <p:strVal val="#ppt_x"/>
                                          </p:val>
                                        </p:tav>
                                        <p:tav tm="100000">
                                          <p:val>
                                            <p:strVal val="#ppt_x"/>
                                          </p:val>
                                        </p:tav>
                                      </p:tavLst>
                                    </p:anim>
                                    <p:anim calcmode="lin" valueType="num">
                                      <p:cBhvr>
                                        <p:cTn id="188" dur="25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Shape 174"/>
        <p:cNvGrpSpPr/>
        <p:nvPr/>
      </p:nvGrpSpPr>
      <p:grpSpPr>
        <a:xfrm>
          <a:off x="0" y="0"/>
          <a:ext cx="0" cy="0"/>
          <a:chOff x="0" y="0"/>
          <a:chExt cx="0" cy="0"/>
        </a:xfrm>
      </p:grpSpPr>
      <p:sp>
        <p:nvSpPr>
          <p:cNvPr id="175" name="Shape 175"/>
          <p:cNvSpPr/>
          <p:nvPr/>
        </p:nvSpPr>
        <p:spPr>
          <a:xfrm>
            <a:off x="0" y="107825"/>
            <a:ext cx="9143999"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176" name="Shape 176"/>
          <p:cNvSpPr txBox="1">
            <a:spLocks noGrp="1"/>
          </p:cNvSpPr>
          <p:nvPr>
            <p:ph type="body" idx="1"/>
          </p:nvPr>
        </p:nvSpPr>
        <p:spPr>
          <a:xfrm>
            <a:off x="82727" y="777725"/>
            <a:ext cx="8854800" cy="4232400"/>
          </a:xfrm>
          <a:prstGeom prst="rect">
            <a:avLst/>
          </a:prstGeom>
        </p:spPr>
        <p:txBody>
          <a:bodyPr lIns="91425" tIns="91425" rIns="91425" bIns="91425" anchor="t" anchorCtr="0">
            <a:noAutofit/>
          </a:bodyPr>
          <a:lstStyle/>
          <a:p>
            <a:pPr lvl="0"/>
            <a:r>
              <a:rPr lang="en-US" dirty="0" err="1">
                <a:solidFill>
                  <a:schemeClr val="bg1"/>
                </a:solidFill>
              </a:rPr>
              <a:t>Ejemplo</a:t>
            </a:r>
            <a:r>
              <a:rPr lang="en-US" dirty="0">
                <a:solidFill>
                  <a:schemeClr val="bg1"/>
                </a:solidFill>
              </a:rPr>
              <a:t>: </a:t>
            </a:r>
            <a:r>
              <a:rPr lang="en-US" dirty="0" err="1">
                <a:solidFill>
                  <a:schemeClr val="bg1"/>
                </a:solidFill>
              </a:rPr>
              <a:t>Ordenar</a:t>
            </a:r>
            <a:r>
              <a:rPr lang="en-US" dirty="0">
                <a:solidFill>
                  <a:schemeClr val="bg1"/>
                </a:solidFill>
              </a:rPr>
              <a:t> un array (</a:t>
            </a:r>
            <a:r>
              <a:rPr lang="en-US" dirty="0" err="1">
                <a:solidFill>
                  <a:schemeClr val="bg1"/>
                </a:solidFill>
              </a:rPr>
              <a:t>basado</a:t>
            </a:r>
            <a:r>
              <a:rPr lang="en-US" dirty="0">
                <a:solidFill>
                  <a:schemeClr val="bg1"/>
                </a:solidFill>
              </a:rPr>
              <a:t> </a:t>
            </a:r>
            <a:r>
              <a:rPr lang="en-US" dirty="0" err="1">
                <a:solidFill>
                  <a:schemeClr val="bg1"/>
                </a:solidFill>
              </a:rPr>
              <a:t>en</a:t>
            </a:r>
            <a:r>
              <a:rPr lang="en-US" dirty="0">
                <a:solidFill>
                  <a:schemeClr val="bg1"/>
                </a:solidFill>
              </a:rPr>
              <a:t> </a:t>
            </a:r>
            <a:r>
              <a:rPr lang="en-US" dirty="0" err="1">
                <a:solidFill>
                  <a:schemeClr val="bg1"/>
                </a:solidFill>
              </a:rPr>
              <a:t>una</a:t>
            </a:r>
            <a:r>
              <a:rPr lang="en-US" dirty="0">
                <a:solidFill>
                  <a:schemeClr val="bg1"/>
                </a:solidFill>
              </a:rPr>
              <a:t> </a:t>
            </a:r>
            <a:r>
              <a:rPr lang="en-US" dirty="0" err="1">
                <a:solidFill>
                  <a:schemeClr val="bg1"/>
                </a:solidFill>
              </a:rPr>
              <a:t>historia</a:t>
            </a:r>
            <a:r>
              <a:rPr lang="en-US" dirty="0">
                <a:solidFill>
                  <a:schemeClr val="bg1"/>
                </a:solidFill>
              </a:rPr>
              <a:t> real)</a:t>
            </a:r>
          </a:p>
          <a:p>
            <a:pPr lvl="0"/>
            <a:r>
              <a:rPr lang="en-US" dirty="0">
                <a:solidFill>
                  <a:schemeClr val="bg1"/>
                </a:solidFill>
              </a:rPr>
              <a:t>¿</a:t>
            </a:r>
            <a:r>
              <a:rPr lang="en-US" dirty="0" err="1">
                <a:solidFill>
                  <a:schemeClr val="bg1"/>
                </a:solidFill>
              </a:rPr>
              <a:t>Conocéis</a:t>
            </a:r>
            <a:r>
              <a:rPr lang="en-US" dirty="0">
                <a:solidFill>
                  <a:schemeClr val="bg1"/>
                </a:solidFill>
              </a:rPr>
              <a:t> un </a:t>
            </a:r>
            <a:r>
              <a:rPr lang="en-US" dirty="0" err="1">
                <a:solidFill>
                  <a:schemeClr val="bg1"/>
                </a:solidFill>
              </a:rPr>
              <a:t>algoritmo</a:t>
            </a:r>
            <a:r>
              <a:rPr lang="en-US" dirty="0">
                <a:solidFill>
                  <a:schemeClr val="bg1"/>
                </a:solidFill>
              </a:rPr>
              <a:t> de </a:t>
            </a:r>
            <a:r>
              <a:rPr lang="en-US" dirty="0" err="1">
                <a:solidFill>
                  <a:schemeClr val="bg1"/>
                </a:solidFill>
              </a:rPr>
              <a:t>ordenación</a:t>
            </a:r>
            <a:r>
              <a:rPr lang="en-US" dirty="0">
                <a:solidFill>
                  <a:schemeClr val="bg1"/>
                </a:solidFill>
              </a:rPr>
              <a:t> </a:t>
            </a:r>
            <a:r>
              <a:rPr lang="en-US" b="1" u="sng" dirty="0" err="1">
                <a:solidFill>
                  <a:schemeClr val="bg1"/>
                </a:solidFill>
              </a:rPr>
              <a:t>aun</a:t>
            </a:r>
            <a:r>
              <a:rPr lang="en-US" b="1" dirty="0">
                <a:solidFill>
                  <a:schemeClr val="bg1"/>
                </a:solidFill>
              </a:rPr>
              <a:t> </a:t>
            </a:r>
            <a:r>
              <a:rPr lang="en-US" b="1" dirty="0" err="1">
                <a:solidFill>
                  <a:schemeClr val="bg1"/>
                </a:solidFill>
              </a:rPr>
              <a:t>mejor</a:t>
            </a:r>
            <a:r>
              <a:rPr lang="en-US" dirty="0">
                <a:solidFill>
                  <a:schemeClr val="bg1"/>
                </a:solidFill>
              </a:rPr>
              <a:t>?	</a:t>
            </a:r>
            <a:r>
              <a:rPr lang="en-US" b="1" dirty="0">
                <a:solidFill>
                  <a:schemeClr val="bg1"/>
                </a:solidFill>
              </a:rPr>
              <a:t>3-way-quick-sort</a:t>
            </a:r>
            <a:r>
              <a:rPr lang="en-US" dirty="0">
                <a:solidFill>
                  <a:schemeClr val="bg1"/>
                </a:solidFill>
              </a:rPr>
              <a:t>! O(</a:t>
            </a:r>
            <a:r>
              <a:rPr lang="en-US" dirty="0" err="1">
                <a:solidFill>
                  <a:schemeClr val="bg1"/>
                </a:solidFill>
              </a:rPr>
              <a:t>nlogn</a:t>
            </a:r>
            <a:r>
              <a:rPr lang="en-US" dirty="0">
                <a:solidFill>
                  <a:schemeClr val="bg1"/>
                </a:solidFill>
              </a:rPr>
              <a:t>) </a:t>
            </a:r>
            <a:endParaRPr lang="en-US" b="1" dirty="0">
              <a:solidFill>
                <a:schemeClr val="bg1"/>
              </a:solidFill>
            </a:endParaRPr>
          </a:p>
          <a:p>
            <a:pPr lvl="0">
              <a:lnSpc>
                <a:spcPct val="100000"/>
              </a:lnSpc>
              <a:spcAft>
                <a:spcPts val="0"/>
              </a:spcAft>
            </a:pPr>
            <a:r>
              <a:rPr lang="en-US" dirty="0" err="1">
                <a:solidFill>
                  <a:schemeClr val="bg1"/>
                </a:solidFill>
              </a:rPr>
              <a:t>Pregunta</a:t>
            </a:r>
            <a:r>
              <a:rPr lang="en-US" dirty="0">
                <a:solidFill>
                  <a:schemeClr val="bg1"/>
                </a:solidFill>
              </a:rPr>
              <a:t>: ¿</a:t>
            </a:r>
            <a:r>
              <a:rPr lang="en-US" dirty="0" err="1">
                <a:solidFill>
                  <a:schemeClr val="bg1"/>
                </a:solidFill>
              </a:rPr>
              <a:t>Casos</a:t>
            </a:r>
            <a:r>
              <a:rPr lang="en-US" dirty="0">
                <a:solidFill>
                  <a:schemeClr val="bg1"/>
                </a:solidFill>
              </a:rPr>
              <a:t> </a:t>
            </a:r>
            <a:r>
              <a:rPr lang="en-US" dirty="0" err="1">
                <a:solidFill>
                  <a:schemeClr val="bg1"/>
                </a:solidFill>
              </a:rPr>
              <a:t>extremos</a:t>
            </a:r>
            <a:r>
              <a:rPr lang="en-US" dirty="0">
                <a:solidFill>
                  <a:schemeClr val="bg1"/>
                </a:solidFill>
              </a:rPr>
              <a:t>? (</a:t>
            </a:r>
            <a:r>
              <a:rPr lang="en-US" dirty="0" err="1">
                <a:solidFill>
                  <a:schemeClr val="bg1"/>
                </a:solidFill>
              </a:rPr>
              <a:t>valores</a:t>
            </a:r>
            <a:r>
              <a:rPr lang="en-US" dirty="0">
                <a:solidFill>
                  <a:schemeClr val="bg1"/>
                </a:solidFill>
              </a:rPr>
              <a:t> </a:t>
            </a:r>
            <a:r>
              <a:rPr lang="en-US" dirty="0" err="1">
                <a:solidFill>
                  <a:schemeClr val="bg1"/>
                </a:solidFill>
              </a:rPr>
              <a:t>repetidos</a:t>
            </a:r>
            <a:r>
              <a:rPr lang="en-US" dirty="0">
                <a:solidFill>
                  <a:schemeClr val="bg1"/>
                </a:solidFill>
              </a:rPr>
              <a:t>)</a:t>
            </a:r>
          </a:p>
        </p:txBody>
      </p:sp>
      <p:sp>
        <p:nvSpPr>
          <p:cNvPr id="177" name="Shape 177"/>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a:r>
              <a:rPr lang="en" dirty="0">
                <a:solidFill>
                  <a:schemeClr val="lt1"/>
                </a:solidFill>
              </a:rPr>
              <a:t>5) </a:t>
            </a:r>
            <a:r>
              <a:rPr lang="en-US" dirty="0" err="1">
                <a:solidFill>
                  <a:schemeClr val="lt1"/>
                </a:solidFill>
              </a:rPr>
              <a:t>Conoce</a:t>
            </a:r>
            <a:r>
              <a:rPr lang="en-US" dirty="0">
                <a:solidFill>
                  <a:schemeClr val="lt1"/>
                </a:solidFill>
              </a:rPr>
              <a:t> </a:t>
            </a:r>
            <a:r>
              <a:rPr lang="en-US" dirty="0" err="1">
                <a:solidFill>
                  <a:schemeClr val="lt1"/>
                </a:solidFill>
              </a:rPr>
              <a:t>tus</a:t>
            </a:r>
            <a:r>
              <a:rPr lang="en-US" dirty="0">
                <a:solidFill>
                  <a:schemeClr val="lt1"/>
                </a:solidFill>
              </a:rPr>
              <a:t> </a:t>
            </a:r>
            <a:r>
              <a:rPr lang="en-US" dirty="0" err="1">
                <a:solidFill>
                  <a:schemeClr val="lt1"/>
                </a:solidFill>
              </a:rPr>
              <a:t>algoritmos</a:t>
            </a:r>
            <a:endParaRPr dirty="0">
              <a:solidFill>
                <a:srgbClr val="FFFFFF"/>
              </a:solidFill>
            </a:endParaRPr>
          </a:p>
        </p:txBody>
      </p:sp>
      <p:sp>
        <p:nvSpPr>
          <p:cNvPr id="178" name="Shape 17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bg1"/>
                </a:solidFill>
              </a:rPr>
              <a:t>28</a:t>
            </a:fld>
            <a:endParaRPr lang="en" dirty="0">
              <a:solidFill>
                <a:schemeClr val="bg1"/>
              </a:solidFill>
            </a:endParaRPr>
          </a:p>
        </p:txBody>
      </p:sp>
      <p:pic>
        <p:nvPicPr>
          <p:cNvPr id="8" name="Imagen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graphicFrame>
        <p:nvGraphicFramePr>
          <p:cNvPr id="15" name="Shape 122"/>
          <p:cNvGraphicFramePr/>
          <p:nvPr>
            <p:extLst>
              <p:ext uri="{D42A27DB-BD31-4B8C-83A1-F6EECF244321}">
                <p14:modId xmlns:p14="http://schemas.microsoft.com/office/powerpoint/2010/main" val="1530961529"/>
              </p:ext>
            </p:extLst>
          </p:nvPr>
        </p:nvGraphicFramePr>
        <p:xfrm>
          <a:off x="752650" y="2228486"/>
          <a:ext cx="72390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gridCol w="482600">
                  <a:extLst>
                    <a:ext uri="{9D8B030D-6E8A-4147-A177-3AD203B41FA5}">
                      <a16:colId xmlns:a16="http://schemas.microsoft.com/office/drawing/2014/main" val="20003"/>
                    </a:ext>
                  </a:extLst>
                </a:gridCol>
                <a:gridCol w="482600">
                  <a:extLst>
                    <a:ext uri="{9D8B030D-6E8A-4147-A177-3AD203B41FA5}">
                      <a16:colId xmlns:a16="http://schemas.microsoft.com/office/drawing/2014/main" val="20004"/>
                    </a:ext>
                  </a:extLst>
                </a:gridCol>
                <a:gridCol w="482600">
                  <a:extLst>
                    <a:ext uri="{9D8B030D-6E8A-4147-A177-3AD203B41FA5}">
                      <a16:colId xmlns:a16="http://schemas.microsoft.com/office/drawing/2014/main" val="20005"/>
                    </a:ext>
                  </a:extLst>
                </a:gridCol>
                <a:gridCol w="482600">
                  <a:extLst>
                    <a:ext uri="{9D8B030D-6E8A-4147-A177-3AD203B41FA5}">
                      <a16:colId xmlns:a16="http://schemas.microsoft.com/office/drawing/2014/main" val="20006"/>
                    </a:ext>
                  </a:extLst>
                </a:gridCol>
                <a:gridCol w="482600">
                  <a:extLst>
                    <a:ext uri="{9D8B030D-6E8A-4147-A177-3AD203B41FA5}">
                      <a16:colId xmlns:a16="http://schemas.microsoft.com/office/drawing/2014/main" val="20007"/>
                    </a:ext>
                  </a:extLst>
                </a:gridCol>
                <a:gridCol w="482600">
                  <a:extLst>
                    <a:ext uri="{9D8B030D-6E8A-4147-A177-3AD203B41FA5}">
                      <a16:colId xmlns:a16="http://schemas.microsoft.com/office/drawing/2014/main" val="20008"/>
                    </a:ext>
                  </a:extLst>
                </a:gridCol>
                <a:gridCol w="482600">
                  <a:extLst>
                    <a:ext uri="{9D8B030D-6E8A-4147-A177-3AD203B41FA5}">
                      <a16:colId xmlns:a16="http://schemas.microsoft.com/office/drawing/2014/main" val="20009"/>
                    </a:ext>
                  </a:extLst>
                </a:gridCol>
                <a:gridCol w="482600">
                  <a:extLst>
                    <a:ext uri="{9D8B030D-6E8A-4147-A177-3AD203B41FA5}">
                      <a16:colId xmlns:a16="http://schemas.microsoft.com/office/drawing/2014/main" val="20010"/>
                    </a:ext>
                  </a:extLst>
                </a:gridCol>
                <a:gridCol w="482600">
                  <a:extLst>
                    <a:ext uri="{9D8B030D-6E8A-4147-A177-3AD203B41FA5}">
                      <a16:colId xmlns:a16="http://schemas.microsoft.com/office/drawing/2014/main" val="20011"/>
                    </a:ext>
                  </a:extLst>
                </a:gridCol>
                <a:gridCol w="482600">
                  <a:extLst>
                    <a:ext uri="{9D8B030D-6E8A-4147-A177-3AD203B41FA5}">
                      <a16:colId xmlns:a16="http://schemas.microsoft.com/office/drawing/2014/main" val="20012"/>
                    </a:ext>
                  </a:extLst>
                </a:gridCol>
                <a:gridCol w="482600">
                  <a:extLst>
                    <a:ext uri="{9D8B030D-6E8A-4147-A177-3AD203B41FA5}">
                      <a16:colId xmlns:a16="http://schemas.microsoft.com/office/drawing/2014/main" val="20013"/>
                    </a:ext>
                  </a:extLst>
                </a:gridCol>
                <a:gridCol w="482600">
                  <a:extLst>
                    <a:ext uri="{9D8B030D-6E8A-4147-A177-3AD203B41FA5}">
                      <a16:colId xmlns:a16="http://schemas.microsoft.com/office/drawing/2014/main" val="20014"/>
                    </a:ext>
                  </a:extLst>
                </a:gridCol>
              </a:tblGrid>
              <a:tr h="381000">
                <a:tc>
                  <a:txBody>
                    <a:bodyPr/>
                    <a:lstStyle/>
                    <a:p>
                      <a:pPr lvl="0" algn="ctr">
                        <a:spcBef>
                          <a:spcPts val="0"/>
                        </a:spcBef>
                        <a:buNone/>
                      </a:pPr>
                      <a:r>
                        <a:rPr lang="en" dirty="0">
                          <a:solidFill>
                            <a:schemeClr val="bg1"/>
                          </a:solidFill>
                        </a:rPr>
                        <a:t>4</a:t>
                      </a:r>
                    </a:p>
                  </a:txBody>
                  <a:tcPr marL="91425" marR="91425" marT="91425" marB="91425">
                    <a:solidFill>
                      <a:srgbClr val="0070C0"/>
                    </a:solidFill>
                  </a:tcPr>
                </a:tc>
                <a:tc>
                  <a:txBody>
                    <a:bodyPr/>
                    <a:lstStyle/>
                    <a:p>
                      <a:pPr lvl="0" algn="ctr">
                        <a:spcBef>
                          <a:spcPts val="0"/>
                        </a:spcBef>
                        <a:buNone/>
                      </a:pPr>
                      <a:r>
                        <a:rPr lang="en" dirty="0">
                          <a:solidFill>
                            <a:schemeClr val="bg1"/>
                          </a:solidFill>
                        </a:rPr>
                        <a:t>4</a:t>
                      </a:r>
                    </a:p>
                  </a:txBody>
                  <a:tcPr marL="91425" marR="91425" marT="91425" marB="91425">
                    <a:solidFill>
                      <a:srgbClr val="0070C0"/>
                    </a:solidFill>
                  </a:tcPr>
                </a:tc>
                <a:tc>
                  <a:txBody>
                    <a:bodyPr/>
                    <a:lstStyle/>
                    <a:p>
                      <a:pPr lvl="0" algn="ctr">
                        <a:spcBef>
                          <a:spcPts val="0"/>
                        </a:spcBef>
                        <a:buNone/>
                      </a:pPr>
                      <a:r>
                        <a:rPr lang="en" dirty="0">
                          <a:solidFill>
                            <a:schemeClr val="bg1"/>
                          </a:solidFill>
                        </a:rPr>
                        <a:t>6</a:t>
                      </a:r>
                    </a:p>
                  </a:txBody>
                  <a:tcPr marL="91425" marR="91425" marT="91425" marB="91425">
                    <a:solidFill>
                      <a:srgbClr val="0070C0"/>
                    </a:solidFill>
                  </a:tcPr>
                </a:tc>
                <a:tc>
                  <a:txBody>
                    <a:bodyPr/>
                    <a:lstStyle/>
                    <a:p>
                      <a:pPr lvl="0" algn="ctr">
                        <a:spcBef>
                          <a:spcPts val="0"/>
                        </a:spcBef>
                        <a:buNone/>
                      </a:pPr>
                      <a:r>
                        <a:rPr lang="en" dirty="0">
                          <a:solidFill>
                            <a:schemeClr val="bg1"/>
                          </a:solidFill>
                        </a:rPr>
                        <a:t>6</a:t>
                      </a:r>
                    </a:p>
                  </a:txBody>
                  <a:tcPr marL="91425" marR="91425" marT="91425" marB="91425">
                    <a:solidFill>
                      <a:srgbClr val="0070C0"/>
                    </a:solidFill>
                  </a:tcPr>
                </a:tc>
                <a:tc>
                  <a:txBody>
                    <a:bodyPr/>
                    <a:lstStyle/>
                    <a:p>
                      <a:pPr lvl="0" algn="ctr">
                        <a:spcBef>
                          <a:spcPts val="0"/>
                        </a:spcBef>
                        <a:buNone/>
                      </a:pPr>
                      <a:r>
                        <a:rPr lang="en" dirty="0">
                          <a:solidFill>
                            <a:schemeClr val="bg1"/>
                          </a:solidFill>
                        </a:rPr>
                        <a:t>8</a:t>
                      </a:r>
                    </a:p>
                  </a:txBody>
                  <a:tcPr marL="91425" marR="91425" marT="91425" marB="91425">
                    <a:solidFill>
                      <a:srgbClr val="0070C0"/>
                    </a:solidFill>
                  </a:tcPr>
                </a:tc>
                <a:tc>
                  <a:txBody>
                    <a:bodyPr/>
                    <a:lstStyle/>
                    <a:p>
                      <a:pPr lvl="0" algn="ctr">
                        <a:spcBef>
                          <a:spcPts val="0"/>
                        </a:spcBef>
                        <a:buNone/>
                      </a:pPr>
                      <a:r>
                        <a:rPr lang="en" dirty="0">
                          <a:solidFill>
                            <a:schemeClr val="bg1"/>
                          </a:solidFill>
                        </a:rPr>
                        <a:t>6</a:t>
                      </a:r>
                    </a:p>
                  </a:txBody>
                  <a:tcPr marL="91425" marR="91425" marT="91425" marB="91425">
                    <a:solidFill>
                      <a:srgbClr val="0070C0"/>
                    </a:solidFill>
                  </a:tcPr>
                </a:tc>
                <a:tc>
                  <a:txBody>
                    <a:bodyPr/>
                    <a:lstStyle/>
                    <a:p>
                      <a:pPr lvl="0" algn="ctr">
                        <a:spcBef>
                          <a:spcPts val="0"/>
                        </a:spcBef>
                        <a:buNone/>
                      </a:pPr>
                      <a:r>
                        <a:rPr lang="en" dirty="0">
                          <a:solidFill>
                            <a:schemeClr val="bg1"/>
                          </a:solidFill>
                        </a:rPr>
                        <a:t>6</a:t>
                      </a:r>
                    </a:p>
                  </a:txBody>
                  <a:tcPr marL="91425" marR="91425" marT="91425" marB="91425">
                    <a:solidFill>
                      <a:srgbClr val="0070C0"/>
                    </a:solidFill>
                  </a:tcPr>
                </a:tc>
                <a:tc>
                  <a:txBody>
                    <a:bodyPr/>
                    <a:lstStyle/>
                    <a:p>
                      <a:pPr lvl="0" algn="ctr">
                        <a:spcBef>
                          <a:spcPts val="0"/>
                        </a:spcBef>
                        <a:buNone/>
                      </a:pPr>
                      <a:r>
                        <a:rPr lang="en" dirty="0">
                          <a:solidFill>
                            <a:schemeClr val="bg1"/>
                          </a:solidFill>
                        </a:rPr>
                        <a:t>4</a:t>
                      </a:r>
                    </a:p>
                  </a:txBody>
                  <a:tcPr marL="91425" marR="91425" marT="91425" marB="91425">
                    <a:solidFill>
                      <a:srgbClr val="0070C0"/>
                    </a:solidFill>
                  </a:tcPr>
                </a:tc>
                <a:tc>
                  <a:txBody>
                    <a:bodyPr/>
                    <a:lstStyle/>
                    <a:p>
                      <a:pPr lvl="0" algn="ctr">
                        <a:spcBef>
                          <a:spcPts val="0"/>
                        </a:spcBef>
                        <a:buNone/>
                      </a:pPr>
                      <a:r>
                        <a:rPr lang="en" dirty="0">
                          <a:solidFill>
                            <a:schemeClr val="bg1"/>
                          </a:solidFill>
                        </a:rPr>
                        <a:t>8</a:t>
                      </a:r>
                    </a:p>
                  </a:txBody>
                  <a:tcPr marL="91425" marR="91425" marT="91425" marB="91425">
                    <a:solidFill>
                      <a:srgbClr val="0070C0"/>
                    </a:solidFill>
                  </a:tcPr>
                </a:tc>
                <a:tc>
                  <a:txBody>
                    <a:bodyPr/>
                    <a:lstStyle/>
                    <a:p>
                      <a:pPr lvl="0" algn="ctr">
                        <a:spcBef>
                          <a:spcPts val="0"/>
                        </a:spcBef>
                        <a:buNone/>
                      </a:pPr>
                      <a:r>
                        <a:rPr lang="en" dirty="0">
                          <a:solidFill>
                            <a:schemeClr val="bg1"/>
                          </a:solidFill>
                        </a:rPr>
                        <a:t>8</a:t>
                      </a:r>
                    </a:p>
                  </a:txBody>
                  <a:tcPr marL="91425" marR="91425" marT="91425" marB="91425">
                    <a:solidFill>
                      <a:srgbClr val="0070C0"/>
                    </a:solidFill>
                  </a:tcPr>
                </a:tc>
                <a:tc>
                  <a:txBody>
                    <a:bodyPr/>
                    <a:lstStyle/>
                    <a:p>
                      <a:pPr lvl="0" algn="ctr">
                        <a:spcBef>
                          <a:spcPts val="0"/>
                        </a:spcBef>
                        <a:buNone/>
                      </a:pPr>
                      <a:r>
                        <a:rPr lang="en" dirty="0">
                          <a:solidFill>
                            <a:schemeClr val="bg1"/>
                          </a:solidFill>
                        </a:rPr>
                        <a:t>8</a:t>
                      </a:r>
                    </a:p>
                  </a:txBody>
                  <a:tcPr marL="91425" marR="91425" marT="91425" marB="91425">
                    <a:solidFill>
                      <a:srgbClr val="0070C0"/>
                    </a:solidFill>
                  </a:tcPr>
                </a:tc>
                <a:tc>
                  <a:txBody>
                    <a:bodyPr/>
                    <a:lstStyle/>
                    <a:p>
                      <a:pPr lvl="0" algn="ctr">
                        <a:spcBef>
                          <a:spcPts val="0"/>
                        </a:spcBef>
                        <a:buNone/>
                      </a:pPr>
                      <a:r>
                        <a:rPr lang="en" dirty="0">
                          <a:solidFill>
                            <a:schemeClr val="bg1"/>
                          </a:solidFill>
                        </a:rPr>
                        <a:t>4</a:t>
                      </a:r>
                    </a:p>
                  </a:txBody>
                  <a:tcPr marL="91425" marR="91425" marT="91425" marB="91425">
                    <a:solidFill>
                      <a:srgbClr val="0070C0"/>
                    </a:solidFill>
                  </a:tcPr>
                </a:tc>
                <a:tc>
                  <a:txBody>
                    <a:bodyPr/>
                    <a:lstStyle/>
                    <a:p>
                      <a:pPr lvl="0" algn="ctr">
                        <a:spcBef>
                          <a:spcPts val="0"/>
                        </a:spcBef>
                        <a:buNone/>
                      </a:pPr>
                      <a:r>
                        <a:rPr lang="en" dirty="0">
                          <a:solidFill>
                            <a:schemeClr val="bg1"/>
                          </a:solidFill>
                        </a:rPr>
                        <a:t>8</a:t>
                      </a:r>
                    </a:p>
                  </a:txBody>
                  <a:tcPr marL="91425" marR="91425" marT="91425" marB="91425">
                    <a:solidFill>
                      <a:srgbClr val="0070C0"/>
                    </a:solidFill>
                  </a:tcPr>
                </a:tc>
                <a:tc>
                  <a:txBody>
                    <a:bodyPr/>
                    <a:lstStyle/>
                    <a:p>
                      <a:pPr lvl="0" algn="ctr">
                        <a:spcBef>
                          <a:spcPts val="0"/>
                        </a:spcBef>
                        <a:buNone/>
                      </a:pPr>
                      <a:r>
                        <a:rPr lang="en" dirty="0">
                          <a:solidFill>
                            <a:schemeClr val="bg1"/>
                          </a:solidFill>
                        </a:rPr>
                        <a:t>4</a:t>
                      </a:r>
                    </a:p>
                  </a:txBody>
                  <a:tcPr marL="91425" marR="91425" marT="91425" marB="91425">
                    <a:solidFill>
                      <a:srgbClr val="0070C0"/>
                    </a:solidFill>
                  </a:tcPr>
                </a:tc>
                <a:tc>
                  <a:txBody>
                    <a:bodyPr/>
                    <a:lstStyle/>
                    <a:p>
                      <a:pPr lvl="0" algn="ctr">
                        <a:spcBef>
                          <a:spcPts val="0"/>
                        </a:spcBef>
                        <a:buNone/>
                      </a:pPr>
                      <a:r>
                        <a:rPr lang="en" dirty="0">
                          <a:solidFill>
                            <a:schemeClr val="bg1"/>
                          </a:solidFill>
                        </a:rPr>
                        <a:t>6</a:t>
                      </a:r>
                    </a:p>
                  </a:txBody>
                  <a:tcPr marL="91425" marR="91425" marT="91425" marB="91425">
                    <a:solidFill>
                      <a:srgbClr val="0070C0"/>
                    </a:solidFill>
                  </a:tcPr>
                </a:tc>
                <a:extLst>
                  <a:ext uri="{0D108BD9-81ED-4DB2-BD59-A6C34878D82A}">
                    <a16:rowId xmlns:a16="http://schemas.microsoft.com/office/drawing/2014/main" val="10000"/>
                  </a:ext>
                </a:extLst>
              </a:tr>
            </a:tbl>
          </a:graphicData>
        </a:graphic>
      </p:graphicFrame>
      <p:graphicFrame>
        <p:nvGraphicFramePr>
          <p:cNvPr id="16" name="Shape 122"/>
          <p:cNvGraphicFramePr/>
          <p:nvPr>
            <p:extLst>
              <p:ext uri="{D42A27DB-BD31-4B8C-83A1-F6EECF244321}">
                <p14:modId xmlns:p14="http://schemas.microsoft.com/office/powerpoint/2010/main" val="1897908824"/>
              </p:ext>
            </p:extLst>
          </p:nvPr>
        </p:nvGraphicFramePr>
        <p:xfrm>
          <a:off x="3083754" y="2808343"/>
          <a:ext cx="4826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tblGrid>
              <a:tr h="381000">
                <a:tc>
                  <a:txBody>
                    <a:bodyPr/>
                    <a:lstStyle/>
                    <a:p>
                      <a:pPr lvl="0" algn="ctr">
                        <a:spcBef>
                          <a:spcPts val="0"/>
                        </a:spcBef>
                        <a:buNone/>
                      </a:pPr>
                      <a:r>
                        <a:rPr lang="en" b="1" dirty="0">
                          <a:solidFill>
                            <a:schemeClr val="bg1"/>
                          </a:solidFill>
                        </a:rPr>
                        <a:t>6</a:t>
                      </a:r>
                    </a:p>
                  </a:txBody>
                  <a:tcPr marL="91425" marR="91425" marT="91425" marB="91425">
                    <a:solidFill>
                      <a:srgbClr val="002060"/>
                    </a:solidFill>
                  </a:tcPr>
                </a:tc>
                <a:extLst>
                  <a:ext uri="{0D108BD9-81ED-4DB2-BD59-A6C34878D82A}">
                    <a16:rowId xmlns:a16="http://schemas.microsoft.com/office/drawing/2014/main" val="10000"/>
                  </a:ext>
                </a:extLst>
              </a:tr>
            </a:tbl>
          </a:graphicData>
        </a:graphic>
      </p:graphicFrame>
      <p:graphicFrame>
        <p:nvGraphicFramePr>
          <p:cNvPr id="17" name="Shape 122"/>
          <p:cNvGraphicFramePr/>
          <p:nvPr>
            <p:extLst>
              <p:ext uri="{D42A27DB-BD31-4B8C-83A1-F6EECF244321}">
                <p14:modId xmlns:p14="http://schemas.microsoft.com/office/powerpoint/2010/main" val="3819481039"/>
              </p:ext>
            </p:extLst>
          </p:nvPr>
        </p:nvGraphicFramePr>
        <p:xfrm>
          <a:off x="482533" y="2808343"/>
          <a:ext cx="24130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gridCol w="482600">
                  <a:extLst>
                    <a:ext uri="{9D8B030D-6E8A-4147-A177-3AD203B41FA5}">
                      <a16:colId xmlns:a16="http://schemas.microsoft.com/office/drawing/2014/main" val="20003"/>
                    </a:ext>
                  </a:extLst>
                </a:gridCol>
                <a:gridCol w="482600">
                  <a:extLst>
                    <a:ext uri="{9D8B030D-6E8A-4147-A177-3AD203B41FA5}">
                      <a16:colId xmlns:a16="http://schemas.microsoft.com/office/drawing/2014/main" val="20004"/>
                    </a:ext>
                  </a:extLst>
                </a:gridCol>
              </a:tblGrid>
              <a:tr h="381000">
                <a:tc>
                  <a:txBody>
                    <a:bodyPr/>
                    <a:lstStyle/>
                    <a:p>
                      <a:pPr lvl="0" algn="ctr">
                        <a:spcBef>
                          <a:spcPts val="0"/>
                        </a:spcBef>
                        <a:buNone/>
                      </a:pPr>
                      <a:r>
                        <a:rPr lang="en" dirty="0">
                          <a:solidFill>
                            <a:schemeClr val="bg1"/>
                          </a:solidFill>
                        </a:rPr>
                        <a:t>4</a:t>
                      </a:r>
                    </a:p>
                  </a:txBody>
                  <a:tcPr marL="91425" marR="91425" marT="91425" marB="91425">
                    <a:solidFill>
                      <a:srgbClr val="0070C0"/>
                    </a:solidFill>
                  </a:tcPr>
                </a:tc>
                <a:tc>
                  <a:txBody>
                    <a:bodyPr/>
                    <a:lstStyle/>
                    <a:p>
                      <a:pPr lvl="0" algn="ctr">
                        <a:spcBef>
                          <a:spcPts val="0"/>
                        </a:spcBef>
                        <a:buNone/>
                      </a:pPr>
                      <a:r>
                        <a:rPr lang="en" dirty="0">
                          <a:solidFill>
                            <a:schemeClr val="bg1"/>
                          </a:solidFill>
                        </a:rPr>
                        <a:t>4</a:t>
                      </a:r>
                    </a:p>
                  </a:txBody>
                  <a:tcPr marL="91425" marR="91425" marT="91425" marB="91425">
                    <a:solidFill>
                      <a:srgbClr val="0070C0"/>
                    </a:solidFill>
                  </a:tcPr>
                </a:tc>
                <a:tc>
                  <a:txBody>
                    <a:bodyPr/>
                    <a:lstStyle/>
                    <a:p>
                      <a:pPr lvl="0" algn="ctr">
                        <a:spcBef>
                          <a:spcPts val="0"/>
                        </a:spcBef>
                        <a:buNone/>
                      </a:pPr>
                      <a:r>
                        <a:rPr lang="en" dirty="0">
                          <a:solidFill>
                            <a:schemeClr val="bg1"/>
                          </a:solidFill>
                        </a:rPr>
                        <a:t>4</a:t>
                      </a:r>
                    </a:p>
                  </a:txBody>
                  <a:tcPr marL="91425" marR="91425" marT="91425" marB="91425">
                    <a:solidFill>
                      <a:srgbClr val="0070C0"/>
                    </a:solidFill>
                  </a:tcPr>
                </a:tc>
                <a:tc>
                  <a:txBody>
                    <a:bodyPr/>
                    <a:lstStyle/>
                    <a:p>
                      <a:pPr lvl="0" algn="ctr">
                        <a:spcBef>
                          <a:spcPts val="0"/>
                        </a:spcBef>
                        <a:buNone/>
                      </a:pPr>
                      <a:r>
                        <a:rPr lang="en" dirty="0">
                          <a:solidFill>
                            <a:schemeClr val="bg1"/>
                          </a:solidFill>
                        </a:rPr>
                        <a:t>4</a:t>
                      </a:r>
                    </a:p>
                  </a:txBody>
                  <a:tcPr marL="91425" marR="91425" marT="91425" marB="91425">
                    <a:solidFill>
                      <a:srgbClr val="0070C0"/>
                    </a:solidFill>
                  </a:tcPr>
                </a:tc>
                <a:tc>
                  <a:txBody>
                    <a:bodyPr/>
                    <a:lstStyle/>
                    <a:p>
                      <a:pPr lvl="0" algn="ctr">
                        <a:spcBef>
                          <a:spcPts val="0"/>
                        </a:spcBef>
                        <a:buNone/>
                      </a:pPr>
                      <a:r>
                        <a:rPr lang="en" dirty="0">
                          <a:solidFill>
                            <a:schemeClr val="bg1"/>
                          </a:solidFill>
                        </a:rPr>
                        <a:t>4</a:t>
                      </a:r>
                    </a:p>
                  </a:txBody>
                  <a:tcPr marL="91425" marR="91425" marT="91425" marB="91425">
                    <a:solidFill>
                      <a:srgbClr val="0070C0"/>
                    </a:solidFill>
                  </a:tcPr>
                </a:tc>
                <a:extLst>
                  <a:ext uri="{0D108BD9-81ED-4DB2-BD59-A6C34878D82A}">
                    <a16:rowId xmlns:a16="http://schemas.microsoft.com/office/drawing/2014/main" val="10000"/>
                  </a:ext>
                </a:extLst>
              </a:tr>
            </a:tbl>
          </a:graphicData>
        </a:graphic>
      </p:graphicFrame>
      <p:graphicFrame>
        <p:nvGraphicFramePr>
          <p:cNvPr id="18" name="Shape 122"/>
          <p:cNvGraphicFramePr/>
          <p:nvPr>
            <p:extLst>
              <p:ext uri="{D42A27DB-BD31-4B8C-83A1-F6EECF244321}">
                <p14:modId xmlns:p14="http://schemas.microsoft.com/office/powerpoint/2010/main" val="828308313"/>
              </p:ext>
            </p:extLst>
          </p:nvPr>
        </p:nvGraphicFramePr>
        <p:xfrm>
          <a:off x="3638922" y="2806170"/>
          <a:ext cx="19304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gridCol w="482600">
                  <a:extLst>
                    <a:ext uri="{9D8B030D-6E8A-4147-A177-3AD203B41FA5}">
                      <a16:colId xmlns:a16="http://schemas.microsoft.com/office/drawing/2014/main" val="20003"/>
                    </a:ext>
                  </a:extLst>
                </a:gridCol>
              </a:tblGrid>
              <a:tr h="381000">
                <a:tc>
                  <a:txBody>
                    <a:bodyPr/>
                    <a:lstStyle/>
                    <a:p>
                      <a:pPr lvl="0" algn="ctr">
                        <a:spcBef>
                          <a:spcPts val="0"/>
                        </a:spcBef>
                        <a:buNone/>
                      </a:pPr>
                      <a:r>
                        <a:rPr lang="en" b="1" dirty="0">
                          <a:solidFill>
                            <a:schemeClr val="bg1"/>
                          </a:solidFill>
                        </a:rPr>
                        <a:t>6</a:t>
                      </a:r>
                    </a:p>
                  </a:txBody>
                  <a:tcPr marL="91425" marR="91425" marT="91425" marB="91425">
                    <a:solidFill>
                      <a:srgbClr val="002060"/>
                    </a:solidFill>
                  </a:tcPr>
                </a:tc>
                <a:tc>
                  <a:txBody>
                    <a:bodyPr/>
                    <a:lstStyle/>
                    <a:p>
                      <a:pPr lvl="0" algn="ctr">
                        <a:spcBef>
                          <a:spcPts val="0"/>
                        </a:spcBef>
                        <a:buNone/>
                      </a:pPr>
                      <a:r>
                        <a:rPr lang="en" b="1" dirty="0">
                          <a:solidFill>
                            <a:schemeClr val="bg1"/>
                          </a:solidFill>
                        </a:rPr>
                        <a:t>6</a:t>
                      </a:r>
                    </a:p>
                  </a:txBody>
                  <a:tcPr marL="91425" marR="91425" marT="91425" marB="91425">
                    <a:solidFill>
                      <a:srgbClr val="002060"/>
                    </a:solidFill>
                  </a:tcPr>
                </a:tc>
                <a:tc>
                  <a:txBody>
                    <a:bodyPr/>
                    <a:lstStyle/>
                    <a:p>
                      <a:pPr lvl="0" algn="ctr">
                        <a:spcBef>
                          <a:spcPts val="0"/>
                        </a:spcBef>
                        <a:buNone/>
                      </a:pPr>
                      <a:r>
                        <a:rPr lang="en" b="1" dirty="0">
                          <a:solidFill>
                            <a:schemeClr val="bg1"/>
                          </a:solidFill>
                        </a:rPr>
                        <a:t>6</a:t>
                      </a:r>
                    </a:p>
                  </a:txBody>
                  <a:tcPr marL="91425" marR="91425" marT="91425" marB="91425">
                    <a:solidFill>
                      <a:srgbClr val="002060"/>
                    </a:solidFill>
                  </a:tcPr>
                </a:tc>
                <a:tc>
                  <a:txBody>
                    <a:bodyPr/>
                    <a:lstStyle/>
                    <a:p>
                      <a:pPr lvl="0" algn="ctr">
                        <a:spcBef>
                          <a:spcPts val="0"/>
                        </a:spcBef>
                        <a:buNone/>
                      </a:pPr>
                      <a:r>
                        <a:rPr lang="en" b="1" dirty="0">
                          <a:solidFill>
                            <a:schemeClr val="bg1"/>
                          </a:solidFill>
                        </a:rPr>
                        <a:t>6</a:t>
                      </a:r>
                    </a:p>
                  </a:txBody>
                  <a:tcPr marL="91425" marR="91425" marT="91425" marB="91425">
                    <a:solidFill>
                      <a:srgbClr val="002060"/>
                    </a:solidFill>
                  </a:tcPr>
                </a:tc>
                <a:extLst>
                  <a:ext uri="{0D108BD9-81ED-4DB2-BD59-A6C34878D82A}">
                    <a16:rowId xmlns:a16="http://schemas.microsoft.com/office/drawing/2014/main" val="10000"/>
                  </a:ext>
                </a:extLst>
              </a:tr>
            </a:tbl>
          </a:graphicData>
        </a:graphic>
      </p:graphicFrame>
      <p:graphicFrame>
        <p:nvGraphicFramePr>
          <p:cNvPr id="19" name="Shape 122"/>
          <p:cNvGraphicFramePr/>
          <p:nvPr>
            <p:extLst>
              <p:ext uri="{D42A27DB-BD31-4B8C-83A1-F6EECF244321}">
                <p14:modId xmlns:p14="http://schemas.microsoft.com/office/powerpoint/2010/main" val="3382049271"/>
              </p:ext>
            </p:extLst>
          </p:nvPr>
        </p:nvGraphicFramePr>
        <p:xfrm>
          <a:off x="5892816" y="2806170"/>
          <a:ext cx="24130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4"/>
                    </a:ext>
                  </a:extLst>
                </a:gridCol>
                <a:gridCol w="482600">
                  <a:extLst>
                    <a:ext uri="{9D8B030D-6E8A-4147-A177-3AD203B41FA5}">
                      <a16:colId xmlns:a16="http://schemas.microsoft.com/office/drawing/2014/main" val="20005"/>
                    </a:ext>
                  </a:extLst>
                </a:gridCol>
                <a:gridCol w="482600">
                  <a:extLst>
                    <a:ext uri="{9D8B030D-6E8A-4147-A177-3AD203B41FA5}">
                      <a16:colId xmlns:a16="http://schemas.microsoft.com/office/drawing/2014/main" val="20006"/>
                    </a:ext>
                  </a:extLst>
                </a:gridCol>
                <a:gridCol w="482600">
                  <a:extLst>
                    <a:ext uri="{9D8B030D-6E8A-4147-A177-3AD203B41FA5}">
                      <a16:colId xmlns:a16="http://schemas.microsoft.com/office/drawing/2014/main" val="20007"/>
                    </a:ext>
                  </a:extLst>
                </a:gridCol>
                <a:gridCol w="482600">
                  <a:extLst>
                    <a:ext uri="{9D8B030D-6E8A-4147-A177-3AD203B41FA5}">
                      <a16:colId xmlns:a16="http://schemas.microsoft.com/office/drawing/2014/main" val="20008"/>
                    </a:ext>
                  </a:extLst>
                </a:gridCol>
              </a:tblGrid>
              <a:tr h="381000">
                <a:tc>
                  <a:txBody>
                    <a:bodyPr/>
                    <a:lstStyle/>
                    <a:p>
                      <a:pPr lvl="0" algn="ctr">
                        <a:spcBef>
                          <a:spcPts val="0"/>
                        </a:spcBef>
                        <a:buNone/>
                      </a:pPr>
                      <a:r>
                        <a:rPr lang="en" dirty="0">
                          <a:solidFill>
                            <a:schemeClr val="bg1"/>
                          </a:solidFill>
                        </a:rPr>
                        <a:t>8</a:t>
                      </a:r>
                    </a:p>
                  </a:txBody>
                  <a:tcPr marL="91425" marR="91425" marT="91425" marB="91425">
                    <a:solidFill>
                      <a:srgbClr val="0070C0"/>
                    </a:solidFill>
                  </a:tcPr>
                </a:tc>
                <a:tc>
                  <a:txBody>
                    <a:bodyPr/>
                    <a:lstStyle/>
                    <a:p>
                      <a:pPr lvl="0" algn="ctr">
                        <a:spcBef>
                          <a:spcPts val="0"/>
                        </a:spcBef>
                        <a:buNone/>
                      </a:pPr>
                      <a:r>
                        <a:rPr lang="en" dirty="0">
                          <a:solidFill>
                            <a:schemeClr val="bg1"/>
                          </a:solidFill>
                        </a:rPr>
                        <a:t>8</a:t>
                      </a:r>
                    </a:p>
                  </a:txBody>
                  <a:tcPr marL="91425" marR="91425" marT="91425" marB="91425">
                    <a:solidFill>
                      <a:srgbClr val="0070C0"/>
                    </a:solidFill>
                  </a:tcPr>
                </a:tc>
                <a:tc>
                  <a:txBody>
                    <a:bodyPr/>
                    <a:lstStyle/>
                    <a:p>
                      <a:pPr lvl="0" algn="ctr">
                        <a:spcBef>
                          <a:spcPts val="0"/>
                        </a:spcBef>
                        <a:buNone/>
                      </a:pPr>
                      <a:r>
                        <a:rPr lang="en" dirty="0">
                          <a:solidFill>
                            <a:schemeClr val="bg1"/>
                          </a:solidFill>
                        </a:rPr>
                        <a:t>8</a:t>
                      </a:r>
                    </a:p>
                  </a:txBody>
                  <a:tcPr marL="91425" marR="91425" marT="91425" marB="91425">
                    <a:solidFill>
                      <a:srgbClr val="0070C0"/>
                    </a:solidFill>
                  </a:tcPr>
                </a:tc>
                <a:tc>
                  <a:txBody>
                    <a:bodyPr/>
                    <a:lstStyle/>
                    <a:p>
                      <a:pPr lvl="0" algn="ctr">
                        <a:spcBef>
                          <a:spcPts val="0"/>
                        </a:spcBef>
                        <a:buNone/>
                      </a:pPr>
                      <a:r>
                        <a:rPr lang="en" dirty="0">
                          <a:solidFill>
                            <a:schemeClr val="bg1"/>
                          </a:solidFill>
                        </a:rPr>
                        <a:t>8</a:t>
                      </a:r>
                    </a:p>
                  </a:txBody>
                  <a:tcPr marL="91425" marR="91425" marT="91425" marB="91425">
                    <a:solidFill>
                      <a:srgbClr val="0070C0"/>
                    </a:solidFill>
                  </a:tcPr>
                </a:tc>
                <a:tc>
                  <a:txBody>
                    <a:bodyPr/>
                    <a:lstStyle/>
                    <a:p>
                      <a:pPr lvl="0" algn="ctr">
                        <a:spcBef>
                          <a:spcPts val="0"/>
                        </a:spcBef>
                        <a:buNone/>
                      </a:pPr>
                      <a:r>
                        <a:rPr lang="en" dirty="0">
                          <a:solidFill>
                            <a:schemeClr val="bg1"/>
                          </a:solidFill>
                        </a:rPr>
                        <a:t>8</a:t>
                      </a:r>
                    </a:p>
                  </a:txBody>
                  <a:tcPr marL="91425" marR="91425" marT="91425" marB="91425">
                    <a:solidFill>
                      <a:srgbClr val="0070C0"/>
                    </a:solidFill>
                  </a:tcPr>
                </a:tc>
                <a:extLst>
                  <a:ext uri="{0D108BD9-81ED-4DB2-BD59-A6C34878D82A}">
                    <a16:rowId xmlns:a16="http://schemas.microsoft.com/office/drawing/2014/main" val="10000"/>
                  </a:ext>
                </a:extLst>
              </a:tr>
            </a:tbl>
          </a:graphicData>
        </a:graphic>
      </p:graphicFrame>
      <p:graphicFrame>
        <p:nvGraphicFramePr>
          <p:cNvPr id="20" name="Shape 122"/>
          <p:cNvGraphicFramePr/>
          <p:nvPr>
            <p:extLst>
              <p:ext uri="{D42A27DB-BD31-4B8C-83A1-F6EECF244321}">
                <p14:modId xmlns:p14="http://schemas.microsoft.com/office/powerpoint/2010/main" val="1135533690"/>
              </p:ext>
            </p:extLst>
          </p:nvPr>
        </p:nvGraphicFramePr>
        <p:xfrm>
          <a:off x="409965" y="3459186"/>
          <a:ext cx="4826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tblGrid>
              <a:tr h="381000">
                <a:tc>
                  <a:txBody>
                    <a:bodyPr/>
                    <a:lstStyle/>
                    <a:p>
                      <a:pPr lvl="0" algn="ctr">
                        <a:spcBef>
                          <a:spcPts val="0"/>
                        </a:spcBef>
                        <a:buNone/>
                      </a:pPr>
                      <a:r>
                        <a:rPr lang="en" b="1" dirty="0">
                          <a:solidFill>
                            <a:schemeClr val="bg1"/>
                          </a:solidFill>
                        </a:rPr>
                        <a:t>4</a:t>
                      </a:r>
                    </a:p>
                  </a:txBody>
                  <a:tcPr marL="91425" marR="91425" marT="91425" marB="91425">
                    <a:solidFill>
                      <a:srgbClr val="002060"/>
                    </a:solidFill>
                  </a:tcPr>
                </a:tc>
                <a:extLst>
                  <a:ext uri="{0D108BD9-81ED-4DB2-BD59-A6C34878D82A}">
                    <a16:rowId xmlns:a16="http://schemas.microsoft.com/office/drawing/2014/main" val="10000"/>
                  </a:ext>
                </a:extLst>
              </a:tr>
            </a:tbl>
          </a:graphicData>
        </a:graphic>
      </p:graphicFrame>
      <p:graphicFrame>
        <p:nvGraphicFramePr>
          <p:cNvPr id="21" name="Shape 122"/>
          <p:cNvGraphicFramePr/>
          <p:nvPr>
            <p:extLst>
              <p:ext uri="{D42A27DB-BD31-4B8C-83A1-F6EECF244321}">
                <p14:modId xmlns:p14="http://schemas.microsoft.com/office/powerpoint/2010/main" val="2377354351"/>
              </p:ext>
            </p:extLst>
          </p:nvPr>
        </p:nvGraphicFramePr>
        <p:xfrm>
          <a:off x="965133" y="3457013"/>
          <a:ext cx="19304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gridCol w="482600">
                  <a:extLst>
                    <a:ext uri="{9D8B030D-6E8A-4147-A177-3AD203B41FA5}">
                      <a16:colId xmlns:a16="http://schemas.microsoft.com/office/drawing/2014/main" val="20003"/>
                    </a:ext>
                  </a:extLst>
                </a:gridCol>
              </a:tblGrid>
              <a:tr h="381000">
                <a:tc>
                  <a:txBody>
                    <a:bodyPr/>
                    <a:lstStyle/>
                    <a:p>
                      <a:pPr lvl="0" algn="ctr">
                        <a:spcBef>
                          <a:spcPts val="0"/>
                        </a:spcBef>
                        <a:buNone/>
                      </a:pPr>
                      <a:r>
                        <a:rPr lang="en" b="1" dirty="0">
                          <a:solidFill>
                            <a:schemeClr val="bg1"/>
                          </a:solidFill>
                        </a:rPr>
                        <a:t>4</a:t>
                      </a:r>
                    </a:p>
                  </a:txBody>
                  <a:tcPr marL="91425" marR="91425" marT="91425" marB="91425">
                    <a:solidFill>
                      <a:srgbClr val="002060"/>
                    </a:solidFill>
                  </a:tcPr>
                </a:tc>
                <a:tc>
                  <a:txBody>
                    <a:bodyPr/>
                    <a:lstStyle/>
                    <a:p>
                      <a:pPr lvl="0" algn="ctr">
                        <a:spcBef>
                          <a:spcPts val="0"/>
                        </a:spcBef>
                        <a:buNone/>
                      </a:pPr>
                      <a:r>
                        <a:rPr lang="en" b="1" dirty="0">
                          <a:solidFill>
                            <a:schemeClr val="bg1"/>
                          </a:solidFill>
                        </a:rPr>
                        <a:t>4</a:t>
                      </a:r>
                    </a:p>
                  </a:txBody>
                  <a:tcPr marL="91425" marR="91425" marT="91425" marB="91425">
                    <a:solidFill>
                      <a:srgbClr val="002060"/>
                    </a:solidFill>
                  </a:tcPr>
                </a:tc>
                <a:tc>
                  <a:txBody>
                    <a:bodyPr/>
                    <a:lstStyle/>
                    <a:p>
                      <a:pPr lvl="0" algn="ctr">
                        <a:spcBef>
                          <a:spcPts val="0"/>
                        </a:spcBef>
                        <a:buNone/>
                      </a:pPr>
                      <a:r>
                        <a:rPr lang="en" b="1" dirty="0">
                          <a:solidFill>
                            <a:schemeClr val="bg1"/>
                          </a:solidFill>
                        </a:rPr>
                        <a:t>4</a:t>
                      </a:r>
                    </a:p>
                  </a:txBody>
                  <a:tcPr marL="91425" marR="91425" marT="91425" marB="91425">
                    <a:solidFill>
                      <a:srgbClr val="002060"/>
                    </a:solidFill>
                  </a:tcPr>
                </a:tc>
                <a:tc>
                  <a:txBody>
                    <a:bodyPr/>
                    <a:lstStyle/>
                    <a:p>
                      <a:pPr lvl="0" algn="ctr">
                        <a:spcBef>
                          <a:spcPts val="0"/>
                        </a:spcBef>
                        <a:buNone/>
                      </a:pPr>
                      <a:r>
                        <a:rPr lang="en" b="1" dirty="0">
                          <a:solidFill>
                            <a:schemeClr val="bg1"/>
                          </a:solidFill>
                        </a:rPr>
                        <a:t>4</a:t>
                      </a:r>
                    </a:p>
                  </a:txBody>
                  <a:tcPr marL="91425" marR="91425" marT="91425" marB="91425">
                    <a:solidFill>
                      <a:srgbClr val="002060"/>
                    </a:solidFill>
                  </a:tcPr>
                </a:tc>
                <a:extLst>
                  <a:ext uri="{0D108BD9-81ED-4DB2-BD59-A6C34878D82A}">
                    <a16:rowId xmlns:a16="http://schemas.microsoft.com/office/drawing/2014/main" val="10000"/>
                  </a:ext>
                </a:extLst>
              </a:tr>
            </a:tbl>
          </a:graphicData>
        </a:graphic>
      </p:graphicFrame>
      <p:graphicFrame>
        <p:nvGraphicFramePr>
          <p:cNvPr id="22" name="Shape 122"/>
          <p:cNvGraphicFramePr/>
          <p:nvPr>
            <p:extLst>
              <p:ext uri="{D42A27DB-BD31-4B8C-83A1-F6EECF244321}">
                <p14:modId xmlns:p14="http://schemas.microsoft.com/office/powerpoint/2010/main" val="3620752694"/>
              </p:ext>
            </p:extLst>
          </p:nvPr>
        </p:nvGraphicFramePr>
        <p:xfrm>
          <a:off x="5885962" y="3409072"/>
          <a:ext cx="4826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tblGrid>
              <a:tr h="381000">
                <a:tc>
                  <a:txBody>
                    <a:bodyPr/>
                    <a:lstStyle/>
                    <a:p>
                      <a:pPr lvl="0" algn="ctr">
                        <a:spcBef>
                          <a:spcPts val="0"/>
                        </a:spcBef>
                        <a:buNone/>
                      </a:pPr>
                      <a:r>
                        <a:rPr lang="en" b="1" dirty="0">
                          <a:solidFill>
                            <a:schemeClr val="bg1"/>
                          </a:solidFill>
                        </a:rPr>
                        <a:t>8</a:t>
                      </a:r>
                    </a:p>
                  </a:txBody>
                  <a:tcPr marL="91425" marR="91425" marT="91425" marB="91425">
                    <a:solidFill>
                      <a:srgbClr val="002060"/>
                    </a:solidFill>
                  </a:tcPr>
                </a:tc>
                <a:extLst>
                  <a:ext uri="{0D108BD9-81ED-4DB2-BD59-A6C34878D82A}">
                    <a16:rowId xmlns:a16="http://schemas.microsoft.com/office/drawing/2014/main" val="10000"/>
                  </a:ext>
                </a:extLst>
              </a:tr>
            </a:tbl>
          </a:graphicData>
        </a:graphic>
      </p:graphicFrame>
      <p:graphicFrame>
        <p:nvGraphicFramePr>
          <p:cNvPr id="23" name="Shape 122"/>
          <p:cNvGraphicFramePr/>
          <p:nvPr>
            <p:extLst>
              <p:ext uri="{D42A27DB-BD31-4B8C-83A1-F6EECF244321}">
                <p14:modId xmlns:p14="http://schemas.microsoft.com/office/powerpoint/2010/main" val="1678299798"/>
              </p:ext>
            </p:extLst>
          </p:nvPr>
        </p:nvGraphicFramePr>
        <p:xfrm>
          <a:off x="6441130" y="3406899"/>
          <a:ext cx="19304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gridCol w="482600">
                  <a:extLst>
                    <a:ext uri="{9D8B030D-6E8A-4147-A177-3AD203B41FA5}">
                      <a16:colId xmlns:a16="http://schemas.microsoft.com/office/drawing/2014/main" val="20003"/>
                    </a:ext>
                  </a:extLst>
                </a:gridCol>
              </a:tblGrid>
              <a:tr h="381000">
                <a:tc>
                  <a:txBody>
                    <a:bodyPr/>
                    <a:lstStyle/>
                    <a:p>
                      <a:pPr lvl="0" algn="ctr">
                        <a:spcBef>
                          <a:spcPts val="0"/>
                        </a:spcBef>
                        <a:buNone/>
                      </a:pPr>
                      <a:r>
                        <a:rPr lang="en" b="1" dirty="0">
                          <a:solidFill>
                            <a:schemeClr val="bg1"/>
                          </a:solidFill>
                        </a:rPr>
                        <a:t>8</a:t>
                      </a:r>
                    </a:p>
                  </a:txBody>
                  <a:tcPr marL="91425" marR="91425" marT="91425" marB="91425">
                    <a:solidFill>
                      <a:srgbClr val="002060"/>
                    </a:solidFill>
                  </a:tcPr>
                </a:tc>
                <a:tc>
                  <a:txBody>
                    <a:bodyPr/>
                    <a:lstStyle/>
                    <a:p>
                      <a:pPr lvl="0" algn="ctr">
                        <a:spcBef>
                          <a:spcPts val="0"/>
                        </a:spcBef>
                        <a:buNone/>
                      </a:pPr>
                      <a:r>
                        <a:rPr lang="en" b="1" dirty="0">
                          <a:solidFill>
                            <a:schemeClr val="bg1"/>
                          </a:solidFill>
                        </a:rPr>
                        <a:t>8</a:t>
                      </a:r>
                    </a:p>
                  </a:txBody>
                  <a:tcPr marL="91425" marR="91425" marT="91425" marB="91425">
                    <a:solidFill>
                      <a:srgbClr val="002060"/>
                    </a:solidFill>
                  </a:tcPr>
                </a:tc>
                <a:tc>
                  <a:txBody>
                    <a:bodyPr/>
                    <a:lstStyle/>
                    <a:p>
                      <a:pPr lvl="0" algn="ctr">
                        <a:spcBef>
                          <a:spcPts val="0"/>
                        </a:spcBef>
                        <a:buNone/>
                      </a:pPr>
                      <a:r>
                        <a:rPr lang="en" b="1" dirty="0">
                          <a:solidFill>
                            <a:schemeClr val="bg1"/>
                          </a:solidFill>
                        </a:rPr>
                        <a:t>8</a:t>
                      </a:r>
                    </a:p>
                  </a:txBody>
                  <a:tcPr marL="91425" marR="91425" marT="91425" marB="91425">
                    <a:solidFill>
                      <a:srgbClr val="002060"/>
                    </a:solidFill>
                  </a:tcPr>
                </a:tc>
                <a:tc>
                  <a:txBody>
                    <a:bodyPr/>
                    <a:lstStyle/>
                    <a:p>
                      <a:pPr lvl="0" algn="ctr">
                        <a:spcBef>
                          <a:spcPts val="0"/>
                        </a:spcBef>
                        <a:buNone/>
                      </a:pPr>
                      <a:r>
                        <a:rPr lang="en" b="1" dirty="0">
                          <a:solidFill>
                            <a:schemeClr val="bg1"/>
                          </a:solidFill>
                        </a:rPr>
                        <a:t>8</a:t>
                      </a:r>
                    </a:p>
                  </a:txBody>
                  <a:tcPr marL="91425" marR="91425" marT="91425" marB="91425">
                    <a:solidFill>
                      <a:srgbClr val="002060"/>
                    </a:solidFill>
                  </a:tcPr>
                </a:tc>
                <a:extLst>
                  <a:ext uri="{0D108BD9-81ED-4DB2-BD59-A6C34878D82A}">
                    <a16:rowId xmlns:a16="http://schemas.microsoft.com/office/drawing/2014/main" val="10000"/>
                  </a:ext>
                </a:extLst>
              </a:tr>
            </a:tbl>
          </a:graphicData>
        </a:graphic>
      </p:graphicFrame>
      <p:graphicFrame>
        <p:nvGraphicFramePr>
          <p:cNvPr id="24" name="Shape 122"/>
          <p:cNvGraphicFramePr/>
          <p:nvPr>
            <p:extLst>
              <p:ext uri="{D42A27DB-BD31-4B8C-83A1-F6EECF244321}">
                <p14:modId xmlns:p14="http://schemas.microsoft.com/office/powerpoint/2010/main" val="2461192363"/>
              </p:ext>
            </p:extLst>
          </p:nvPr>
        </p:nvGraphicFramePr>
        <p:xfrm>
          <a:off x="719177" y="4020413"/>
          <a:ext cx="7239000" cy="396210"/>
        </p:xfrm>
        <a:graphic>
          <a:graphicData uri="http://schemas.openxmlformats.org/drawingml/2006/table">
            <a:tbl>
              <a:tblPr>
                <a:tableStyleId>{3C2FFA5D-87B4-456A-9821-1D502468CF0F}</a:tableStyleId>
              </a:tblPr>
              <a:tblGrid>
                <a:gridCol w="482600">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gridCol w="482600">
                  <a:extLst>
                    <a:ext uri="{9D8B030D-6E8A-4147-A177-3AD203B41FA5}">
                      <a16:colId xmlns:a16="http://schemas.microsoft.com/office/drawing/2014/main" val="20003"/>
                    </a:ext>
                  </a:extLst>
                </a:gridCol>
                <a:gridCol w="482600">
                  <a:extLst>
                    <a:ext uri="{9D8B030D-6E8A-4147-A177-3AD203B41FA5}">
                      <a16:colId xmlns:a16="http://schemas.microsoft.com/office/drawing/2014/main" val="20004"/>
                    </a:ext>
                  </a:extLst>
                </a:gridCol>
                <a:gridCol w="482600">
                  <a:extLst>
                    <a:ext uri="{9D8B030D-6E8A-4147-A177-3AD203B41FA5}">
                      <a16:colId xmlns:a16="http://schemas.microsoft.com/office/drawing/2014/main" val="20005"/>
                    </a:ext>
                  </a:extLst>
                </a:gridCol>
                <a:gridCol w="482600">
                  <a:extLst>
                    <a:ext uri="{9D8B030D-6E8A-4147-A177-3AD203B41FA5}">
                      <a16:colId xmlns:a16="http://schemas.microsoft.com/office/drawing/2014/main" val="20006"/>
                    </a:ext>
                  </a:extLst>
                </a:gridCol>
                <a:gridCol w="482600">
                  <a:extLst>
                    <a:ext uri="{9D8B030D-6E8A-4147-A177-3AD203B41FA5}">
                      <a16:colId xmlns:a16="http://schemas.microsoft.com/office/drawing/2014/main" val="20007"/>
                    </a:ext>
                  </a:extLst>
                </a:gridCol>
                <a:gridCol w="482600">
                  <a:extLst>
                    <a:ext uri="{9D8B030D-6E8A-4147-A177-3AD203B41FA5}">
                      <a16:colId xmlns:a16="http://schemas.microsoft.com/office/drawing/2014/main" val="20008"/>
                    </a:ext>
                  </a:extLst>
                </a:gridCol>
                <a:gridCol w="482600">
                  <a:extLst>
                    <a:ext uri="{9D8B030D-6E8A-4147-A177-3AD203B41FA5}">
                      <a16:colId xmlns:a16="http://schemas.microsoft.com/office/drawing/2014/main" val="20009"/>
                    </a:ext>
                  </a:extLst>
                </a:gridCol>
                <a:gridCol w="482600">
                  <a:extLst>
                    <a:ext uri="{9D8B030D-6E8A-4147-A177-3AD203B41FA5}">
                      <a16:colId xmlns:a16="http://schemas.microsoft.com/office/drawing/2014/main" val="20010"/>
                    </a:ext>
                  </a:extLst>
                </a:gridCol>
                <a:gridCol w="482600">
                  <a:extLst>
                    <a:ext uri="{9D8B030D-6E8A-4147-A177-3AD203B41FA5}">
                      <a16:colId xmlns:a16="http://schemas.microsoft.com/office/drawing/2014/main" val="20011"/>
                    </a:ext>
                  </a:extLst>
                </a:gridCol>
                <a:gridCol w="482600">
                  <a:extLst>
                    <a:ext uri="{9D8B030D-6E8A-4147-A177-3AD203B41FA5}">
                      <a16:colId xmlns:a16="http://schemas.microsoft.com/office/drawing/2014/main" val="20012"/>
                    </a:ext>
                  </a:extLst>
                </a:gridCol>
                <a:gridCol w="482600">
                  <a:extLst>
                    <a:ext uri="{9D8B030D-6E8A-4147-A177-3AD203B41FA5}">
                      <a16:colId xmlns:a16="http://schemas.microsoft.com/office/drawing/2014/main" val="20013"/>
                    </a:ext>
                  </a:extLst>
                </a:gridCol>
                <a:gridCol w="482600">
                  <a:extLst>
                    <a:ext uri="{9D8B030D-6E8A-4147-A177-3AD203B41FA5}">
                      <a16:colId xmlns:a16="http://schemas.microsoft.com/office/drawing/2014/main" val="20014"/>
                    </a:ext>
                  </a:extLst>
                </a:gridCol>
              </a:tblGrid>
              <a:tr h="381000">
                <a:tc>
                  <a:txBody>
                    <a:bodyPr/>
                    <a:lstStyle/>
                    <a:p>
                      <a:pPr lvl="0" algn="ctr">
                        <a:spcBef>
                          <a:spcPts val="0"/>
                        </a:spcBef>
                        <a:buNone/>
                      </a:pPr>
                      <a:r>
                        <a:rPr lang="en" b="1" dirty="0">
                          <a:solidFill>
                            <a:schemeClr val="bg1"/>
                          </a:solidFill>
                        </a:rPr>
                        <a:t>4</a:t>
                      </a:r>
                    </a:p>
                  </a:txBody>
                  <a:tcPr marL="91425" marR="91425" marT="91425" marB="91425">
                    <a:solidFill>
                      <a:srgbClr val="002060"/>
                    </a:solidFill>
                  </a:tcPr>
                </a:tc>
                <a:tc>
                  <a:txBody>
                    <a:bodyPr/>
                    <a:lstStyle/>
                    <a:p>
                      <a:pPr lvl="0" algn="ctr">
                        <a:spcBef>
                          <a:spcPts val="0"/>
                        </a:spcBef>
                        <a:buNone/>
                      </a:pPr>
                      <a:r>
                        <a:rPr lang="en" b="1" dirty="0">
                          <a:solidFill>
                            <a:schemeClr val="bg1"/>
                          </a:solidFill>
                        </a:rPr>
                        <a:t>4</a:t>
                      </a:r>
                    </a:p>
                  </a:txBody>
                  <a:tcPr marL="91425" marR="91425" marT="91425" marB="91425">
                    <a:solidFill>
                      <a:srgbClr val="002060"/>
                    </a:solidFill>
                  </a:tcPr>
                </a:tc>
                <a:tc>
                  <a:txBody>
                    <a:bodyPr/>
                    <a:lstStyle/>
                    <a:p>
                      <a:pPr lvl="0" algn="ctr">
                        <a:spcBef>
                          <a:spcPts val="0"/>
                        </a:spcBef>
                        <a:buNone/>
                      </a:pPr>
                      <a:r>
                        <a:rPr lang="en" b="1" dirty="0">
                          <a:solidFill>
                            <a:schemeClr val="bg1"/>
                          </a:solidFill>
                        </a:rPr>
                        <a:t>4</a:t>
                      </a:r>
                    </a:p>
                  </a:txBody>
                  <a:tcPr marL="91425" marR="91425" marT="91425" marB="91425">
                    <a:solidFill>
                      <a:srgbClr val="002060"/>
                    </a:solidFill>
                  </a:tcPr>
                </a:tc>
                <a:tc>
                  <a:txBody>
                    <a:bodyPr/>
                    <a:lstStyle/>
                    <a:p>
                      <a:pPr lvl="0" algn="ctr">
                        <a:spcBef>
                          <a:spcPts val="0"/>
                        </a:spcBef>
                        <a:buNone/>
                      </a:pPr>
                      <a:r>
                        <a:rPr lang="en" b="1" dirty="0">
                          <a:solidFill>
                            <a:schemeClr val="bg1"/>
                          </a:solidFill>
                        </a:rPr>
                        <a:t>4</a:t>
                      </a:r>
                    </a:p>
                  </a:txBody>
                  <a:tcPr marL="91425" marR="91425" marT="91425" marB="91425">
                    <a:solidFill>
                      <a:srgbClr val="002060"/>
                    </a:solidFill>
                  </a:tcPr>
                </a:tc>
                <a:tc>
                  <a:txBody>
                    <a:bodyPr/>
                    <a:lstStyle/>
                    <a:p>
                      <a:pPr lvl="0" algn="ctr">
                        <a:spcBef>
                          <a:spcPts val="0"/>
                        </a:spcBef>
                        <a:buNone/>
                      </a:pPr>
                      <a:r>
                        <a:rPr lang="en" b="1" dirty="0">
                          <a:solidFill>
                            <a:schemeClr val="bg1"/>
                          </a:solidFill>
                        </a:rPr>
                        <a:t>4</a:t>
                      </a:r>
                    </a:p>
                  </a:txBody>
                  <a:tcPr marL="91425" marR="91425" marT="91425" marB="91425">
                    <a:solidFill>
                      <a:srgbClr val="002060"/>
                    </a:solidFill>
                  </a:tcPr>
                </a:tc>
                <a:tc>
                  <a:txBody>
                    <a:bodyPr/>
                    <a:lstStyle/>
                    <a:p>
                      <a:pPr lvl="0" algn="ctr">
                        <a:spcBef>
                          <a:spcPts val="0"/>
                        </a:spcBef>
                        <a:buNone/>
                      </a:pPr>
                      <a:r>
                        <a:rPr lang="en" b="1" dirty="0">
                          <a:solidFill>
                            <a:schemeClr val="bg1"/>
                          </a:solidFill>
                        </a:rPr>
                        <a:t>6</a:t>
                      </a:r>
                    </a:p>
                  </a:txBody>
                  <a:tcPr marL="91425" marR="91425" marT="91425" marB="91425">
                    <a:solidFill>
                      <a:srgbClr val="002060"/>
                    </a:solidFill>
                  </a:tcPr>
                </a:tc>
                <a:tc>
                  <a:txBody>
                    <a:bodyPr/>
                    <a:lstStyle/>
                    <a:p>
                      <a:pPr lvl="0" algn="ctr">
                        <a:spcBef>
                          <a:spcPts val="0"/>
                        </a:spcBef>
                        <a:buNone/>
                      </a:pPr>
                      <a:r>
                        <a:rPr lang="en" b="1" dirty="0">
                          <a:solidFill>
                            <a:schemeClr val="bg1"/>
                          </a:solidFill>
                        </a:rPr>
                        <a:t>6</a:t>
                      </a:r>
                    </a:p>
                  </a:txBody>
                  <a:tcPr marL="91425" marR="91425" marT="91425" marB="91425">
                    <a:solidFill>
                      <a:srgbClr val="002060"/>
                    </a:solidFill>
                  </a:tcPr>
                </a:tc>
                <a:tc>
                  <a:txBody>
                    <a:bodyPr/>
                    <a:lstStyle/>
                    <a:p>
                      <a:pPr lvl="0" algn="ctr">
                        <a:spcBef>
                          <a:spcPts val="0"/>
                        </a:spcBef>
                        <a:buNone/>
                      </a:pPr>
                      <a:r>
                        <a:rPr lang="en" b="1" dirty="0">
                          <a:solidFill>
                            <a:schemeClr val="bg1"/>
                          </a:solidFill>
                        </a:rPr>
                        <a:t>6</a:t>
                      </a:r>
                    </a:p>
                  </a:txBody>
                  <a:tcPr marL="91425" marR="91425" marT="91425" marB="91425">
                    <a:solidFill>
                      <a:srgbClr val="002060"/>
                    </a:solidFill>
                  </a:tcPr>
                </a:tc>
                <a:tc>
                  <a:txBody>
                    <a:bodyPr/>
                    <a:lstStyle/>
                    <a:p>
                      <a:pPr lvl="0" algn="ctr">
                        <a:spcBef>
                          <a:spcPts val="0"/>
                        </a:spcBef>
                        <a:buNone/>
                      </a:pPr>
                      <a:r>
                        <a:rPr lang="en" b="1" dirty="0">
                          <a:solidFill>
                            <a:schemeClr val="bg1"/>
                          </a:solidFill>
                        </a:rPr>
                        <a:t>6</a:t>
                      </a:r>
                    </a:p>
                  </a:txBody>
                  <a:tcPr marL="91425" marR="91425" marT="91425" marB="91425">
                    <a:solidFill>
                      <a:srgbClr val="002060"/>
                    </a:solidFill>
                  </a:tcPr>
                </a:tc>
                <a:tc>
                  <a:txBody>
                    <a:bodyPr/>
                    <a:lstStyle/>
                    <a:p>
                      <a:pPr lvl="0" algn="ctr">
                        <a:spcBef>
                          <a:spcPts val="0"/>
                        </a:spcBef>
                        <a:buNone/>
                      </a:pPr>
                      <a:r>
                        <a:rPr lang="en" b="1" dirty="0">
                          <a:solidFill>
                            <a:schemeClr val="bg1"/>
                          </a:solidFill>
                        </a:rPr>
                        <a:t>6</a:t>
                      </a:r>
                    </a:p>
                  </a:txBody>
                  <a:tcPr marL="91425" marR="91425" marT="91425" marB="91425">
                    <a:solidFill>
                      <a:srgbClr val="002060"/>
                    </a:solidFill>
                  </a:tcPr>
                </a:tc>
                <a:tc>
                  <a:txBody>
                    <a:bodyPr/>
                    <a:lstStyle/>
                    <a:p>
                      <a:pPr lvl="0" algn="ctr">
                        <a:spcBef>
                          <a:spcPts val="0"/>
                        </a:spcBef>
                        <a:buNone/>
                      </a:pPr>
                      <a:r>
                        <a:rPr lang="en" b="1" dirty="0">
                          <a:solidFill>
                            <a:schemeClr val="bg1"/>
                          </a:solidFill>
                        </a:rPr>
                        <a:t>8</a:t>
                      </a:r>
                    </a:p>
                  </a:txBody>
                  <a:tcPr marL="91425" marR="91425" marT="91425" marB="91425">
                    <a:solidFill>
                      <a:srgbClr val="002060"/>
                    </a:solidFill>
                  </a:tcPr>
                </a:tc>
                <a:tc>
                  <a:txBody>
                    <a:bodyPr/>
                    <a:lstStyle/>
                    <a:p>
                      <a:pPr lvl="0" algn="ctr">
                        <a:spcBef>
                          <a:spcPts val="0"/>
                        </a:spcBef>
                        <a:buNone/>
                      </a:pPr>
                      <a:r>
                        <a:rPr lang="en" b="1" dirty="0">
                          <a:solidFill>
                            <a:schemeClr val="bg1"/>
                          </a:solidFill>
                        </a:rPr>
                        <a:t>8</a:t>
                      </a:r>
                    </a:p>
                  </a:txBody>
                  <a:tcPr marL="91425" marR="91425" marT="91425" marB="91425">
                    <a:solidFill>
                      <a:srgbClr val="002060"/>
                    </a:solidFill>
                  </a:tcPr>
                </a:tc>
                <a:tc>
                  <a:txBody>
                    <a:bodyPr/>
                    <a:lstStyle/>
                    <a:p>
                      <a:pPr lvl="0" algn="ctr">
                        <a:spcBef>
                          <a:spcPts val="0"/>
                        </a:spcBef>
                        <a:buNone/>
                      </a:pPr>
                      <a:r>
                        <a:rPr lang="en" b="1" dirty="0">
                          <a:solidFill>
                            <a:schemeClr val="bg1"/>
                          </a:solidFill>
                        </a:rPr>
                        <a:t>8</a:t>
                      </a:r>
                    </a:p>
                  </a:txBody>
                  <a:tcPr marL="91425" marR="91425" marT="91425" marB="91425">
                    <a:solidFill>
                      <a:srgbClr val="002060"/>
                    </a:solidFill>
                  </a:tcPr>
                </a:tc>
                <a:tc>
                  <a:txBody>
                    <a:bodyPr/>
                    <a:lstStyle/>
                    <a:p>
                      <a:pPr lvl="0" algn="ctr">
                        <a:spcBef>
                          <a:spcPts val="0"/>
                        </a:spcBef>
                        <a:buNone/>
                      </a:pPr>
                      <a:r>
                        <a:rPr lang="en" b="1" dirty="0">
                          <a:solidFill>
                            <a:schemeClr val="bg1"/>
                          </a:solidFill>
                        </a:rPr>
                        <a:t>8</a:t>
                      </a:r>
                    </a:p>
                  </a:txBody>
                  <a:tcPr marL="91425" marR="91425" marT="91425" marB="91425">
                    <a:solidFill>
                      <a:srgbClr val="002060"/>
                    </a:solidFill>
                  </a:tcPr>
                </a:tc>
                <a:tc>
                  <a:txBody>
                    <a:bodyPr/>
                    <a:lstStyle/>
                    <a:p>
                      <a:pPr lvl="0" algn="ctr">
                        <a:spcBef>
                          <a:spcPts val="0"/>
                        </a:spcBef>
                        <a:buNone/>
                      </a:pPr>
                      <a:r>
                        <a:rPr lang="en" b="1" dirty="0">
                          <a:solidFill>
                            <a:schemeClr val="bg1"/>
                          </a:solidFill>
                        </a:rPr>
                        <a:t>8</a:t>
                      </a:r>
                    </a:p>
                  </a:txBody>
                  <a:tcPr marL="91425" marR="91425" marT="91425" marB="91425">
                    <a:solidFill>
                      <a:srgbClr val="002060"/>
                    </a:solidFill>
                  </a:tcPr>
                </a:tc>
                <a:extLst>
                  <a:ext uri="{0D108BD9-81ED-4DB2-BD59-A6C34878D82A}">
                    <a16:rowId xmlns:a16="http://schemas.microsoft.com/office/drawing/2014/main" val="10000"/>
                  </a:ext>
                </a:extLst>
              </a:tr>
            </a:tbl>
          </a:graphicData>
        </a:graphic>
      </p:graphicFrame>
      <p:sp>
        <p:nvSpPr>
          <p:cNvPr id="26" name="Shape 71">
            <a:extLst>
              <a:ext uri="{FF2B5EF4-FFF2-40B4-BE49-F238E27FC236}">
                <a16:creationId xmlns:a16="http://schemas.microsoft.com/office/drawing/2014/main" id="{FA911639-FC38-4A54-8299-AACBD28D211A}"/>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50"/>
                                        <p:tgtEl>
                                          <p:spTgt spid="16"/>
                                        </p:tgtEl>
                                      </p:cBhvr>
                                    </p:animEffect>
                                    <p:anim calcmode="lin" valueType="num">
                                      <p:cBhvr>
                                        <p:cTn id="8" dur="250" fill="hold"/>
                                        <p:tgtEl>
                                          <p:spTgt spid="16"/>
                                        </p:tgtEl>
                                        <p:attrNameLst>
                                          <p:attrName>ppt_x</p:attrName>
                                        </p:attrNameLst>
                                      </p:cBhvr>
                                      <p:tavLst>
                                        <p:tav tm="0">
                                          <p:val>
                                            <p:strVal val="#ppt_x"/>
                                          </p:val>
                                        </p:tav>
                                        <p:tav tm="100000">
                                          <p:val>
                                            <p:strVal val="#ppt_x"/>
                                          </p:val>
                                        </p:tav>
                                      </p:tavLst>
                                    </p:anim>
                                    <p:anim calcmode="lin" valueType="num">
                                      <p:cBhvr>
                                        <p:cTn id="9" dur="25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250"/>
                                        <p:tgtEl>
                                          <p:spTgt spid="18"/>
                                        </p:tgtEl>
                                      </p:cBhvr>
                                    </p:animEffect>
                                    <p:anim calcmode="lin" valueType="num">
                                      <p:cBhvr>
                                        <p:cTn id="15" dur="250" fill="hold"/>
                                        <p:tgtEl>
                                          <p:spTgt spid="18"/>
                                        </p:tgtEl>
                                        <p:attrNameLst>
                                          <p:attrName>ppt_x</p:attrName>
                                        </p:attrNameLst>
                                      </p:cBhvr>
                                      <p:tavLst>
                                        <p:tav tm="0">
                                          <p:val>
                                            <p:strVal val="#ppt_x"/>
                                          </p:val>
                                        </p:tav>
                                        <p:tav tm="100000">
                                          <p:val>
                                            <p:strVal val="#ppt_x"/>
                                          </p:val>
                                        </p:tav>
                                      </p:tavLst>
                                    </p:anim>
                                    <p:anim calcmode="lin" valueType="num">
                                      <p:cBhvr>
                                        <p:cTn id="16" dur="25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250"/>
                                        <p:tgtEl>
                                          <p:spTgt spid="17"/>
                                        </p:tgtEl>
                                      </p:cBhvr>
                                    </p:animEffect>
                                    <p:anim calcmode="lin" valueType="num">
                                      <p:cBhvr>
                                        <p:cTn id="22" dur="250" fill="hold"/>
                                        <p:tgtEl>
                                          <p:spTgt spid="17"/>
                                        </p:tgtEl>
                                        <p:attrNameLst>
                                          <p:attrName>ppt_x</p:attrName>
                                        </p:attrNameLst>
                                      </p:cBhvr>
                                      <p:tavLst>
                                        <p:tav tm="0">
                                          <p:val>
                                            <p:strVal val="#ppt_x"/>
                                          </p:val>
                                        </p:tav>
                                        <p:tav tm="100000">
                                          <p:val>
                                            <p:strVal val="#ppt_x"/>
                                          </p:val>
                                        </p:tav>
                                      </p:tavLst>
                                    </p:anim>
                                    <p:anim calcmode="lin" valueType="num">
                                      <p:cBhvr>
                                        <p:cTn id="23" dur="25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250"/>
                                        <p:tgtEl>
                                          <p:spTgt spid="19"/>
                                        </p:tgtEl>
                                      </p:cBhvr>
                                    </p:animEffect>
                                    <p:anim calcmode="lin" valueType="num">
                                      <p:cBhvr>
                                        <p:cTn id="29" dur="250" fill="hold"/>
                                        <p:tgtEl>
                                          <p:spTgt spid="19"/>
                                        </p:tgtEl>
                                        <p:attrNameLst>
                                          <p:attrName>ppt_x</p:attrName>
                                        </p:attrNameLst>
                                      </p:cBhvr>
                                      <p:tavLst>
                                        <p:tav tm="0">
                                          <p:val>
                                            <p:strVal val="#ppt_x"/>
                                          </p:val>
                                        </p:tav>
                                        <p:tav tm="100000">
                                          <p:val>
                                            <p:strVal val="#ppt_x"/>
                                          </p:val>
                                        </p:tav>
                                      </p:tavLst>
                                    </p:anim>
                                    <p:anim calcmode="lin" valueType="num">
                                      <p:cBhvr>
                                        <p:cTn id="30" dur="25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250"/>
                                        <p:tgtEl>
                                          <p:spTgt spid="20"/>
                                        </p:tgtEl>
                                      </p:cBhvr>
                                    </p:animEffect>
                                    <p:anim calcmode="lin" valueType="num">
                                      <p:cBhvr>
                                        <p:cTn id="36" dur="250" fill="hold"/>
                                        <p:tgtEl>
                                          <p:spTgt spid="20"/>
                                        </p:tgtEl>
                                        <p:attrNameLst>
                                          <p:attrName>ppt_x</p:attrName>
                                        </p:attrNameLst>
                                      </p:cBhvr>
                                      <p:tavLst>
                                        <p:tav tm="0">
                                          <p:val>
                                            <p:strVal val="#ppt_x"/>
                                          </p:val>
                                        </p:tav>
                                        <p:tav tm="100000">
                                          <p:val>
                                            <p:strVal val="#ppt_x"/>
                                          </p:val>
                                        </p:tav>
                                      </p:tavLst>
                                    </p:anim>
                                    <p:anim calcmode="lin" valueType="num">
                                      <p:cBhvr>
                                        <p:cTn id="37" dur="25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250"/>
                                        <p:tgtEl>
                                          <p:spTgt spid="21"/>
                                        </p:tgtEl>
                                      </p:cBhvr>
                                    </p:animEffect>
                                    <p:anim calcmode="lin" valueType="num">
                                      <p:cBhvr>
                                        <p:cTn id="43" dur="250" fill="hold"/>
                                        <p:tgtEl>
                                          <p:spTgt spid="21"/>
                                        </p:tgtEl>
                                        <p:attrNameLst>
                                          <p:attrName>ppt_x</p:attrName>
                                        </p:attrNameLst>
                                      </p:cBhvr>
                                      <p:tavLst>
                                        <p:tav tm="0">
                                          <p:val>
                                            <p:strVal val="#ppt_x"/>
                                          </p:val>
                                        </p:tav>
                                        <p:tav tm="100000">
                                          <p:val>
                                            <p:strVal val="#ppt_x"/>
                                          </p:val>
                                        </p:tav>
                                      </p:tavLst>
                                    </p:anim>
                                    <p:anim calcmode="lin" valueType="num">
                                      <p:cBhvr>
                                        <p:cTn id="44" dur="25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250"/>
                                        <p:tgtEl>
                                          <p:spTgt spid="22"/>
                                        </p:tgtEl>
                                      </p:cBhvr>
                                    </p:animEffect>
                                    <p:anim calcmode="lin" valueType="num">
                                      <p:cBhvr>
                                        <p:cTn id="50" dur="250" fill="hold"/>
                                        <p:tgtEl>
                                          <p:spTgt spid="22"/>
                                        </p:tgtEl>
                                        <p:attrNameLst>
                                          <p:attrName>ppt_x</p:attrName>
                                        </p:attrNameLst>
                                      </p:cBhvr>
                                      <p:tavLst>
                                        <p:tav tm="0">
                                          <p:val>
                                            <p:strVal val="#ppt_x"/>
                                          </p:val>
                                        </p:tav>
                                        <p:tav tm="100000">
                                          <p:val>
                                            <p:strVal val="#ppt_x"/>
                                          </p:val>
                                        </p:tav>
                                      </p:tavLst>
                                    </p:anim>
                                    <p:anim calcmode="lin" valueType="num">
                                      <p:cBhvr>
                                        <p:cTn id="51" dur="25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250"/>
                                        <p:tgtEl>
                                          <p:spTgt spid="23"/>
                                        </p:tgtEl>
                                      </p:cBhvr>
                                    </p:animEffect>
                                    <p:anim calcmode="lin" valueType="num">
                                      <p:cBhvr>
                                        <p:cTn id="57" dur="250" fill="hold"/>
                                        <p:tgtEl>
                                          <p:spTgt spid="23"/>
                                        </p:tgtEl>
                                        <p:attrNameLst>
                                          <p:attrName>ppt_x</p:attrName>
                                        </p:attrNameLst>
                                      </p:cBhvr>
                                      <p:tavLst>
                                        <p:tav tm="0">
                                          <p:val>
                                            <p:strVal val="#ppt_x"/>
                                          </p:val>
                                        </p:tav>
                                        <p:tav tm="100000">
                                          <p:val>
                                            <p:strVal val="#ppt_x"/>
                                          </p:val>
                                        </p:tav>
                                      </p:tavLst>
                                    </p:anim>
                                    <p:anim calcmode="lin" valueType="num">
                                      <p:cBhvr>
                                        <p:cTn id="58" dur="25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250"/>
                                        <p:tgtEl>
                                          <p:spTgt spid="24"/>
                                        </p:tgtEl>
                                      </p:cBhvr>
                                    </p:animEffect>
                                    <p:anim calcmode="lin" valueType="num">
                                      <p:cBhvr>
                                        <p:cTn id="64" dur="250" fill="hold"/>
                                        <p:tgtEl>
                                          <p:spTgt spid="24"/>
                                        </p:tgtEl>
                                        <p:attrNameLst>
                                          <p:attrName>ppt_x</p:attrName>
                                        </p:attrNameLst>
                                      </p:cBhvr>
                                      <p:tavLst>
                                        <p:tav tm="0">
                                          <p:val>
                                            <p:strVal val="#ppt_x"/>
                                          </p:val>
                                        </p:tav>
                                        <p:tav tm="100000">
                                          <p:val>
                                            <p:strVal val="#ppt_x"/>
                                          </p:val>
                                        </p:tav>
                                      </p:tavLst>
                                    </p:anim>
                                    <p:anim calcmode="lin" valueType="num">
                                      <p:cBhvr>
                                        <p:cTn id="65" dur="25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Shape 192"/>
        <p:cNvGrpSpPr/>
        <p:nvPr/>
      </p:nvGrpSpPr>
      <p:grpSpPr>
        <a:xfrm>
          <a:off x="0" y="0"/>
          <a:ext cx="0" cy="0"/>
          <a:chOff x="0" y="0"/>
          <a:chExt cx="0" cy="0"/>
        </a:xfrm>
      </p:grpSpPr>
      <p:sp>
        <p:nvSpPr>
          <p:cNvPr id="17" name="Rectangle 16"/>
          <p:cNvSpPr/>
          <p:nvPr/>
        </p:nvSpPr>
        <p:spPr>
          <a:xfrm>
            <a:off x="0" y="0"/>
            <a:ext cx="9144000" cy="450406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Shape 193"/>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194" name="Shape 194"/>
          <p:cNvSpPr txBox="1">
            <a:spLocks noGrp="1"/>
          </p:cNvSpPr>
          <p:nvPr>
            <p:ph type="body" idx="1"/>
          </p:nvPr>
        </p:nvSpPr>
        <p:spPr>
          <a:xfrm>
            <a:off x="4703287" y="1646604"/>
            <a:ext cx="4087200" cy="2041500"/>
          </a:xfrm>
          <a:prstGeom prst="rect">
            <a:avLst/>
          </a:prstGeom>
        </p:spPr>
        <p:txBody>
          <a:bodyPr lIns="91425" tIns="91425" rIns="91425" bIns="91425" anchor="t" anchorCtr="0">
            <a:noAutofit/>
          </a:bodyPr>
          <a:lstStyle/>
          <a:p>
            <a:pPr lvl="0" rtl="0">
              <a:lnSpc>
                <a:spcPct val="100000"/>
              </a:lnSpc>
              <a:spcBef>
                <a:spcPts val="0"/>
              </a:spcBef>
              <a:spcAft>
                <a:spcPts val="0"/>
              </a:spcAft>
              <a:buNone/>
            </a:pPr>
            <a:endParaRPr sz="1600" dirty="0">
              <a:solidFill>
                <a:schemeClr val="bg1"/>
              </a:solidFill>
              <a:latin typeface="Consolas"/>
              <a:ea typeface="Consolas"/>
              <a:cs typeface="Consolas"/>
              <a:sym typeface="Consolas"/>
            </a:endParaRPr>
          </a:p>
          <a:p>
            <a:pPr lvl="0" rtl="0">
              <a:lnSpc>
                <a:spcPct val="100000"/>
              </a:lnSpc>
              <a:spcBef>
                <a:spcPts val="0"/>
              </a:spcBef>
              <a:spcAft>
                <a:spcPts val="0"/>
              </a:spcAft>
              <a:buNone/>
            </a:pPr>
            <a:r>
              <a:rPr lang="en" sz="1600" dirty="0">
                <a:solidFill>
                  <a:schemeClr val="bg1"/>
                </a:solidFill>
                <a:latin typeface="Consolas"/>
                <a:ea typeface="Consolas"/>
                <a:cs typeface="Consolas"/>
                <a:sym typeface="Consolas"/>
              </a:rPr>
              <a:t>vector&lt;X&gt; f(int n){</a:t>
            </a:r>
          </a:p>
          <a:p>
            <a:pPr lvl="0" rtl="0">
              <a:lnSpc>
                <a:spcPct val="100000"/>
              </a:lnSpc>
              <a:spcBef>
                <a:spcPts val="0"/>
              </a:spcBef>
              <a:spcAft>
                <a:spcPts val="0"/>
              </a:spcAft>
              <a:buNone/>
            </a:pPr>
            <a:r>
              <a:rPr lang="en" sz="1600" dirty="0">
                <a:solidFill>
                  <a:schemeClr val="bg1"/>
                </a:solidFill>
                <a:latin typeface="Consolas"/>
                <a:ea typeface="Consolas"/>
                <a:cs typeface="Consolas"/>
                <a:sym typeface="Consolas"/>
              </a:rPr>
              <a:t>   vector&lt;X&gt; result;</a:t>
            </a:r>
          </a:p>
          <a:p>
            <a:pPr lvl="0" rtl="0">
              <a:lnSpc>
                <a:spcPct val="100000"/>
              </a:lnSpc>
              <a:spcBef>
                <a:spcPts val="0"/>
              </a:spcBef>
              <a:spcAft>
                <a:spcPts val="0"/>
              </a:spcAft>
              <a:buNone/>
            </a:pPr>
            <a:r>
              <a:rPr lang="en" sz="1600" b="1" dirty="0">
                <a:solidFill>
                  <a:srgbClr val="FF9B9B"/>
                </a:solidFill>
                <a:latin typeface="Consolas"/>
                <a:ea typeface="Consolas"/>
                <a:cs typeface="Consolas"/>
                <a:sym typeface="Consolas"/>
              </a:rPr>
              <a:t>   result.reserve(n);</a:t>
            </a:r>
          </a:p>
          <a:p>
            <a:pPr lvl="0" rtl="0">
              <a:lnSpc>
                <a:spcPct val="100000"/>
              </a:lnSpc>
              <a:spcBef>
                <a:spcPts val="0"/>
              </a:spcBef>
              <a:spcAft>
                <a:spcPts val="0"/>
              </a:spcAft>
              <a:buNone/>
            </a:pPr>
            <a:r>
              <a:rPr lang="en" sz="1600" dirty="0">
                <a:solidFill>
                  <a:schemeClr val="bg1"/>
                </a:solidFill>
                <a:latin typeface="Consolas"/>
                <a:ea typeface="Consolas"/>
                <a:cs typeface="Consolas"/>
                <a:sym typeface="Consolas"/>
              </a:rPr>
              <a:t>   for(int i=0; i&lt;n; ++i)</a:t>
            </a:r>
          </a:p>
          <a:p>
            <a:pPr lvl="0" rtl="0">
              <a:lnSpc>
                <a:spcPct val="100000"/>
              </a:lnSpc>
              <a:spcBef>
                <a:spcPts val="0"/>
              </a:spcBef>
              <a:spcAft>
                <a:spcPts val="0"/>
              </a:spcAft>
              <a:buNone/>
            </a:pPr>
            <a:r>
              <a:rPr lang="en" sz="1600" dirty="0">
                <a:solidFill>
                  <a:schemeClr val="bg1"/>
                </a:solidFill>
                <a:latin typeface="Consolas"/>
                <a:ea typeface="Consolas"/>
                <a:cs typeface="Consolas"/>
                <a:sym typeface="Consolas"/>
              </a:rPr>
              <a:t>      result.push_back(X(...));</a:t>
            </a:r>
          </a:p>
          <a:p>
            <a:pPr lvl="0" rtl="0">
              <a:lnSpc>
                <a:spcPct val="100000"/>
              </a:lnSpc>
              <a:spcBef>
                <a:spcPts val="0"/>
              </a:spcBef>
              <a:spcAft>
                <a:spcPts val="0"/>
              </a:spcAft>
              <a:buNone/>
            </a:pPr>
            <a:r>
              <a:rPr lang="en" sz="1600" dirty="0">
                <a:solidFill>
                  <a:schemeClr val="bg1"/>
                </a:solidFill>
                <a:latin typeface="Consolas"/>
                <a:ea typeface="Consolas"/>
                <a:cs typeface="Consolas"/>
                <a:sym typeface="Consolas"/>
              </a:rPr>
              <a:t>   return result;</a:t>
            </a:r>
          </a:p>
          <a:p>
            <a:pPr lvl="0" rtl="0">
              <a:lnSpc>
                <a:spcPct val="100000"/>
              </a:lnSpc>
              <a:spcBef>
                <a:spcPts val="0"/>
              </a:spcBef>
              <a:spcAft>
                <a:spcPts val="0"/>
              </a:spcAft>
              <a:buNone/>
            </a:pPr>
            <a:r>
              <a:rPr lang="en" sz="1600" dirty="0">
                <a:solidFill>
                  <a:schemeClr val="bg1"/>
                </a:solidFill>
                <a:latin typeface="Consolas"/>
                <a:ea typeface="Consolas"/>
                <a:cs typeface="Consolas"/>
                <a:sym typeface="Consolas"/>
              </a:rPr>
              <a:t>}</a:t>
            </a:r>
          </a:p>
          <a:p>
            <a:pPr lvl="0" rtl="0">
              <a:lnSpc>
                <a:spcPct val="100000"/>
              </a:lnSpc>
              <a:spcBef>
                <a:spcPts val="0"/>
              </a:spcBef>
              <a:spcAft>
                <a:spcPts val="0"/>
              </a:spcAft>
              <a:buNone/>
            </a:pPr>
            <a:endParaRPr sz="1600" dirty="0">
              <a:solidFill>
                <a:schemeClr val="bg1"/>
              </a:solidFill>
              <a:latin typeface="Consolas"/>
              <a:ea typeface="Consolas"/>
              <a:cs typeface="Consolas"/>
              <a:sym typeface="Consolas"/>
            </a:endParaRPr>
          </a:p>
        </p:txBody>
      </p:sp>
      <p:sp>
        <p:nvSpPr>
          <p:cNvPr id="196" name="Shape 196"/>
          <p:cNvSpPr txBox="1"/>
          <p:nvPr/>
        </p:nvSpPr>
        <p:spPr>
          <a:xfrm>
            <a:off x="387725" y="1066250"/>
            <a:ext cx="6670200" cy="407100"/>
          </a:xfrm>
          <a:prstGeom prst="rect">
            <a:avLst/>
          </a:prstGeom>
          <a:noFill/>
          <a:ln>
            <a:noFill/>
          </a:ln>
        </p:spPr>
        <p:txBody>
          <a:bodyPr lIns="91425" tIns="91425" rIns="91425" bIns="91425" anchor="t" anchorCtr="0">
            <a:noAutofit/>
          </a:bodyPr>
          <a:lstStyle/>
          <a:p>
            <a:pPr lvl="0"/>
            <a:r>
              <a:rPr lang="en" dirty="0">
                <a:solidFill>
                  <a:schemeClr val="bg1"/>
                </a:solidFill>
              </a:rPr>
              <a:t>“</a:t>
            </a:r>
            <a:r>
              <a:rPr lang="en-US" dirty="0" err="1">
                <a:solidFill>
                  <a:schemeClr val="bg1"/>
                </a:solidFill>
              </a:rPr>
              <a:t>Haz</a:t>
            </a:r>
            <a:r>
              <a:rPr lang="en-US" dirty="0">
                <a:solidFill>
                  <a:schemeClr val="bg1"/>
                </a:solidFill>
              </a:rPr>
              <a:t> </a:t>
            </a:r>
            <a:r>
              <a:rPr lang="en-US" dirty="0" err="1">
                <a:solidFill>
                  <a:schemeClr val="bg1"/>
                </a:solidFill>
              </a:rPr>
              <a:t>menos</a:t>
            </a:r>
            <a:r>
              <a:rPr lang="en-US" dirty="0">
                <a:solidFill>
                  <a:schemeClr val="bg1"/>
                </a:solidFill>
              </a:rPr>
              <a:t> </a:t>
            </a:r>
            <a:r>
              <a:rPr lang="en-US" dirty="0" err="1">
                <a:solidFill>
                  <a:schemeClr val="bg1"/>
                </a:solidFill>
              </a:rPr>
              <a:t>trabajo</a:t>
            </a:r>
            <a:r>
              <a:rPr lang="en-US" dirty="0">
                <a:solidFill>
                  <a:schemeClr val="bg1"/>
                </a:solidFill>
              </a:rPr>
              <a:t> no hacienda el </a:t>
            </a:r>
            <a:r>
              <a:rPr lang="en-US" dirty="0" err="1">
                <a:solidFill>
                  <a:schemeClr val="bg1"/>
                </a:solidFill>
              </a:rPr>
              <a:t>trabajo</a:t>
            </a:r>
            <a:r>
              <a:rPr lang="en-US" dirty="0">
                <a:solidFill>
                  <a:schemeClr val="bg1"/>
                </a:solidFill>
              </a:rPr>
              <a:t> </a:t>
            </a:r>
            <a:r>
              <a:rPr lang="en-US" dirty="0" err="1">
                <a:solidFill>
                  <a:schemeClr val="bg1"/>
                </a:solidFill>
              </a:rPr>
              <a:t>innecesario</a:t>
            </a:r>
            <a:r>
              <a:rPr lang="en" dirty="0">
                <a:solidFill>
                  <a:schemeClr val="bg1"/>
                </a:solidFill>
              </a:rPr>
              <a:t>” C. Caruth</a:t>
            </a:r>
          </a:p>
        </p:txBody>
      </p:sp>
      <p:sp>
        <p:nvSpPr>
          <p:cNvPr id="197" name="Shape 197"/>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a:r>
              <a:rPr lang="en" dirty="0">
                <a:solidFill>
                  <a:schemeClr val="lt1"/>
                </a:solidFill>
              </a:rPr>
              <a:t>5) </a:t>
            </a:r>
            <a:r>
              <a:rPr lang="en-US" dirty="0" err="1">
                <a:solidFill>
                  <a:schemeClr val="lt1"/>
                </a:solidFill>
              </a:rPr>
              <a:t>Conoce</a:t>
            </a:r>
            <a:r>
              <a:rPr lang="en-US" dirty="0">
                <a:solidFill>
                  <a:schemeClr val="lt1"/>
                </a:solidFill>
              </a:rPr>
              <a:t> </a:t>
            </a:r>
            <a:r>
              <a:rPr lang="en-US" dirty="0" err="1">
                <a:solidFill>
                  <a:schemeClr val="lt1"/>
                </a:solidFill>
              </a:rPr>
              <a:t>tus</a:t>
            </a:r>
            <a:r>
              <a:rPr lang="en-US" dirty="0">
                <a:solidFill>
                  <a:schemeClr val="lt1"/>
                </a:solidFill>
              </a:rPr>
              <a:t> </a:t>
            </a:r>
            <a:r>
              <a:rPr lang="en-US" dirty="0" err="1">
                <a:solidFill>
                  <a:schemeClr val="lt1"/>
                </a:solidFill>
              </a:rPr>
              <a:t>algoritmos</a:t>
            </a:r>
            <a:endParaRPr dirty="0">
              <a:solidFill>
                <a:srgbClr val="FFFFFF"/>
              </a:solidFill>
            </a:endParaRPr>
          </a:p>
        </p:txBody>
      </p:sp>
      <p:sp>
        <p:nvSpPr>
          <p:cNvPr id="198" name="Shape 19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bg1"/>
                </a:solidFill>
              </a:rPr>
              <a:t>29</a:t>
            </a:fld>
            <a:endParaRPr lang="en">
              <a:solidFill>
                <a:schemeClr val="bg1"/>
              </a:solidFill>
            </a:endParaRPr>
          </a:p>
        </p:txBody>
      </p:sp>
      <p:sp>
        <p:nvSpPr>
          <p:cNvPr id="199" name="Shape 199"/>
          <p:cNvSpPr txBox="1"/>
          <p:nvPr/>
        </p:nvSpPr>
        <p:spPr>
          <a:xfrm>
            <a:off x="-11300" y="4865125"/>
            <a:ext cx="7827432" cy="572700"/>
          </a:xfrm>
          <a:prstGeom prst="rect">
            <a:avLst/>
          </a:prstGeom>
          <a:noFill/>
          <a:ln>
            <a:noFill/>
          </a:ln>
        </p:spPr>
        <p:txBody>
          <a:bodyPr lIns="91425" tIns="91425" rIns="91425" bIns="91425" anchor="t" anchorCtr="0">
            <a:noAutofit/>
          </a:bodyPr>
          <a:lstStyle/>
          <a:p>
            <a:pPr lvl="0"/>
            <a:r>
              <a:rPr lang="en" sz="1000" strike="sngStrike" dirty="0">
                <a:solidFill>
                  <a:schemeClr val="bg1"/>
                </a:solidFill>
              </a:rPr>
              <a:t>Inspired in</a:t>
            </a:r>
            <a:r>
              <a:rPr lang="en" sz="1000" dirty="0">
                <a:solidFill>
                  <a:schemeClr val="bg1"/>
                </a:solidFill>
              </a:rPr>
              <a:t> Copied from ‘Efficiency through algorithms and performance through data structures’. Chandler Carruth. </a:t>
            </a:r>
            <a:r>
              <a:rPr lang="en-US" sz="1000" dirty="0">
                <a:solidFill>
                  <a:schemeClr val="bg1"/>
                </a:solidFill>
              </a:rPr>
              <a:t>C</a:t>
            </a:r>
            <a:r>
              <a:rPr lang="en" sz="1000" dirty="0">
                <a:solidFill>
                  <a:schemeClr val="bg1"/>
                </a:solidFill>
              </a:rPr>
              <a:t>ppcon’14.</a:t>
            </a:r>
          </a:p>
        </p:txBody>
      </p:sp>
      <p:pic>
        <p:nvPicPr>
          <p:cNvPr id="12" name="Imagen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sp>
        <p:nvSpPr>
          <p:cNvPr id="19" name="Shape 184"/>
          <p:cNvSpPr txBox="1">
            <a:spLocks/>
          </p:cNvSpPr>
          <p:nvPr/>
        </p:nvSpPr>
        <p:spPr>
          <a:xfrm>
            <a:off x="75007" y="1690761"/>
            <a:ext cx="4087200" cy="23445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pPr>
              <a:lnSpc>
                <a:spcPct val="100000"/>
              </a:lnSpc>
              <a:spcAft>
                <a:spcPts val="0"/>
              </a:spcAft>
            </a:pPr>
            <a:endParaRPr lang="en-US" sz="1600" dirty="0">
              <a:solidFill>
                <a:schemeClr val="bg1"/>
              </a:solidFill>
              <a:latin typeface="Consolas"/>
              <a:ea typeface="Consolas"/>
              <a:cs typeface="Consolas"/>
              <a:sym typeface="Consolas"/>
            </a:endParaRPr>
          </a:p>
          <a:p>
            <a:pPr>
              <a:lnSpc>
                <a:spcPct val="100000"/>
              </a:lnSpc>
              <a:spcAft>
                <a:spcPts val="0"/>
              </a:spcAft>
            </a:pPr>
            <a:r>
              <a:rPr lang="en-US" sz="1600" dirty="0">
                <a:solidFill>
                  <a:schemeClr val="bg1"/>
                </a:solidFill>
                <a:latin typeface="Consolas"/>
                <a:ea typeface="Consolas"/>
                <a:cs typeface="Consolas"/>
                <a:sym typeface="Consolas"/>
              </a:rPr>
              <a:t>vector&lt;X&gt; f(</a:t>
            </a:r>
            <a:r>
              <a:rPr lang="en-US" sz="1600" dirty="0" err="1">
                <a:solidFill>
                  <a:schemeClr val="bg1"/>
                </a:solidFill>
                <a:latin typeface="Consolas"/>
                <a:ea typeface="Consolas"/>
                <a:cs typeface="Consolas"/>
                <a:sym typeface="Consolas"/>
              </a:rPr>
              <a:t>int</a:t>
            </a:r>
            <a:r>
              <a:rPr lang="en-US" sz="1600" dirty="0">
                <a:solidFill>
                  <a:schemeClr val="bg1"/>
                </a:solidFill>
                <a:latin typeface="Consolas"/>
                <a:ea typeface="Consolas"/>
                <a:cs typeface="Consolas"/>
                <a:sym typeface="Consolas"/>
              </a:rPr>
              <a:t> n){</a:t>
            </a:r>
          </a:p>
          <a:p>
            <a:pPr>
              <a:lnSpc>
                <a:spcPct val="100000"/>
              </a:lnSpc>
              <a:spcAft>
                <a:spcPts val="0"/>
              </a:spcAft>
            </a:pPr>
            <a:r>
              <a:rPr lang="en-US" sz="1600" dirty="0">
                <a:solidFill>
                  <a:schemeClr val="bg1"/>
                </a:solidFill>
                <a:latin typeface="Consolas"/>
                <a:ea typeface="Consolas"/>
                <a:cs typeface="Consolas"/>
                <a:sym typeface="Consolas"/>
              </a:rPr>
              <a:t>   vector&lt;X&gt; result;</a:t>
            </a:r>
          </a:p>
          <a:p>
            <a:pPr>
              <a:lnSpc>
                <a:spcPct val="100000"/>
              </a:lnSpc>
              <a:spcAft>
                <a:spcPts val="0"/>
              </a:spcAft>
            </a:pPr>
            <a:r>
              <a:rPr lang="en-US" sz="1600" dirty="0">
                <a:solidFill>
                  <a:schemeClr val="bg1"/>
                </a:solidFill>
                <a:latin typeface="Consolas"/>
                <a:ea typeface="Consolas"/>
                <a:cs typeface="Consolas"/>
                <a:sym typeface="Consolas"/>
              </a:rPr>
              <a:t>   for(</a:t>
            </a:r>
            <a:r>
              <a:rPr lang="en-US" sz="1600" dirty="0" err="1">
                <a:solidFill>
                  <a:schemeClr val="bg1"/>
                </a:solidFill>
                <a:latin typeface="Consolas"/>
                <a:ea typeface="Consolas"/>
                <a:cs typeface="Consolas"/>
                <a:sym typeface="Consolas"/>
              </a:rPr>
              <a:t>int</a:t>
            </a:r>
            <a:r>
              <a:rPr lang="en-US" sz="1600" dirty="0">
                <a:solidFill>
                  <a:schemeClr val="bg1"/>
                </a:solidFill>
                <a:latin typeface="Consolas"/>
                <a:ea typeface="Consolas"/>
                <a:cs typeface="Consolas"/>
                <a:sym typeface="Consolas"/>
              </a:rPr>
              <a:t> </a:t>
            </a:r>
            <a:r>
              <a:rPr lang="en-US" sz="1600" dirty="0" err="1">
                <a:solidFill>
                  <a:schemeClr val="bg1"/>
                </a:solidFill>
                <a:latin typeface="Consolas"/>
                <a:ea typeface="Consolas"/>
                <a:cs typeface="Consolas"/>
                <a:sym typeface="Consolas"/>
              </a:rPr>
              <a:t>i</a:t>
            </a:r>
            <a:r>
              <a:rPr lang="en-US" sz="1600" dirty="0">
                <a:solidFill>
                  <a:schemeClr val="bg1"/>
                </a:solidFill>
                <a:latin typeface="Consolas"/>
                <a:ea typeface="Consolas"/>
                <a:cs typeface="Consolas"/>
                <a:sym typeface="Consolas"/>
              </a:rPr>
              <a:t>=0; </a:t>
            </a:r>
            <a:r>
              <a:rPr lang="en-US" sz="1600" dirty="0" err="1">
                <a:solidFill>
                  <a:schemeClr val="bg1"/>
                </a:solidFill>
                <a:latin typeface="Consolas"/>
                <a:ea typeface="Consolas"/>
                <a:cs typeface="Consolas"/>
                <a:sym typeface="Consolas"/>
              </a:rPr>
              <a:t>i</a:t>
            </a:r>
            <a:r>
              <a:rPr lang="en-US" sz="1600" dirty="0">
                <a:solidFill>
                  <a:schemeClr val="bg1"/>
                </a:solidFill>
                <a:latin typeface="Consolas"/>
                <a:ea typeface="Consolas"/>
                <a:cs typeface="Consolas"/>
                <a:sym typeface="Consolas"/>
              </a:rPr>
              <a:t>&lt;n; ++</a:t>
            </a:r>
            <a:r>
              <a:rPr lang="en-US" sz="1600" dirty="0" err="1">
                <a:solidFill>
                  <a:schemeClr val="bg1"/>
                </a:solidFill>
                <a:latin typeface="Consolas"/>
                <a:ea typeface="Consolas"/>
                <a:cs typeface="Consolas"/>
                <a:sym typeface="Consolas"/>
              </a:rPr>
              <a:t>i</a:t>
            </a:r>
            <a:r>
              <a:rPr lang="en-US" sz="1600" dirty="0">
                <a:solidFill>
                  <a:schemeClr val="bg1"/>
                </a:solidFill>
                <a:latin typeface="Consolas"/>
                <a:ea typeface="Consolas"/>
                <a:cs typeface="Consolas"/>
                <a:sym typeface="Consolas"/>
              </a:rPr>
              <a:t>)</a:t>
            </a:r>
          </a:p>
          <a:p>
            <a:pPr>
              <a:lnSpc>
                <a:spcPct val="100000"/>
              </a:lnSpc>
              <a:spcAft>
                <a:spcPts val="0"/>
              </a:spcAft>
            </a:pPr>
            <a:r>
              <a:rPr lang="en-US" sz="1600" dirty="0">
                <a:solidFill>
                  <a:schemeClr val="bg1"/>
                </a:solidFill>
                <a:latin typeface="Consolas"/>
                <a:ea typeface="Consolas"/>
                <a:cs typeface="Consolas"/>
                <a:sym typeface="Consolas"/>
              </a:rPr>
              <a:t>      </a:t>
            </a:r>
            <a:r>
              <a:rPr lang="en-US" sz="1600" dirty="0" err="1">
                <a:solidFill>
                  <a:schemeClr val="bg1"/>
                </a:solidFill>
                <a:latin typeface="Consolas"/>
                <a:ea typeface="Consolas"/>
                <a:cs typeface="Consolas"/>
                <a:sym typeface="Consolas"/>
              </a:rPr>
              <a:t>result.push_back</a:t>
            </a:r>
            <a:r>
              <a:rPr lang="en-US" sz="1600" dirty="0">
                <a:solidFill>
                  <a:schemeClr val="bg1"/>
                </a:solidFill>
                <a:latin typeface="Consolas"/>
                <a:ea typeface="Consolas"/>
                <a:cs typeface="Consolas"/>
                <a:sym typeface="Consolas"/>
              </a:rPr>
              <a:t>(X(...));</a:t>
            </a:r>
          </a:p>
          <a:p>
            <a:pPr>
              <a:lnSpc>
                <a:spcPct val="100000"/>
              </a:lnSpc>
              <a:spcAft>
                <a:spcPts val="0"/>
              </a:spcAft>
            </a:pPr>
            <a:r>
              <a:rPr lang="en-US" sz="1600" dirty="0">
                <a:solidFill>
                  <a:schemeClr val="bg1"/>
                </a:solidFill>
                <a:latin typeface="Consolas"/>
                <a:ea typeface="Consolas"/>
                <a:cs typeface="Consolas"/>
                <a:sym typeface="Consolas"/>
              </a:rPr>
              <a:t>   return result;</a:t>
            </a:r>
          </a:p>
          <a:p>
            <a:pPr>
              <a:lnSpc>
                <a:spcPct val="100000"/>
              </a:lnSpc>
              <a:spcAft>
                <a:spcPts val="0"/>
              </a:spcAft>
            </a:pPr>
            <a:r>
              <a:rPr lang="en-US" sz="1600" dirty="0">
                <a:solidFill>
                  <a:schemeClr val="bg1"/>
                </a:solidFill>
                <a:latin typeface="Consolas"/>
                <a:ea typeface="Consolas"/>
                <a:cs typeface="Consolas"/>
                <a:sym typeface="Consolas"/>
              </a:rPr>
              <a:t>}</a:t>
            </a:r>
          </a:p>
          <a:p>
            <a:pPr>
              <a:lnSpc>
                <a:spcPct val="100000"/>
              </a:lnSpc>
              <a:spcAft>
                <a:spcPts val="0"/>
              </a:spcAft>
            </a:pPr>
            <a:endParaRPr lang="en-US" sz="1600" dirty="0">
              <a:solidFill>
                <a:schemeClr val="bg1"/>
              </a:solidFill>
              <a:latin typeface="Consolas"/>
              <a:ea typeface="Consolas"/>
              <a:cs typeface="Consolas"/>
              <a:sym typeface="Consolas"/>
            </a:endParaRPr>
          </a:p>
        </p:txBody>
      </p:sp>
      <p:sp>
        <p:nvSpPr>
          <p:cNvPr id="13" name="Shape 71">
            <a:extLst>
              <a:ext uri="{FF2B5EF4-FFF2-40B4-BE49-F238E27FC236}">
                <a16:creationId xmlns:a16="http://schemas.microsoft.com/office/drawing/2014/main" id="{FC6E1E0C-50FA-43C1-B99D-61AA0DB8EC95}"/>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Shape 336"/>
        <p:cNvGrpSpPr/>
        <p:nvPr/>
      </p:nvGrpSpPr>
      <p:grpSpPr>
        <a:xfrm>
          <a:off x="0" y="0"/>
          <a:ext cx="0" cy="0"/>
          <a:chOff x="0" y="0"/>
          <a:chExt cx="0" cy="0"/>
        </a:xfrm>
      </p:grpSpPr>
      <p:sp>
        <p:nvSpPr>
          <p:cNvPr id="22" name="Rectangle 21"/>
          <p:cNvSpPr/>
          <p:nvPr/>
        </p:nvSpPr>
        <p:spPr>
          <a:xfrm>
            <a:off x="0" y="0"/>
            <a:ext cx="9144000" cy="51435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3074" name="Picture 2" descr="http://londongeometry.com/wp-content/uploads/2016/06/AndyThomason-500x376-360x360.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825649" y="976045"/>
            <a:ext cx="1255373" cy="125537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337" name="Shape 337"/>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339" name="Shape 33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bg1"/>
                </a:solidFill>
              </a:rPr>
              <a:t>3</a:t>
            </a:fld>
            <a:endParaRPr lang="en">
              <a:solidFill>
                <a:schemeClr val="bg1"/>
              </a:solidFill>
            </a:endParaRPr>
          </a:p>
        </p:txBody>
      </p:sp>
      <p:pic>
        <p:nvPicPr>
          <p:cNvPr id="340" name="Shape 340"/>
          <p:cNvPicPr preferRelativeResize="0"/>
          <p:nvPr/>
        </p:nvPicPr>
        <p:blipFill>
          <a:blip r:embed="rId5">
            <a:alphaModFix/>
          </a:blip>
          <a:stretch>
            <a:fillRect/>
          </a:stretch>
        </p:blipFill>
        <p:spPr>
          <a:xfrm>
            <a:off x="4700928" y="916952"/>
            <a:ext cx="3571875" cy="3419475"/>
          </a:xfrm>
          <a:prstGeom prst="rect">
            <a:avLst/>
          </a:prstGeom>
          <a:solidFill>
            <a:schemeClr val="bg1"/>
          </a:solidFill>
          <a:ln>
            <a:solidFill>
              <a:schemeClr val="accent1">
                <a:shade val="50000"/>
              </a:schemeClr>
            </a:solidFill>
          </a:ln>
        </p:spPr>
      </p:pic>
      <p:sp>
        <p:nvSpPr>
          <p:cNvPr id="341" name="Shape 341"/>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rtl="0">
              <a:spcBef>
                <a:spcPts val="0"/>
              </a:spcBef>
              <a:buNone/>
            </a:pPr>
            <a:r>
              <a:rPr lang="en" b="1" dirty="0">
                <a:solidFill>
                  <a:srgbClr val="FFFFFF"/>
                </a:solidFill>
              </a:rPr>
              <a:t>1) </a:t>
            </a:r>
            <a:r>
              <a:rPr lang="en-US" b="1" dirty="0" err="1">
                <a:solidFill>
                  <a:srgbClr val="FFFFFF"/>
                </a:solidFill>
              </a:rPr>
              <a:t>Conoce</a:t>
            </a:r>
            <a:r>
              <a:rPr lang="en-US" b="1" dirty="0">
                <a:solidFill>
                  <a:srgbClr val="FFFFFF"/>
                </a:solidFill>
              </a:rPr>
              <a:t> </a:t>
            </a:r>
            <a:r>
              <a:rPr lang="en-US" b="1" dirty="0" err="1">
                <a:solidFill>
                  <a:srgbClr val="FFFFFF"/>
                </a:solidFill>
              </a:rPr>
              <a:t>tu</a:t>
            </a:r>
            <a:r>
              <a:rPr lang="en-US" b="1" dirty="0">
                <a:solidFill>
                  <a:srgbClr val="FFFFFF"/>
                </a:solidFill>
              </a:rPr>
              <a:t> hardware: CPU</a:t>
            </a:r>
            <a:endParaRPr lang="en" b="1" dirty="0">
              <a:solidFill>
                <a:srgbClr val="FFFFFF"/>
              </a:solidFill>
            </a:endParaRPr>
          </a:p>
        </p:txBody>
      </p:sp>
      <p:pic>
        <p:nvPicPr>
          <p:cNvPr id="21" name="Imagen 1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sp>
        <p:nvSpPr>
          <p:cNvPr id="11" name="Shape 71">
            <a:extLst>
              <a:ext uri="{FF2B5EF4-FFF2-40B4-BE49-F238E27FC236}">
                <a16:creationId xmlns:a16="http://schemas.microsoft.com/office/drawing/2014/main" id="{75D82BF3-67A3-4EF5-BB70-90D13D82B719}"/>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
        <p:nvSpPr>
          <p:cNvPr id="13" name="Shape 347">
            <a:extLst>
              <a:ext uri="{FF2B5EF4-FFF2-40B4-BE49-F238E27FC236}">
                <a16:creationId xmlns:a16="http://schemas.microsoft.com/office/drawing/2014/main" id="{3084EC2C-BA2E-44F5-AB6F-8EA45D66237D}"/>
              </a:ext>
            </a:extLst>
          </p:cNvPr>
          <p:cNvSpPr txBox="1">
            <a:spLocks/>
          </p:cNvSpPr>
          <p:nvPr/>
        </p:nvSpPr>
        <p:spPr>
          <a:xfrm>
            <a:off x="113991" y="1152475"/>
            <a:ext cx="4171766" cy="34164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pPr>
              <a:spcAft>
                <a:spcPts val="0"/>
              </a:spcAft>
            </a:pPr>
            <a:r>
              <a:rPr lang="es-ES" sz="1400" i="1" dirty="0">
                <a:solidFill>
                  <a:schemeClr val="bg1"/>
                </a:solidFill>
              </a:rPr>
              <a:t>“La única cosa mala sobre la computación teórica es que no hay ordenadores teóricos.”   </a:t>
            </a:r>
          </a:p>
          <a:p>
            <a:pPr>
              <a:spcAft>
                <a:spcPts val="0"/>
              </a:spcAft>
            </a:pPr>
            <a:r>
              <a:rPr lang="es-ES" sz="1400" dirty="0">
                <a:solidFill>
                  <a:schemeClr val="bg1"/>
                </a:solidFill>
              </a:rPr>
              <a:t>Andy </a:t>
            </a:r>
            <a:r>
              <a:rPr lang="es-ES" sz="1400" dirty="0" err="1">
                <a:solidFill>
                  <a:schemeClr val="bg1"/>
                </a:solidFill>
              </a:rPr>
              <a:t>Thomason</a:t>
            </a:r>
            <a:endParaRPr lang="es-ES" sz="1400" dirty="0">
              <a:solidFill>
                <a:schemeClr val="bg1"/>
              </a:solidFill>
            </a:endParaRPr>
          </a:p>
          <a:p>
            <a:pPr>
              <a:spcAft>
                <a:spcPts val="0"/>
              </a:spcAft>
            </a:pPr>
            <a:endParaRPr lang="es-ES" sz="1400" dirty="0">
              <a:solidFill>
                <a:schemeClr val="bg1"/>
              </a:solidFill>
            </a:endParaRPr>
          </a:p>
          <a:p>
            <a:pPr>
              <a:spcAft>
                <a:spcPts val="0"/>
              </a:spcAft>
            </a:pPr>
            <a:r>
              <a:rPr lang="es-ES" sz="1400" dirty="0">
                <a:solidFill>
                  <a:schemeClr val="bg1"/>
                </a:solidFill>
              </a:rPr>
              <a:t>Pipeline de la CPU</a:t>
            </a:r>
            <a:endParaRPr lang="es-ES" dirty="0">
              <a:solidFill>
                <a:schemeClr val="bg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Shape 213"/>
        <p:cNvGrpSpPr/>
        <p:nvPr/>
      </p:nvGrpSpPr>
      <p:grpSpPr>
        <a:xfrm>
          <a:off x="0" y="0"/>
          <a:ext cx="0" cy="0"/>
          <a:chOff x="0" y="0"/>
          <a:chExt cx="0" cy="0"/>
        </a:xfrm>
      </p:grpSpPr>
      <p:sp>
        <p:nvSpPr>
          <p:cNvPr id="17" name="Rectangle 16"/>
          <p:cNvSpPr/>
          <p:nvPr/>
        </p:nvSpPr>
        <p:spPr>
          <a:xfrm>
            <a:off x="0" y="0"/>
            <a:ext cx="9144000" cy="450406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Shape 214"/>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215" name="Shape 215"/>
          <p:cNvSpPr txBox="1">
            <a:spLocks noGrp="1"/>
          </p:cNvSpPr>
          <p:nvPr>
            <p:ph type="body" idx="1"/>
          </p:nvPr>
        </p:nvSpPr>
        <p:spPr>
          <a:xfrm>
            <a:off x="4631569" y="1291332"/>
            <a:ext cx="4600520" cy="3132901"/>
          </a:xfrm>
          <a:prstGeom prst="rect">
            <a:avLst/>
          </a:prstGeom>
        </p:spPr>
        <p:txBody>
          <a:bodyPr lIns="91425" tIns="91425" rIns="91425" bIns="91425" anchor="t" anchorCtr="0">
            <a:noAutofit/>
          </a:bodyPr>
          <a:lstStyle/>
          <a:p>
            <a:pPr lvl="0" rtl="0">
              <a:lnSpc>
                <a:spcPct val="100000"/>
              </a:lnSpc>
              <a:spcBef>
                <a:spcPts val="0"/>
              </a:spcBef>
              <a:spcAft>
                <a:spcPts val="0"/>
              </a:spcAft>
              <a:buNone/>
            </a:pPr>
            <a:endParaRPr sz="1400" dirty="0">
              <a:solidFill>
                <a:schemeClr val="bg1"/>
              </a:solidFill>
              <a:latin typeface="Consolas"/>
              <a:ea typeface="Consolas"/>
              <a:cs typeface="Consolas"/>
              <a:sym typeface="Consolas"/>
            </a:endParaRPr>
          </a:p>
          <a:p>
            <a:pPr lvl="0" rtl="0">
              <a:lnSpc>
                <a:spcPct val="100000"/>
              </a:lnSpc>
              <a:spcBef>
                <a:spcPts val="0"/>
              </a:spcBef>
              <a:spcAft>
                <a:spcPts val="0"/>
              </a:spcAft>
              <a:buNone/>
            </a:pPr>
            <a:r>
              <a:rPr lang="en" sz="1400" dirty="0">
                <a:solidFill>
                  <a:schemeClr val="bg1"/>
                </a:solidFill>
                <a:latin typeface="Consolas"/>
                <a:ea typeface="Consolas"/>
                <a:cs typeface="Consolas"/>
                <a:sym typeface="Consolas"/>
              </a:rPr>
              <a:t>X *getX(string key,</a:t>
            </a:r>
          </a:p>
          <a:p>
            <a:pPr lvl="0" rtl="0">
              <a:lnSpc>
                <a:spcPct val="100000"/>
              </a:lnSpc>
              <a:spcBef>
                <a:spcPts val="0"/>
              </a:spcBef>
              <a:spcAft>
                <a:spcPts val="0"/>
              </a:spcAft>
              <a:buNone/>
            </a:pPr>
            <a:r>
              <a:rPr lang="en" sz="1400" dirty="0">
                <a:solidFill>
                  <a:schemeClr val="bg1"/>
                </a:solidFill>
                <a:latin typeface="Consolas"/>
                <a:ea typeface="Consolas"/>
                <a:cs typeface="Consolas"/>
                <a:sym typeface="Consolas"/>
              </a:rPr>
              <a:t>        unordered_map&lt;string,</a:t>
            </a:r>
          </a:p>
          <a:p>
            <a:pPr marL="0" lvl="0" indent="457200" rtl="0">
              <a:lnSpc>
                <a:spcPct val="100000"/>
              </a:lnSpc>
              <a:spcBef>
                <a:spcPts val="0"/>
              </a:spcBef>
              <a:spcAft>
                <a:spcPts val="0"/>
              </a:spcAft>
              <a:buNone/>
            </a:pPr>
            <a:r>
              <a:rPr lang="en" sz="1400" dirty="0">
                <a:solidFill>
                  <a:schemeClr val="bg1"/>
                </a:solidFill>
                <a:latin typeface="Consolas"/>
                <a:ea typeface="Consolas"/>
                <a:cs typeface="Consolas"/>
                <a:sym typeface="Consolas"/>
              </a:rPr>
              <a:t>                 unique_ptr&lt;X&gt;&gt; &amp;cache){</a:t>
            </a:r>
          </a:p>
          <a:p>
            <a:pPr marL="0" lvl="0" indent="0" rtl="0">
              <a:lnSpc>
                <a:spcPct val="100000"/>
              </a:lnSpc>
              <a:spcBef>
                <a:spcPts val="0"/>
              </a:spcBef>
              <a:spcAft>
                <a:spcPts val="0"/>
              </a:spcAft>
              <a:buNone/>
            </a:pPr>
            <a:endParaRPr sz="1400" dirty="0">
              <a:solidFill>
                <a:schemeClr val="bg1"/>
              </a:solidFill>
              <a:latin typeface="Consolas"/>
              <a:ea typeface="Consolas"/>
              <a:cs typeface="Consolas"/>
              <a:sym typeface="Consolas"/>
            </a:endParaRPr>
          </a:p>
          <a:p>
            <a:pPr marL="0" lvl="0" indent="0" rtl="0">
              <a:lnSpc>
                <a:spcPct val="100000"/>
              </a:lnSpc>
              <a:spcBef>
                <a:spcPts val="0"/>
              </a:spcBef>
              <a:spcAft>
                <a:spcPts val="0"/>
              </a:spcAft>
              <a:buNone/>
            </a:pPr>
            <a:r>
              <a:rPr lang="en" sz="1400" dirty="0">
                <a:solidFill>
                  <a:srgbClr val="FF9B9B"/>
                </a:solidFill>
                <a:latin typeface="Consolas"/>
                <a:ea typeface="Consolas"/>
                <a:cs typeface="Consolas"/>
                <a:sym typeface="Consolas"/>
              </a:rPr>
              <a:t>   </a:t>
            </a:r>
            <a:r>
              <a:rPr lang="en" sz="1400" b="1" dirty="0">
                <a:solidFill>
                  <a:srgbClr val="FF9B9B"/>
                </a:solidFill>
                <a:latin typeface="Consolas"/>
                <a:ea typeface="Consolas"/>
                <a:cs typeface="Consolas"/>
                <a:sym typeface="Consolas"/>
              </a:rPr>
              <a:t>unique_ptr&lt;X&gt; &amp;entry = cache[key];</a:t>
            </a:r>
          </a:p>
          <a:p>
            <a:pPr marL="0" lvl="0" indent="0" rtl="0">
              <a:lnSpc>
                <a:spcPct val="100000"/>
              </a:lnSpc>
              <a:spcBef>
                <a:spcPts val="0"/>
              </a:spcBef>
              <a:spcAft>
                <a:spcPts val="0"/>
              </a:spcAft>
              <a:buNone/>
            </a:pPr>
            <a:r>
              <a:rPr lang="en" sz="1400" dirty="0">
                <a:solidFill>
                  <a:schemeClr val="bg1"/>
                </a:solidFill>
                <a:latin typeface="Consolas"/>
                <a:ea typeface="Consolas"/>
                <a:cs typeface="Consolas"/>
                <a:sym typeface="Consolas"/>
              </a:rPr>
              <a:t>   if(</a:t>
            </a:r>
            <a:r>
              <a:rPr lang="en" sz="1400" b="1" dirty="0">
                <a:solidFill>
                  <a:srgbClr val="FF9B9B"/>
                </a:solidFill>
                <a:latin typeface="Consolas"/>
                <a:ea typeface="Consolas"/>
                <a:cs typeface="Consolas"/>
                <a:sym typeface="Consolas"/>
              </a:rPr>
              <a:t>entry</a:t>
            </a:r>
            <a:r>
              <a:rPr lang="en" sz="1400" dirty="0">
                <a:solidFill>
                  <a:schemeClr val="bg1"/>
                </a:solidFill>
                <a:latin typeface="Consolas"/>
                <a:ea typeface="Consolas"/>
                <a:cs typeface="Consolas"/>
                <a:sym typeface="Consolas"/>
              </a:rPr>
              <a:t>)</a:t>
            </a:r>
          </a:p>
          <a:p>
            <a:pPr marL="0" lvl="0" indent="0" rtl="0">
              <a:lnSpc>
                <a:spcPct val="100000"/>
              </a:lnSpc>
              <a:spcBef>
                <a:spcPts val="0"/>
              </a:spcBef>
              <a:spcAft>
                <a:spcPts val="0"/>
              </a:spcAft>
              <a:buNone/>
            </a:pPr>
            <a:r>
              <a:rPr lang="en" sz="1400" dirty="0">
                <a:solidFill>
                  <a:schemeClr val="bg1"/>
                </a:solidFill>
                <a:latin typeface="Consolas"/>
                <a:ea typeface="Consolas"/>
                <a:cs typeface="Consolas"/>
                <a:sym typeface="Consolas"/>
              </a:rPr>
              <a:t>       return </a:t>
            </a:r>
            <a:r>
              <a:rPr lang="en" sz="1400" b="1" dirty="0">
                <a:solidFill>
                  <a:srgbClr val="FF9B9B"/>
                </a:solidFill>
                <a:latin typeface="Consolas"/>
                <a:ea typeface="Consolas"/>
                <a:cs typeface="Consolas"/>
                <a:sym typeface="Consolas"/>
              </a:rPr>
              <a:t>entry</a:t>
            </a:r>
            <a:r>
              <a:rPr lang="en" sz="1400" dirty="0">
                <a:solidFill>
                  <a:schemeClr val="bg1"/>
                </a:solidFill>
                <a:latin typeface="Consolas"/>
                <a:ea typeface="Consolas"/>
                <a:cs typeface="Consolas"/>
                <a:sym typeface="Consolas"/>
              </a:rPr>
              <a:t>.get();</a:t>
            </a:r>
          </a:p>
          <a:p>
            <a:pPr marL="0" lvl="0" indent="0" rtl="0">
              <a:lnSpc>
                <a:spcPct val="100000"/>
              </a:lnSpc>
              <a:spcBef>
                <a:spcPts val="0"/>
              </a:spcBef>
              <a:spcAft>
                <a:spcPts val="0"/>
              </a:spcAft>
              <a:buNone/>
            </a:pPr>
            <a:r>
              <a:rPr lang="en" sz="1400" dirty="0">
                <a:solidFill>
                  <a:schemeClr val="bg1"/>
                </a:solidFill>
                <a:latin typeface="Consolas"/>
                <a:ea typeface="Consolas"/>
                <a:cs typeface="Consolas"/>
                <a:sym typeface="Consolas"/>
              </a:rPr>
              <a:t>   </a:t>
            </a:r>
          </a:p>
          <a:p>
            <a:pPr marL="0" lvl="0" indent="0" rtl="0">
              <a:lnSpc>
                <a:spcPct val="100000"/>
              </a:lnSpc>
              <a:spcBef>
                <a:spcPts val="0"/>
              </a:spcBef>
              <a:spcAft>
                <a:spcPts val="0"/>
              </a:spcAft>
              <a:buNone/>
            </a:pPr>
            <a:r>
              <a:rPr lang="en" sz="1400" dirty="0">
                <a:solidFill>
                  <a:schemeClr val="bg1"/>
                </a:solidFill>
                <a:latin typeface="Consolas"/>
                <a:ea typeface="Consolas"/>
                <a:cs typeface="Consolas"/>
                <a:sym typeface="Consolas"/>
              </a:rPr>
              <a:t>   </a:t>
            </a:r>
            <a:r>
              <a:rPr lang="en" sz="1400" b="1" dirty="0">
                <a:solidFill>
                  <a:srgbClr val="FF9B9B"/>
                </a:solidFill>
                <a:latin typeface="Consolas"/>
                <a:ea typeface="Consolas"/>
                <a:cs typeface="Consolas"/>
                <a:sym typeface="Consolas"/>
              </a:rPr>
              <a:t>entry</a:t>
            </a:r>
            <a:r>
              <a:rPr lang="en" sz="1400" b="1" dirty="0">
                <a:solidFill>
                  <a:schemeClr val="bg1"/>
                </a:solidFill>
                <a:latin typeface="Consolas"/>
                <a:ea typeface="Consolas"/>
                <a:cs typeface="Consolas"/>
                <a:sym typeface="Consolas"/>
              </a:rPr>
              <a:t> </a:t>
            </a:r>
            <a:r>
              <a:rPr lang="en" sz="1400" dirty="0">
                <a:solidFill>
                  <a:schemeClr val="bg1"/>
                </a:solidFill>
                <a:latin typeface="Consolas"/>
                <a:ea typeface="Consolas"/>
                <a:cs typeface="Consolas"/>
                <a:sym typeface="Consolas"/>
              </a:rPr>
              <a:t>= make_unique&lt;X&gt;(...);</a:t>
            </a:r>
          </a:p>
          <a:p>
            <a:pPr marL="0" lvl="0" indent="0" rtl="0">
              <a:lnSpc>
                <a:spcPct val="100000"/>
              </a:lnSpc>
              <a:spcBef>
                <a:spcPts val="0"/>
              </a:spcBef>
              <a:spcAft>
                <a:spcPts val="0"/>
              </a:spcAft>
              <a:buNone/>
            </a:pPr>
            <a:r>
              <a:rPr lang="en" sz="1400" dirty="0">
                <a:solidFill>
                  <a:schemeClr val="bg1"/>
                </a:solidFill>
                <a:latin typeface="Consolas"/>
                <a:ea typeface="Consolas"/>
                <a:cs typeface="Consolas"/>
                <a:sym typeface="Consolas"/>
              </a:rPr>
              <a:t>   return </a:t>
            </a:r>
            <a:r>
              <a:rPr lang="en" sz="1400" b="1" dirty="0">
                <a:solidFill>
                  <a:srgbClr val="FF9B9B"/>
                </a:solidFill>
                <a:latin typeface="Consolas"/>
                <a:ea typeface="Consolas"/>
                <a:cs typeface="Consolas"/>
                <a:sym typeface="Consolas"/>
              </a:rPr>
              <a:t>entry</a:t>
            </a:r>
            <a:r>
              <a:rPr lang="en" sz="1400" dirty="0">
                <a:solidFill>
                  <a:schemeClr val="bg1"/>
                </a:solidFill>
                <a:latin typeface="Consolas"/>
                <a:ea typeface="Consolas"/>
                <a:cs typeface="Consolas"/>
                <a:sym typeface="Consolas"/>
              </a:rPr>
              <a:t>.get;</a:t>
            </a:r>
          </a:p>
          <a:p>
            <a:pPr marL="0" lvl="0" indent="0" rtl="0">
              <a:lnSpc>
                <a:spcPct val="100000"/>
              </a:lnSpc>
              <a:spcBef>
                <a:spcPts val="0"/>
              </a:spcBef>
              <a:spcAft>
                <a:spcPts val="0"/>
              </a:spcAft>
              <a:buNone/>
            </a:pPr>
            <a:r>
              <a:rPr lang="en" sz="1400" dirty="0">
                <a:solidFill>
                  <a:schemeClr val="bg1"/>
                </a:solidFill>
                <a:latin typeface="Consolas"/>
                <a:ea typeface="Consolas"/>
                <a:cs typeface="Consolas"/>
                <a:sym typeface="Consolas"/>
              </a:rPr>
              <a:t>}	</a:t>
            </a:r>
          </a:p>
          <a:p>
            <a:pPr lvl="0" rtl="0">
              <a:lnSpc>
                <a:spcPct val="100000"/>
              </a:lnSpc>
              <a:spcBef>
                <a:spcPts val="0"/>
              </a:spcBef>
              <a:spcAft>
                <a:spcPts val="0"/>
              </a:spcAft>
              <a:buNone/>
            </a:pPr>
            <a:endParaRPr sz="1400" dirty="0">
              <a:solidFill>
                <a:schemeClr val="bg1"/>
              </a:solidFill>
              <a:latin typeface="Consolas"/>
              <a:ea typeface="Consolas"/>
              <a:cs typeface="Consolas"/>
              <a:sym typeface="Consolas"/>
            </a:endParaRPr>
          </a:p>
        </p:txBody>
      </p:sp>
      <p:sp>
        <p:nvSpPr>
          <p:cNvPr id="217" name="Shape 217"/>
          <p:cNvSpPr txBox="1"/>
          <p:nvPr/>
        </p:nvSpPr>
        <p:spPr>
          <a:xfrm>
            <a:off x="387725" y="1066250"/>
            <a:ext cx="6670200" cy="407100"/>
          </a:xfrm>
          <a:prstGeom prst="rect">
            <a:avLst/>
          </a:prstGeom>
          <a:noFill/>
          <a:ln>
            <a:noFill/>
          </a:ln>
        </p:spPr>
        <p:txBody>
          <a:bodyPr lIns="91425" tIns="91425" rIns="91425" bIns="91425" anchor="t" anchorCtr="0">
            <a:noAutofit/>
          </a:bodyPr>
          <a:lstStyle/>
          <a:p>
            <a:pPr lvl="0"/>
            <a:r>
              <a:rPr lang="en" dirty="0">
                <a:solidFill>
                  <a:schemeClr val="bg1"/>
                </a:solidFill>
              </a:rPr>
              <a:t>“</a:t>
            </a:r>
            <a:r>
              <a:rPr lang="en-US" dirty="0" err="1">
                <a:solidFill>
                  <a:schemeClr val="bg1"/>
                </a:solidFill>
              </a:rPr>
              <a:t>Haz</a:t>
            </a:r>
            <a:r>
              <a:rPr lang="en-US" dirty="0">
                <a:solidFill>
                  <a:schemeClr val="bg1"/>
                </a:solidFill>
              </a:rPr>
              <a:t> </a:t>
            </a:r>
            <a:r>
              <a:rPr lang="en-US" dirty="0" err="1">
                <a:solidFill>
                  <a:schemeClr val="bg1"/>
                </a:solidFill>
              </a:rPr>
              <a:t>menos</a:t>
            </a:r>
            <a:r>
              <a:rPr lang="en-US" dirty="0">
                <a:solidFill>
                  <a:schemeClr val="bg1"/>
                </a:solidFill>
              </a:rPr>
              <a:t> </a:t>
            </a:r>
            <a:r>
              <a:rPr lang="en-US" dirty="0" err="1">
                <a:solidFill>
                  <a:schemeClr val="bg1"/>
                </a:solidFill>
              </a:rPr>
              <a:t>trabajo</a:t>
            </a:r>
            <a:r>
              <a:rPr lang="en-US" dirty="0">
                <a:solidFill>
                  <a:schemeClr val="bg1"/>
                </a:solidFill>
              </a:rPr>
              <a:t> no hacienda el </a:t>
            </a:r>
            <a:r>
              <a:rPr lang="en-US" dirty="0" err="1">
                <a:solidFill>
                  <a:schemeClr val="bg1"/>
                </a:solidFill>
              </a:rPr>
              <a:t>trabajo</a:t>
            </a:r>
            <a:r>
              <a:rPr lang="en-US" dirty="0">
                <a:solidFill>
                  <a:schemeClr val="bg1"/>
                </a:solidFill>
              </a:rPr>
              <a:t> </a:t>
            </a:r>
            <a:r>
              <a:rPr lang="en-US" dirty="0" err="1">
                <a:solidFill>
                  <a:schemeClr val="bg1"/>
                </a:solidFill>
              </a:rPr>
              <a:t>innecesario</a:t>
            </a:r>
            <a:r>
              <a:rPr lang="en" dirty="0">
                <a:solidFill>
                  <a:schemeClr val="bg1"/>
                </a:solidFill>
              </a:rPr>
              <a:t>” C. Caruth</a:t>
            </a:r>
          </a:p>
        </p:txBody>
      </p:sp>
      <p:sp>
        <p:nvSpPr>
          <p:cNvPr id="218" name="Shape 218"/>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a:r>
              <a:rPr lang="en" dirty="0">
                <a:solidFill>
                  <a:schemeClr val="lt1"/>
                </a:solidFill>
              </a:rPr>
              <a:t>5) </a:t>
            </a:r>
            <a:r>
              <a:rPr lang="en-US" dirty="0" err="1">
                <a:solidFill>
                  <a:schemeClr val="lt1"/>
                </a:solidFill>
              </a:rPr>
              <a:t>Conoce</a:t>
            </a:r>
            <a:r>
              <a:rPr lang="en-US" dirty="0">
                <a:solidFill>
                  <a:schemeClr val="lt1"/>
                </a:solidFill>
              </a:rPr>
              <a:t> </a:t>
            </a:r>
            <a:r>
              <a:rPr lang="en-US" dirty="0" err="1">
                <a:solidFill>
                  <a:schemeClr val="lt1"/>
                </a:solidFill>
              </a:rPr>
              <a:t>tus</a:t>
            </a:r>
            <a:r>
              <a:rPr lang="en-US" dirty="0">
                <a:solidFill>
                  <a:schemeClr val="lt1"/>
                </a:solidFill>
              </a:rPr>
              <a:t> </a:t>
            </a:r>
            <a:r>
              <a:rPr lang="en-US" dirty="0" err="1">
                <a:solidFill>
                  <a:schemeClr val="lt1"/>
                </a:solidFill>
              </a:rPr>
              <a:t>algoritmos</a:t>
            </a:r>
            <a:endParaRPr dirty="0">
              <a:solidFill>
                <a:srgbClr val="FFFFFF"/>
              </a:solidFill>
            </a:endParaRPr>
          </a:p>
        </p:txBody>
      </p:sp>
      <p:sp>
        <p:nvSpPr>
          <p:cNvPr id="219" name="Shape 2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bg1"/>
                </a:solidFill>
              </a:rPr>
              <a:t>30</a:t>
            </a:fld>
            <a:endParaRPr lang="en">
              <a:solidFill>
                <a:schemeClr val="bg1"/>
              </a:solidFill>
            </a:endParaRPr>
          </a:p>
        </p:txBody>
      </p:sp>
      <p:sp>
        <p:nvSpPr>
          <p:cNvPr id="220" name="Shape 220"/>
          <p:cNvSpPr txBox="1"/>
          <p:nvPr/>
        </p:nvSpPr>
        <p:spPr>
          <a:xfrm>
            <a:off x="-11300" y="4865125"/>
            <a:ext cx="7580942" cy="572700"/>
          </a:xfrm>
          <a:prstGeom prst="rect">
            <a:avLst/>
          </a:prstGeom>
          <a:noFill/>
          <a:ln>
            <a:noFill/>
          </a:ln>
        </p:spPr>
        <p:txBody>
          <a:bodyPr lIns="91425" tIns="91425" rIns="91425" bIns="91425" anchor="t" anchorCtr="0">
            <a:noAutofit/>
          </a:bodyPr>
          <a:lstStyle/>
          <a:p>
            <a:pPr lvl="0"/>
            <a:r>
              <a:rPr lang="en" sz="1000" strike="sngStrike" dirty="0">
                <a:solidFill>
                  <a:schemeClr val="bg1"/>
                </a:solidFill>
              </a:rPr>
              <a:t>Inspired in</a:t>
            </a:r>
            <a:r>
              <a:rPr lang="en" sz="1000" dirty="0">
                <a:solidFill>
                  <a:schemeClr val="bg1"/>
                </a:solidFill>
              </a:rPr>
              <a:t> Copied from ‘Efficiency through algorithms and performance through data structures’. Chandler Carruth. </a:t>
            </a:r>
            <a:r>
              <a:rPr lang="en-US" sz="1000" dirty="0">
                <a:solidFill>
                  <a:schemeClr val="bg1"/>
                </a:solidFill>
              </a:rPr>
              <a:t>C</a:t>
            </a:r>
            <a:r>
              <a:rPr lang="en" sz="1000" dirty="0">
                <a:solidFill>
                  <a:schemeClr val="bg1"/>
                </a:solidFill>
              </a:rPr>
              <a:t>ppcon’14.</a:t>
            </a:r>
          </a:p>
        </p:txBody>
      </p:sp>
      <p:pic>
        <p:nvPicPr>
          <p:cNvPr id="12" name="Imagen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sp>
        <p:nvSpPr>
          <p:cNvPr id="18" name="Shape 209"/>
          <p:cNvSpPr txBox="1">
            <a:spLocks/>
          </p:cNvSpPr>
          <p:nvPr/>
        </p:nvSpPr>
        <p:spPr>
          <a:xfrm>
            <a:off x="-11300" y="1529981"/>
            <a:ext cx="4838376" cy="2793558"/>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pPr>
              <a:lnSpc>
                <a:spcPct val="100000"/>
              </a:lnSpc>
              <a:spcAft>
                <a:spcPts val="0"/>
              </a:spcAft>
            </a:pPr>
            <a:r>
              <a:rPr lang="en-US" sz="1400" dirty="0">
                <a:solidFill>
                  <a:schemeClr val="bg1"/>
                </a:solidFill>
                <a:latin typeface="Consolas"/>
                <a:ea typeface="Consolas"/>
                <a:cs typeface="Consolas"/>
                <a:sym typeface="Consolas"/>
              </a:rPr>
              <a:t>X *</a:t>
            </a:r>
            <a:r>
              <a:rPr lang="en-US" sz="1400" dirty="0" err="1">
                <a:solidFill>
                  <a:schemeClr val="bg1"/>
                </a:solidFill>
                <a:latin typeface="Consolas"/>
                <a:ea typeface="Consolas"/>
                <a:cs typeface="Consolas"/>
                <a:sym typeface="Consolas"/>
              </a:rPr>
              <a:t>getX</a:t>
            </a:r>
            <a:r>
              <a:rPr lang="en-US" sz="1400" dirty="0">
                <a:solidFill>
                  <a:schemeClr val="bg1"/>
                </a:solidFill>
                <a:latin typeface="Consolas"/>
                <a:ea typeface="Consolas"/>
                <a:cs typeface="Consolas"/>
                <a:sym typeface="Consolas"/>
              </a:rPr>
              <a:t>(string key,</a:t>
            </a:r>
          </a:p>
          <a:p>
            <a:pPr>
              <a:lnSpc>
                <a:spcPct val="100000"/>
              </a:lnSpc>
              <a:spcAft>
                <a:spcPts val="0"/>
              </a:spcAft>
            </a:pPr>
            <a:r>
              <a:rPr lang="en-US" sz="1400" dirty="0">
                <a:solidFill>
                  <a:schemeClr val="bg1"/>
                </a:solidFill>
                <a:latin typeface="Consolas"/>
                <a:ea typeface="Consolas"/>
                <a:cs typeface="Consolas"/>
                <a:sym typeface="Consolas"/>
              </a:rPr>
              <a:t>        </a:t>
            </a:r>
            <a:r>
              <a:rPr lang="en-US" sz="1400" dirty="0" err="1">
                <a:solidFill>
                  <a:schemeClr val="bg1"/>
                </a:solidFill>
                <a:latin typeface="Consolas"/>
                <a:ea typeface="Consolas"/>
                <a:cs typeface="Consolas"/>
                <a:sym typeface="Consolas"/>
              </a:rPr>
              <a:t>unordered_map</a:t>
            </a:r>
            <a:r>
              <a:rPr lang="en-US" sz="1400" dirty="0">
                <a:solidFill>
                  <a:schemeClr val="bg1"/>
                </a:solidFill>
                <a:latin typeface="Consolas"/>
                <a:ea typeface="Consolas"/>
                <a:cs typeface="Consolas"/>
                <a:sym typeface="Consolas"/>
              </a:rPr>
              <a:t>&lt;string,</a:t>
            </a:r>
          </a:p>
          <a:p>
            <a:pPr indent="457200">
              <a:lnSpc>
                <a:spcPct val="100000"/>
              </a:lnSpc>
              <a:spcAft>
                <a:spcPts val="0"/>
              </a:spcAft>
            </a:pPr>
            <a:r>
              <a:rPr lang="en-US" sz="1400" dirty="0">
                <a:solidFill>
                  <a:schemeClr val="bg1"/>
                </a:solidFill>
                <a:latin typeface="Consolas"/>
                <a:ea typeface="Consolas"/>
                <a:cs typeface="Consolas"/>
                <a:sym typeface="Consolas"/>
              </a:rPr>
              <a:t>                 </a:t>
            </a:r>
            <a:r>
              <a:rPr lang="en-US" sz="1400" dirty="0" err="1">
                <a:solidFill>
                  <a:schemeClr val="bg1"/>
                </a:solidFill>
                <a:latin typeface="Consolas"/>
                <a:ea typeface="Consolas"/>
                <a:cs typeface="Consolas"/>
                <a:sym typeface="Consolas"/>
              </a:rPr>
              <a:t>unique_ptr</a:t>
            </a:r>
            <a:r>
              <a:rPr lang="en-US" sz="1400" dirty="0">
                <a:solidFill>
                  <a:schemeClr val="bg1"/>
                </a:solidFill>
                <a:latin typeface="Consolas"/>
                <a:ea typeface="Consolas"/>
                <a:cs typeface="Consolas"/>
                <a:sym typeface="Consolas"/>
              </a:rPr>
              <a:t>&lt;X&gt;&gt; &amp;cache){</a:t>
            </a:r>
          </a:p>
          <a:p>
            <a:pPr indent="457200">
              <a:lnSpc>
                <a:spcPct val="100000"/>
              </a:lnSpc>
              <a:spcAft>
                <a:spcPts val="0"/>
              </a:spcAft>
            </a:pPr>
            <a:endParaRPr lang="en-US" sz="1400" dirty="0">
              <a:solidFill>
                <a:schemeClr val="bg1"/>
              </a:solidFill>
              <a:latin typeface="Consolas"/>
              <a:ea typeface="Consolas"/>
              <a:cs typeface="Consolas"/>
              <a:sym typeface="Consolas"/>
            </a:endParaRPr>
          </a:p>
          <a:p>
            <a:pPr>
              <a:lnSpc>
                <a:spcPct val="100000"/>
              </a:lnSpc>
              <a:spcAft>
                <a:spcPts val="0"/>
              </a:spcAft>
            </a:pPr>
            <a:r>
              <a:rPr lang="en-US" sz="1400" dirty="0">
                <a:solidFill>
                  <a:schemeClr val="bg1"/>
                </a:solidFill>
                <a:latin typeface="Consolas"/>
                <a:ea typeface="Consolas"/>
                <a:cs typeface="Consolas"/>
                <a:sym typeface="Consolas"/>
              </a:rPr>
              <a:t>   if(cache[key])</a:t>
            </a:r>
          </a:p>
          <a:p>
            <a:pPr>
              <a:lnSpc>
                <a:spcPct val="100000"/>
              </a:lnSpc>
              <a:spcAft>
                <a:spcPts val="0"/>
              </a:spcAft>
            </a:pPr>
            <a:r>
              <a:rPr lang="en-US" sz="1400" dirty="0">
                <a:solidFill>
                  <a:schemeClr val="bg1"/>
                </a:solidFill>
                <a:latin typeface="Consolas"/>
                <a:ea typeface="Consolas"/>
                <a:cs typeface="Consolas"/>
                <a:sym typeface="Consolas"/>
              </a:rPr>
              <a:t>       return cache[key].get();</a:t>
            </a:r>
          </a:p>
          <a:p>
            <a:pPr>
              <a:lnSpc>
                <a:spcPct val="100000"/>
              </a:lnSpc>
              <a:spcAft>
                <a:spcPts val="0"/>
              </a:spcAft>
            </a:pPr>
            <a:r>
              <a:rPr lang="en-US" sz="1400" dirty="0">
                <a:solidFill>
                  <a:schemeClr val="bg1"/>
                </a:solidFill>
                <a:latin typeface="Consolas"/>
                <a:ea typeface="Consolas"/>
                <a:cs typeface="Consolas"/>
                <a:sym typeface="Consolas"/>
              </a:rPr>
              <a:t>   </a:t>
            </a:r>
          </a:p>
          <a:p>
            <a:pPr>
              <a:lnSpc>
                <a:spcPct val="100000"/>
              </a:lnSpc>
              <a:spcAft>
                <a:spcPts val="0"/>
              </a:spcAft>
            </a:pPr>
            <a:r>
              <a:rPr lang="en-US" sz="1400" dirty="0">
                <a:solidFill>
                  <a:schemeClr val="bg1"/>
                </a:solidFill>
                <a:latin typeface="Consolas"/>
                <a:ea typeface="Consolas"/>
                <a:cs typeface="Consolas"/>
                <a:sym typeface="Consolas"/>
              </a:rPr>
              <a:t>   cache[key] = </a:t>
            </a:r>
            <a:r>
              <a:rPr lang="en-US" sz="1400" dirty="0" err="1">
                <a:solidFill>
                  <a:schemeClr val="bg1"/>
                </a:solidFill>
                <a:latin typeface="Consolas"/>
                <a:ea typeface="Consolas"/>
                <a:cs typeface="Consolas"/>
                <a:sym typeface="Consolas"/>
              </a:rPr>
              <a:t>make_unique</a:t>
            </a:r>
            <a:r>
              <a:rPr lang="en-US" sz="1400" dirty="0">
                <a:solidFill>
                  <a:schemeClr val="bg1"/>
                </a:solidFill>
                <a:latin typeface="Consolas"/>
                <a:ea typeface="Consolas"/>
                <a:cs typeface="Consolas"/>
                <a:sym typeface="Consolas"/>
              </a:rPr>
              <a:t>&lt;X&gt;(...);</a:t>
            </a:r>
          </a:p>
          <a:p>
            <a:pPr>
              <a:lnSpc>
                <a:spcPct val="100000"/>
              </a:lnSpc>
              <a:spcAft>
                <a:spcPts val="0"/>
              </a:spcAft>
            </a:pPr>
            <a:r>
              <a:rPr lang="en-US" sz="1400" dirty="0">
                <a:solidFill>
                  <a:schemeClr val="bg1"/>
                </a:solidFill>
                <a:latin typeface="Consolas"/>
                <a:ea typeface="Consolas"/>
                <a:cs typeface="Consolas"/>
                <a:sym typeface="Consolas"/>
              </a:rPr>
              <a:t>   return cache[key].get;</a:t>
            </a:r>
          </a:p>
          <a:p>
            <a:pPr>
              <a:lnSpc>
                <a:spcPct val="100000"/>
              </a:lnSpc>
              <a:spcAft>
                <a:spcPts val="0"/>
              </a:spcAft>
            </a:pPr>
            <a:r>
              <a:rPr lang="en-US" sz="1400" dirty="0">
                <a:solidFill>
                  <a:schemeClr val="bg1"/>
                </a:solidFill>
                <a:latin typeface="Consolas"/>
                <a:ea typeface="Consolas"/>
                <a:cs typeface="Consolas"/>
                <a:sym typeface="Consolas"/>
              </a:rPr>
              <a:t>}	</a:t>
            </a:r>
          </a:p>
          <a:p>
            <a:pPr>
              <a:lnSpc>
                <a:spcPct val="100000"/>
              </a:lnSpc>
              <a:spcAft>
                <a:spcPts val="0"/>
              </a:spcAft>
            </a:pPr>
            <a:r>
              <a:rPr lang="en-US" sz="1400" dirty="0">
                <a:solidFill>
                  <a:schemeClr val="bg1"/>
                </a:solidFill>
                <a:latin typeface="Consolas"/>
                <a:ea typeface="Consolas"/>
                <a:cs typeface="Consolas"/>
                <a:sym typeface="Consolas"/>
              </a:rPr>
              <a:t>  </a:t>
            </a:r>
          </a:p>
        </p:txBody>
      </p:sp>
      <p:sp>
        <p:nvSpPr>
          <p:cNvPr id="13" name="Shape 71">
            <a:extLst>
              <a:ext uri="{FF2B5EF4-FFF2-40B4-BE49-F238E27FC236}">
                <a16:creationId xmlns:a16="http://schemas.microsoft.com/office/drawing/2014/main" id="{699EDBF2-4D2A-4468-AD7A-3DB756F837FF}"/>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Shape 224"/>
        <p:cNvGrpSpPr/>
        <p:nvPr/>
      </p:nvGrpSpPr>
      <p:grpSpPr>
        <a:xfrm>
          <a:off x="0" y="0"/>
          <a:ext cx="0" cy="0"/>
          <a:chOff x="0" y="0"/>
          <a:chExt cx="0" cy="0"/>
        </a:xfrm>
      </p:grpSpPr>
      <p:sp>
        <p:nvSpPr>
          <p:cNvPr id="16" name="Rectangle 15"/>
          <p:cNvSpPr/>
          <p:nvPr/>
        </p:nvSpPr>
        <p:spPr>
          <a:xfrm>
            <a:off x="0" y="0"/>
            <a:ext cx="9144000" cy="450406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Shape 225"/>
          <p:cNvSpPr/>
          <p:nvPr/>
        </p:nvSpPr>
        <p:spPr>
          <a:xfrm>
            <a:off x="-11300" y="107825"/>
            <a:ext cx="91553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228" name="Shape 228"/>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a:r>
              <a:rPr lang="en" dirty="0">
                <a:solidFill>
                  <a:schemeClr val="lt1"/>
                </a:solidFill>
              </a:rPr>
              <a:t>5) </a:t>
            </a:r>
            <a:r>
              <a:rPr lang="en-US" dirty="0" err="1">
                <a:solidFill>
                  <a:schemeClr val="lt1"/>
                </a:solidFill>
              </a:rPr>
              <a:t>Conoce</a:t>
            </a:r>
            <a:r>
              <a:rPr lang="en-US" dirty="0">
                <a:solidFill>
                  <a:schemeClr val="lt1"/>
                </a:solidFill>
              </a:rPr>
              <a:t> </a:t>
            </a:r>
            <a:r>
              <a:rPr lang="en-US" dirty="0" err="1">
                <a:solidFill>
                  <a:schemeClr val="lt1"/>
                </a:solidFill>
              </a:rPr>
              <a:t>tus</a:t>
            </a:r>
            <a:r>
              <a:rPr lang="en-US" dirty="0">
                <a:solidFill>
                  <a:schemeClr val="lt1"/>
                </a:solidFill>
              </a:rPr>
              <a:t> </a:t>
            </a:r>
            <a:r>
              <a:rPr lang="en-US" dirty="0" err="1">
                <a:solidFill>
                  <a:schemeClr val="lt1"/>
                </a:solidFill>
              </a:rPr>
              <a:t>algoritmos</a:t>
            </a:r>
            <a:endParaRPr dirty="0">
              <a:solidFill>
                <a:srgbClr val="FFFFFF"/>
              </a:solidFill>
            </a:endParaRPr>
          </a:p>
        </p:txBody>
      </p:sp>
      <p:sp>
        <p:nvSpPr>
          <p:cNvPr id="229" name="Shape 2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bg1"/>
                </a:solidFill>
              </a:rPr>
              <a:t>31</a:t>
            </a:fld>
            <a:endParaRPr lang="en">
              <a:solidFill>
                <a:schemeClr val="bg1"/>
              </a:solidFill>
            </a:endParaRPr>
          </a:p>
        </p:txBody>
      </p:sp>
      <p:sp>
        <p:nvSpPr>
          <p:cNvPr id="230" name="Shape 230"/>
          <p:cNvSpPr txBox="1"/>
          <p:nvPr/>
        </p:nvSpPr>
        <p:spPr>
          <a:xfrm>
            <a:off x="-11300" y="4865125"/>
            <a:ext cx="6872100" cy="572700"/>
          </a:xfrm>
          <a:prstGeom prst="rect">
            <a:avLst/>
          </a:prstGeom>
          <a:noFill/>
          <a:ln>
            <a:noFill/>
          </a:ln>
        </p:spPr>
        <p:txBody>
          <a:bodyPr lIns="91425" tIns="91425" rIns="91425" bIns="91425" anchor="t" anchorCtr="0">
            <a:noAutofit/>
          </a:bodyPr>
          <a:lstStyle/>
          <a:p>
            <a:pPr lvl="0"/>
            <a:r>
              <a:rPr lang="en" sz="1000" dirty="0">
                <a:solidFill>
                  <a:schemeClr val="bg1"/>
                </a:solidFill>
              </a:rPr>
              <a:t>Inspired in ‘Efficiency through algorithms and performance through data structures’. Chandler Carruth. </a:t>
            </a:r>
            <a:r>
              <a:rPr lang="en-US" sz="1000" dirty="0">
                <a:solidFill>
                  <a:schemeClr val="bg1"/>
                </a:solidFill>
              </a:rPr>
              <a:t>C</a:t>
            </a:r>
            <a:r>
              <a:rPr lang="en" sz="1000" dirty="0">
                <a:solidFill>
                  <a:schemeClr val="bg1"/>
                </a:solidFill>
              </a:rPr>
              <a:t>ppcon’14.</a:t>
            </a:r>
          </a:p>
        </p:txBody>
      </p:sp>
      <p:pic>
        <p:nvPicPr>
          <p:cNvPr id="11" name="Imagen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sp>
        <p:nvSpPr>
          <p:cNvPr id="12" name="Shape 71">
            <a:extLst>
              <a:ext uri="{FF2B5EF4-FFF2-40B4-BE49-F238E27FC236}">
                <a16:creationId xmlns:a16="http://schemas.microsoft.com/office/drawing/2014/main" id="{E67DF3C0-F8C8-490F-82E3-3A3C55CA96B2}"/>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
        <p:nvSpPr>
          <p:cNvPr id="15" name="Shape 226">
            <a:extLst>
              <a:ext uri="{FF2B5EF4-FFF2-40B4-BE49-F238E27FC236}">
                <a16:creationId xmlns:a16="http://schemas.microsoft.com/office/drawing/2014/main" id="{9297A359-6CE8-4374-88E3-2CF1DFA27846}"/>
              </a:ext>
            </a:extLst>
          </p:cNvPr>
          <p:cNvSpPr txBox="1">
            <a:spLocks/>
          </p:cNvSpPr>
          <p:nvPr/>
        </p:nvSpPr>
        <p:spPr>
          <a:xfrm>
            <a:off x="159300" y="909671"/>
            <a:ext cx="4087200" cy="201640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r>
              <a:rPr lang="en-US" dirty="0" err="1">
                <a:solidFill>
                  <a:schemeClr val="bg1"/>
                </a:solidFill>
              </a:rPr>
              <a:t>Eficiencia</a:t>
            </a:r>
            <a:r>
              <a:rPr lang="en-US" dirty="0">
                <a:solidFill>
                  <a:schemeClr val="bg1"/>
                </a:solidFill>
              </a:rPr>
              <a:t> con </a:t>
            </a:r>
            <a:r>
              <a:rPr lang="en-US" dirty="0" err="1">
                <a:solidFill>
                  <a:schemeClr val="bg1"/>
                </a:solidFill>
              </a:rPr>
              <a:t>algoritmos</a:t>
            </a:r>
            <a:r>
              <a:rPr lang="en-US" dirty="0">
                <a:solidFill>
                  <a:schemeClr val="bg1"/>
                </a:solidFill>
              </a:rPr>
              <a:t>.</a:t>
            </a:r>
          </a:p>
          <a:p>
            <a:r>
              <a:rPr lang="en-US" dirty="0">
                <a:solidFill>
                  <a:schemeClr val="bg1"/>
                </a:solidFill>
              </a:rPr>
              <a:t>“</a:t>
            </a:r>
            <a:r>
              <a:rPr lang="en-US" dirty="0" err="1">
                <a:solidFill>
                  <a:schemeClr val="bg1"/>
                </a:solidFill>
              </a:rPr>
              <a:t>Cuánto</a:t>
            </a:r>
            <a:r>
              <a:rPr lang="en-US" dirty="0">
                <a:solidFill>
                  <a:schemeClr val="bg1"/>
                </a:solidFill>
              </a:rPr>
              <a:t> </a:t>
            </a:r>
            <a:r>
              <a:rPr lang="en-US" dirty="0" err="1">
                <a:solidFill>
                  <a:schemeClr val="bg1"/>
                </a:solidFill>
              </a:rPr>
              <a:t>trabajo</a:t>
            </a:r>
            <a:r>
              <a:rPr lang="en-US" dirty="0">
                <a:solidFill>
                  <a:schemeClr val="bg1"/>
                </a:solidFill>
              </a:rPr>
              <a:t> </a:t>
            </a:r>
            <a:r>
              <a:rPr lang="en-US" dirty="0" err="1">
                <a:solidFill>
                  <a:schemeClr val="bg1"/>
                </a:solidFill>
              </a:rPr>
              <a:t>hace</a:t>
            </a:r>
            <a:r>
              <a:rPr lang="en-US" dirty="0">
                <a:solidFill>
                  <a:schemeClr val="bg1"/>
                </a:solidFill>
              </a:rPr>
              <a:t> </a:t>
            </a:r>
            <a:r>
              <a:rPr lang="en-US" dirty="0" err="1">
                <a:solidFill>
                  <a:schemeClr val="bg1"/>
                </a:solidFill>
              </a:rPr>
              <a:t>falta</a:t>
            </a:r>
            <a:r>
              <a:rPr lang="en-US" dirty="0">
                <a:solidFill>
                  <a:schemeClr val="bg1"/>
                </a:solidFill>
              </a:rPr>
              <a:t> para resolver </a:t>
            </a:r>
            <a:r>
              <a:rPr lang="en-US" dirty="0" err="1">
                <a:solidFill>
                  <a:schemeClr val="bg1"/>
                </a:solidFill>
              </a:rPr>
              <a:t>una</a:t>
            </a:r>
            <a:r>
              <a:rPr lang="en-US" dirty="0">
                <a:solidFill>
                  <a:schemeClr val="bg1"/>
                </a:solidFill>
              </a:rPr>
              <a:t> </a:t>
            </a:r>
            <a:r>
              <a:rPr lang="en-US" dirty="0" err="1">
                <a:solidFill>
                  <a:schemeClr val="bg1"/>
                </a:solidFill>
              </a:rPr>
              <a:t>tarea</a:t>
            </a:r>
            <a:r>
              <a:rPr lang="en-US" dirty="0">
                <a:solidFill>
                  <a:schemeClr val="bg1"/>
                </a:solidFill>
              </a:rPr>
              <a:t>”</a:t>
            </a:r>
          </a:p>
          <a:p>
            <a:r>
              <a:rPr lang="en-US" sz="1400" dirty="0" err="1">
                <a:solidFill>
                  <a:schemeClr val="bg1"/>
                </a:solidFill>
              </a:rPr>
              <a:t>Mejora</a:t>
            </a:r>
            <a:r>
              <a:rPr lang="en-US" sz="1400" dirty="0">
                <a:solidFill>
                  <a:schemeClr val="bg1"/>
                </a:solidFill>
              </a:rPr>
              <a:t> la </a:t>
            </a:r>
            <a:r>
              <a:rPr lang="en-US" sz="1400" dirty="0" err="1">
                <a:solidFill>
                  <a:schemeClr val="bg1"/>
                </a:solidFill>
              </a:rPr>
              <a:t>eficiencia</a:t>
            </a:r>
            <a:r>
              <a:rPr lang="en-US" sz="1400" dirty="0">
                <a:solidFill>
                  <a:schemeClr val="bg1"/>
                </a:solidFill>
              </a:rPr>
              <a:t> hacienda </a:t>
            </a:r>
            <a:r>
              <a:rPr lang="en-US" sz="1400" dirty="0" err="1">
                <a:solidFill>
                  <a:schemeClr val="bg1"/>
                </a:solidFill>
              </a:rPr>
              <a:t>menos</a:t>
            </a:r>
            <a:r>
              <a:rPr lang="en-US" sz="1400" dirty="0">
                <a:solidFill>
                  <a:schemeClr val="bg1"/>
                </a:solidFill>
              </a:rPr>
              <a:t> </a:t>
            </a:r>
            <a:r>
              <a:rPr lang="en-US" sz="1400" dirty="0" err="1">
                <a:solidFill>
                  <a:schemeClr val="bg1"/>
                </a:solidFill>
              </a:rPr>
              <a:t>trabajo</a:t>
            </a:r>
            <a:r>
              <a:rPr lang="en-US" sz="1400" dirty="0">
                <a:solidFill>
                  <a:schemeClr val="bg1"/>
                </a:solidFill>
              </a:rPr>
              <a:t>.</a:t>
            </a:r>
          </a:p>
        </p:txBody>
      </p:sp>
      <p:sp>
        <p:nvSpPr>
          <p:cNvPr id="17" name="Shape 227">
            <a:extLst>
              <a:ext uri="{FF2B5EF4-FFF2-40B4-BE49-F238E27FC236}">
                <a16:creationId xmlns:a16="http://schemas.microsoft.com/office/drawing/2014/main" id="{3ADE59C6-9243-4031-BC15-A94B95BB1EC2}"/>
              </a:ext>
            </a:extLst>
          </p:cNvPr>
          <p:cNvSpPr txBox="1">
            <a:spLocks/>
          </p:cNvSpPr>
          <p:nvPr/>
        </p:nvSpPr>
        <p:spPr>
          <a:xfrm>
            <a:off x="4439900" y="909671"/>
            <a:ext cx="4670100" cy="201640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r>
              <a:rPr lang="en" dirty="0">
                <a:solidFill>
                  <a:schemeClr val="bg1"/>
                </a:solidFill>
              </a:rPr>
              <a:t>Rendimiento con estructuras de datos.</a:t>
            </a:r>
          </a:p>
          <a:p>
            <a:r>
              <a:rPr lang="en" dirty="0">
                <a:solidFill>
                  <a:schemeClr val="bg1"/>
                </a:solidFill>
              </a:rPr>
              <a:t>“Cuánto tiempo necesita tru programa para hacer un trabajo”</a:t>
            </a:r>
          </a:p>
          <a:p>
            <a:r>
              <a:rPr lang="en" sz="1400" dirty="0">
                <a:solidFill>
                  <a:schemeClr val="bg1"/>
                </a:solidFill>
              </a:rPr>
              <a:t>Mejora el rendimiento haciedo el trabajo más rápido.</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Shape 234"/>
        <p:cNvGrpSpPr/>
        <p:nvPr/>
      </p:nvGrpSpPr>
      <p:grpSpPr>
        <a:xfrm>
          <a:off x="0" y="0"/>
          <a:ext cx="0" cy="0"/>
          <a:chOff x="0" y="0"/>
          <a:chExt cx="0" cy="0"/>
        </a:xfrm>
      </p:grpSpPr>
      <p:sp>
        <p:nvSpPr>
          <p:cNvPr id="14" name="Rectangle 13"/>
          <p:cNvSpPr/>
          <p:nvPr/>
        </p:nvSpPr>
        <p:spPr>
          <a:xfrm>
            <a:off x="0" y="0"/>
            <a:ext cx="9144000" cy="450406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Shape 235"/>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236" name="Shape 236"/>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rtl="0">
              <a:spcBef>
                <a:spcPts val="0"/>
              </a:spcBef>
              <a:buNone/>
            </a:pPr>
            <a:r>
              <a:rPr lang="en" b="1" dirty="0">
                <a:solidFill>
                  <a:schemeClr val="lt1"/>
                </a:solidFill>
              </a:rPr>
              <a:t>6) </a:t>
            </a:r>
            <a:r>
              <a:rPr lang="en-US" b="1" dirty="0" err="1">
                <a:solidFill>
                  <a:schemeClr val="lt1"/>
                </a:solidFill>
              </a:rPr>
              <a:t>Conoce</a:t>
            </a:r>
            <a:r>
              <a:rPr lang="en-US" b="1" dirty="0">
                <a:solidFill>
                  <a:schemeClr val="lt1"/>
                </a:solidFill>
              </a:rPr>
              <a:t> </a:t>
            </a:r>
            <a:r>
              <a:rPr lang="en-US" b="1" dirty="0" err="1">
                <a:solidFill>
                  <a:schemeClr val="lt1"/>
                </a:solidFill>
              </a:rPr>
              <a:t>tus</a:t>
            </a:r>
            <a:r>
              <a:rPr lang="en-US" b="1" dirty="0">
                <a:solidFill>
                  <a:schemeClr val="lt1"/>
                </a:solidFill>
              </a:rPr>
              <a:t> </a:t>
            </a:r>
            <a:r>
              <a:rPr lang="en-US" b="1" dirty="0" err="1">
                <a:solidFill>
                  <a:schemeClr val="lt1"/>
                </a:solidFill>
              </a:rPr>
              <a:t>estructuras</a:t>
            </a:r>
            <a:r>
              <a:rPr lang="en-US" b="1" dirty="0">
                <a:solidFill>
                  <a:schemeClr val="lt1"/>
                </a:solidFill>
              </a:rPr>
              <a:t> de </a:t>
            </a:r>
            <a:r>
              <a:rPr lang="en-US" b="1" dirty="0" err="1">
                <a:solidFill>
                  <a:schemeClr val="lt1"/>
                </a:solidFill>
              </a:rPr>
              <a:t>datos</a:t>
            </a:r>
            <a:endParaRPr lang="en-US" b="1" dirty="0">
              <a:solidFill>
                <a:schemeClr val="lt1"/>
              </a:solidFill>
            </a:endParaRPr>
          </a:p>
          <a:p>
            <a:pPr lvl="0" rtl="0">
              <a:spcBef>
                <a:spcPts val="0"/>
              </a:spcBef>
              <a:buNone/>
            </a:pPr>
            <a:endParaRPr lang="en-US" b="1" dirty="0">
              <a:solidFill>
                <a:schemeClr val="lt1"/>
              </a:solidFill>
            </a:endParaRPr>
          </a:p>
          <a:p>
            <a:pPr lvl="0" rtl="0">
              <a:spcBef>
                <a:spcPts val="0"/>
              </a:spcBef>
              <a:buNone/>
            </a:pPr>
            <a:endParaRPr lang="en-US" b="1" dirty="0">
              <a:solidFill>
                <a:srgbClr val="FFFFFF"/>
              </a:solidFill>
            </a:endParaRPr>
          </a:p>
        </p:txBody>
      </p:sp>
      <p:sp>
        <p:nvSpPr>
          <p:cNvPr id="238" name="Shape 23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bg1"/>
                </a:solidFill>
              </a:rPr>
              <a:t>32</a:t>
            </a:fld>
            <a:endParaRPr lang="en">
              <a:solidFill>
                <a:schemeClr val="bg1"/>
              </a:solidFill>
            </a:endParaRPr>
          </a:p>
        </p:txBody>
      </p:sp>
      <p:sp>
        <p:nvSpPr>
          <p:cNvPr id="237" name="Shape 237"/>
          <p:cNvSpPr txBox="1">
            <a:spLocks noGrp="1"/>
          </p:cNvSpPr>
          <p:nvPr>
            <p:ph type="body" idx="1"/>
          </p:nvPr>
        </p:nvSpPr>
        <p:spPr>
          <a:xfrm>
            <a:off x="311700" y="1250899"/>
            <a:ext cx="8479504" cy="3107664"/>
          </a:xfrm>
          <a:prstGeom prst="rect">
            <a:avLst/>
          </a:prstGeom>
        </p:spPr>
        <p:txBody>
          <a:bodyPr lIns="91425" tIns="91425" rIns="91425" bIns="91425" anchor="t" anchorCtr="0">
            <a:noAutofit/>
          </a:bodyPr>
          <a:lstStyle/>
          <a:p>
            <a:pPr lvl="0">
              <a:spcBef>
                <a:spcPts val="0"/>
              </a:spcBef>
              <a:spcAft>
                <a:spcPts val="0"/>
              </a:spcAft>
              <a:buClr>
                <a:schemeClr val="dk1"/>
              </a:buClr>
              <a:buSzPct val="61111"/>
              <a:buFont typeface="Arial"/>
              <a:buNone/>
            </a:pPr>
            <a:r>
              <a:rPr lang="en-US" dirty="0" err="1">
                <a:solidFill>
                  <a:schemeClr val="bg1"/>
                </a:solidFill>
              </a:rPr>
              <a:t>Teoría</a:t>
            </a:r>
            <a:r>
              <a:rPr lang="en" dirty="0">
                <a:solidFill>
                  <a:schemeClr val="bg1"/>
                </a:solidFill>
              </a:rPr>
              <a:t> vs </a:t>
            </a:r>
            <a:r>
              <a:rPr lang="en-US" dirty="0" err="1">
                <a:solidFill>
                  <a:schemeClr val="bg1"/>
                </a:solidFill>
              </a:rPr>
              <a:t>realidad</a:t>
            </a:r>
            <a:r>
              <a:rPr lang="en-US" dirty="0">
                <a:solidFill>
                  <a:schemeClr val="bg1"/>
                </a:solidFill>
              </a:rPr>
              <a:t> </a:t>
            </a:r>
            <a:r>
              <a:rPr lang="en" dirty="0">
                <a:solidFill>
                  <a:schemeClr val="bg1"/>
                </a:solidFill>
              </a:rPr>
              <a:t>= ¡</a:t>
            </a:r>
            <a:r>
              <a:rPr lang="en-US" dirty="0" err="1">
                <a:solidFill>
                  <a:schemeClr val="bg1"/>
                </a:solidFill>
              </a:rPr>
              <a:t>rendimiento</a:t>
            </a:r>
            <a:r>
              <a:rPr lang="en" dirty="0">
                <a:solidFill>
                  <a:schemeClr val="bg1"/>
                </a:solidFill>
              </a:rPr>
              <a:t>!</a:t>
            </a:r>
          </a:p>
          <a:p>
            <a:pPr lvl="0" algn="r" rtl="0">
              <a:spcBef>
                <a:spcPts val="0"/>
              </a:spcBef>
              <a:spcAft>
                <a:spcPts val="0"/>
              </a:spcAft>
              <a:buNone/>
            </a:pPr>
            <a:r>
              <a:rPr lang="en" sz="1200" i="1" dirty="0">
                <a:solidFill>
                  <a:schemeClr val="bg1"/>
                </a:solidFill>
                <a:latin typeface="Droid Sans"/>
                <a:ea typeface="Droid Sans"/>
                <a:cs typeface="Droid Sans"/>
                <a:sym typeface="Droid Sans"/>
              </a:rPr>
              <a:t>“</a:t>
            </a:r>
            <a:r>
              <a:rPr lang="en-US" sz="1200" i="1" dirty="0">
                <a:solidFill>
                  <a:schemeClr val="bg1"/>
                </a:solidFill>
                <a:latin typeface="Droid Sans"/>
                <a:ea typeface="Droid Sans"/>
                <a:cs typeface="Droid Sans"/>
                <a:sym typeface="Droid Sans"/>
              </a:rPr>
              <a:t>El </a:t>
            </a:r>
            <a:r>
              <a:rPr lang="en-US" sz="1200" i="1" dirty="0" err="1">
                <a:solidFill>
                  <a:schemeClr val="bg1"/>
                </a:solidFill>
                <a:latin typeface="Droid Sans"/>
                <a:ea typeface="Droid Sans"/>
                <a:cs typeface="Droid Sans"/>
                <a:sym typeface="Droid Sans"/>
              </a:rPr>
              <a:t>objetivo</a:t>
            </a:r>
            <a:r>
              <a:rPr lang="en-US" sz="1200" i="1" dirty="0">
                <a:solidFill>
                  <a:schemeClr val="bg1"/>
                </a:solidFill>
                <a:latin typeface="Droid Sans"/>
                <a:ea typeface="Droid Sans"/>
                <a:cs typeface="Droid Sans"/>
                <a:sym typeface="Droid Sans"/>
              </a:rPr>
              <a:t> de </a:t>
            </a:r>
            <a:r>
              <a:rPr lang="en-US" sz="1200" i="1" dirty="0" err="1">
                <a:solidFill>
                  <a:schemeClr val="bg1"/>
                </a:solidFill>
                <a:latin typeface="Droid Sans"/>
                <a:ea typeface="Droid Sans"/>
                <a:cs typeface="Droid Sans"/>
                <a:sym typeface="Droid Sans"/>
              </a:rPr>
              <a:t>cada</a:t>
            </a:r>
            <a:r>
              <a:rPr lang="en-US" sz="1200" i="1" dirty="0">
                <a:solidFill>
                  <a:schemeClr val="bg1"/>
                </a:solidFill>
                <a:latin typeface="Droid Sans"/>
                <a:ea typeface="Droid Sans"/>
                <a:cs typeface="Droid Sans"/>
                <a:sym typeface="Droid Sans"/>
              </a:rPr>
              <a:t> </a:t>
            </a:r>
            <a:r>
              <a:rPr lang="en-US" sz="1200" i="1" dirty="0" err="1">
                <a:solidFill>
                  <a:schemeClr val="bg1"/>
                </a:solidFill>
                <a:latin typeface="Droid Sans"/>
                <a:ea typeface="Droid Sans"/>
                <a:cs typeface="Droid Sans"/>
                <a:sym typeface="Droid Sans"/>
              </a:rPr>
              <a:t>programa</a:t>
            </a:r>
            <a:r>
              <a:rPr lang="en" sz="1200" i="1" dirty="0">
                <a:solidFill>
                  <a:schemeClr val="bg1"/>
                </a:solidFill>
                <a:latin typeface="Droid Sans"/>
                <a:ea typeface="Droid Sans"/>
                <a:cs typeface="Droid Sans"/>
                <a:sym typeface="Droid Sans"/>
              </a:rPr>
              <a:t>,</a:t>
            </a:r>
          </a:p>
          <a:p>
            <a:pPr lvl="0" algn="r" rtl="0">
              <a:spcBef>
                <a:spcPts val="0"/>
              </a:spcBef>
              <a:spcAft>
                <a:spcPts val="0"/>
              </a:spcAft>
              <a:buNone/>
            </a:pPr>
            <a:r>
              <a:rPr lang="en-US" sz="1200" i="1" dirty="0">
                <a:solidFill>
                  <a:schemeClr val="bg1"/>
                </a:solidFill>
                <a:latin typeface="Droid Sans"/>
                <a:ea typeface="Droid Sans"/>
                <a:cs typeface="Droid Sans"/>
                <a:sym typeface="Droid Sans"/>
              </a:rPr>
              <a:t>y  de </a:t>
            </a:r>
            <a:r>
              <a:rPr lang="en-US" sz="1200" i="1" dirty="0" err="1">
                <a:solidFill>
                  <a:schemeClr val="bg1"/>
                </a:solidFill>
                <a:latin typeface="Droid Sans"/>
                <a:ea typeface="Droid Sans"/>
                <a:cs typeface="Droid Sans"/>
                <a:sym typeface="Droid Sans"/>
              </a:rPr>
              <a:t>cada</a:t>
            </a:r>
            <a:r>
              <a:rPr lang="en-US" sz="1200" i="1" dirty="0">
                <a:solidFill>
                  <a:schemeClr val="bg1"/>
                </a:solidFill>
                <a:latin typeface="Droid Sans"/>
                <a:ea typeface="Droid Sans"/>
                <a:cs typeface="Droid Sans"/>
                <a:sym typeface="Droid Sans"/>
              </a:rPr>
              <a:t> </a:t>
            </a:r>
            <a:r>
              <a:rPr lang="en-US" sz="1200" i="1" dirty="0" err="1">
                <a:solidFill>
                  <a:schemeClr val="bg1"/>
                </a:solidFill>
                <a:latin typeface="Droid Sans"/>
                <a:ea typeface="Droid Sans"/>
                <a:cs typeface="Droid Sans"/>
                <a:sym typeface="Droid Sans"/>
              </a:rPr>
              <a:t>componente</a:t>
            </a:r>
            <a:r>
              <a:rPr lang="en-US" sz="1200" i="1" dirty="0">
                <a:solidFill>
                  <a:schemeClr val="bg1"/>
                </a:solidFill>
                <a:latin typeface="Droid Sans"/>
                <a:ea typeface="Droid Sans"/>
                <a:cs typeface="Droid Sans"/>
                <a:sym typeface="Droid Sans"/>
              </a:rPr>
              <a:t> </a:t>
            </a:r>
            <a:r>
              <a:rPr lang="en-US" sz="1200" i="1" dirty="0" err="1">
                <a:solidFill>
                  <a:schemeClr val="bg1"/>
                </a:solidFill>
                <a:latin typeface="Droid Sans"/>
                <a:ea typeface="Droid Sans"/>
                <a:cs typeface="Droid Sans"/>
                <a:sym typeface="Droid Sans"/>
              </a:rPr>
              <a:t>en</a:t>
            </a:r>
            <a:r>
              <a:rPr lang="en-US" sz="1200" i="1" dirty="0">
                <a:solidFill>
                  <a:schemeClr val="bg1"/>
                </a:solidFill>
                <a:latin typeface="Droid Sans"/>
                <a:ea typeface="Droid Sans"/>
                <a:cs typeface="Droid Sans"/>
                <a:sym typeface="Droid Sans"/>
              </a:rPr>
              <a:t> </a:t>
            </a:r>
            <a:r>
              <a:rPr lang="en-US" sz="1200" i="1" dirty="0" err="1">
                <a:solidFill>
                  <a:schemeClr val="bg1"/>
                </a:solidFill>
                <a:latin typeface="Droid Sans"/>
                <a:ea typeface="Droid Sans"/>
                <a:cs typeface="Droid Sans"/>
                <a:sym typeface="Droid Sans"/>
              </a:rPr>
              <a:t>dicho</a:t>
            </a:r>
            <a:r>
              <a:rPr lang="en-US" sz="1200" i="1" dirty="0">
                <a:solidFill>
                  <a:schemeClr val="bg1"/>
                </a:solidFill>
                <a:latin typeface="Droid Sans"/>
                <a:ea typeface="Droid Sans"/>
                <a:cs typeface="Droid Sans"/>
                <a:sym typeface="Droid Sans"/>
              </a:rPr>
              <a:t> </a:t>
            </a:r>
            <a:r>
              <a:rPr lang="en-US" sz="1200" i="1" dirty="0" err="1">
                <a:solidFill>
                  <a:schemeClr val="bg1"/>
                </a:solidFill>
                <a:latin typeface="Droid Sans"/>
                <a:ea typeface="Droid Sans"/>
                <a:cs typeface="Droid Sans"/>
                <a:sym typeface="Droid Sans"/>
              </a:rPr>
              <a:t>programa</a:t>
            </a:r>
            <a:r>
              <a:rPr lang="en-US" sz="1200" i="1" dirty="0">
                <a:solidFill>
                  <a:schemeClr val="bg1"/>
                </a:solidFill>
                <a:latin typeface="Droid Sans"/>
                <a:ea typeface="Droid Sans"/>
                <a:cs typeface="Droid Sans"/>
                <a:sym typeface="Droid Sans"/>
              </a:rPr>
              <a:t>,</a:t>
            </a:r>
          </a:p>
          <a:p>
            <a:pPr lvl="0" algn="r" rtl="0">
              <a:spcBef>
                <a:spcPts val="0"/>
              </a:spcBef>
              <a:spcAft>
                <a:spcPts val="0"/>
              </a:spcAft>
              <a:buNone/>
            </a:pPr>
            <a:r>
              <a:rPr lang="en-US" sz="1200" i="1" dirty="0" err="1">
                <a:solidFill>
                  <a:schemeClr val="bg1"/>
                </a:solidFill>
                <a:latin typeface="Droid Sans"/>
                <a:ea typeface="Droid Sans"/>
                <a:cs typeface="Droid Sans"/>
                <a:sym typeface="Droid Sans"/>
              </a:rPr>
              <a:t>es</a:t>
            </a:r>
            <a:r>
              <a:rPr lang="en-US" sz="1200" i="1" dirty="0">
                <a:solidFill>
                  <a:schemeClr val="bg1"/>
                </a:solidFill>
                <a:latin typeface="Droid Sans"/>
                <a:ea typeface="Droid Sans"/>
                <a:cs typeface="Droid Sans"/>
                <a:sym typeface="Droid Sans"/>
              </a:rPr>
              <a:t>  </a:t>
            </a:r>
            <a:r>
              <a:rPr lang="en-US" sz="1200" i="1" dirty="0" err="1">
                <a:solidFill>
                  <a:schemeClr val="bg1"/>
                </a:solidFill>
                <a:latin typeface="Droid Sans"/>
                <a:ea typeface="Droid Sans"/>
                <a:cs typeface="Droid Sans"/>
                <a:sym typeface="Droid Sans"/>
              </a:rPr>
              <a:t>convertir</a:t>
            </a:r>
            <a:r>
              <a:rPr lang="en-US" sz="1200" i="1" dirty="0">
                <a:solidFill>
                  <a:schemeClr val="bg1"/>
                </a:solidFill>
                <a:latin typeface="Droid Sans"/>
                <a:ea typeface="Droid Sans"/>
                <a:cs typeface="Droid Sans"/>
                <a:sym typeface="Droid Sans"/>
              </a:rPr>
              <a:t> </a:t>
            </a:r>
            <a:r>
              <a:rPr lang="en-US" sz="1200" i="1" dirty="0" err="1">
                <a:solidFill>
                  <a:schemeClr val="bg1"/>
                </a:solidFill>
                <a:latin typeface="Droid Sans"/>
                <a:ea typeface="Droid Sans"/>
                <a:cs typeface="Droid Sans"/>
                <a:sym typeface="Droid Sans"/>
              </a:rPr>
              <a:t>datos</a:t>
            </a:r>
            <a:r>
              <a:rPr lang="en-US" sz="1200" i="1" dirty="0">
                <a:solidFill>
                  <a:schemeClr val="bg1"/>
                </a:solidFill>
                <a:latin typeface="Droid Sans"/>
                <a:ea typeface="Droid Sans"/>
                <a:cs typeface="Droid Sans"/>
                <a:sym typeface="Droid Sans"/>
              </a:rPr>
              <a:t> de </a:t>
            </a:r>
            <a:r>
              <a:rPr lang="en-US" sz="1200" i="1" dirty="0" err="1">
                <a:solidFill>
                  <a:schemeClr val="bg1"/>
                </a:solidFill>
                <a:latin typeface="Droid Sans"/>
                <a:ea typeface="Droid Sans"/>
                <a:cs typeface="Droid Sans"/>
                <a:sym typeface="Droid Sans"/>
              </a:rPr>
              <a:t>una</a:t>
            </a:r>
            <a:r>
              <a:rPr lang="en-US" sz="1200" i="1" dirty="0">
                <a:solidFill>
                  <a:schemeClr val="bg1"/>
                </a:solidFill>
                <a:latin typeface="Droid Sans"/>
                <a:ea typeface="Droid Sans"/>
                <a:cs typeface="Droid Sans"/>
                <a:sym typeface="Droid Sans"/>
              </a:rPr>
              <a:t> forma a </a:t>
            </a:r>
            <a:r>
              <a:rPr lang="en-US" sz="1200" i="1" dirty="0" err="1">
                <a:solidFill>
                  <a:schemeClr val="bg1"/>
                </a:solidFill>
                <a:latin typeface="Droid Sans"/>
                <a:ea typeface="Droid Sans"/>
                <a:cs typeface="Droid Sans"/>
                <a:sym typeface="Droid Sans"/>
              </a:rPr>
              <a:t>otra</a:t>
            </a:r>
            <a:r>
              <a:rPr lang="en-US" sz="1200" i="1" dirty="0">
                <a:solidFill>
                  <a:schemeClr val="bg1"/>
                </a:solidFill>
                <a:latin typeface="Droid Sans"/>
                <a:ea typeface="Droid Sans"/>
                <a:cs typeface="Droid Sans"/>
                <a:sym typeface="Droid Sans"/>
              </a:rPr>
              <a:t>”</a:t>
            </a:r>
            <a:endParaRPr lang="en" sz="1200" i="1" dirty="0">
              <a:solidFill>
                <a:schemeClr val="bg1"/>
              </a:solidFill>
              <a:latin typeface="Droid Sans"/>
              <a:ea typeface="Droid Sans"/>
              <a:cs typeface="Droid Sans"/>
              <a:sym typeface="Droid Sans"/>
            </a:endParaRPr>
          </a:p>
          <a:p>
            <a:pPr lvl="0" algn="r" rtl="0">
              <a:spcBef>
                <a:spcPts val="0"/>
              </a:spcBef>
              <a:spcAft>
                <a:spcPts val="0"/>
              </a:spcAft>
              <a:buNone/>
            </a:pPr>
            <a:r>
              <a:rPr lang="en" sz="1200" dirty="0">
                <a:solidFill>
                  <a:schemeClr val="bg1"/>
                </a:solidFill>
                <a:latin typeface="Droid Sans"/>
                <a:ea typeface="Droid Sans"/>
                <a:cs typeface="Droid Sans"/>
                <a:sym typeface="Droid Sans"/>
              </a:rPr>
              <a:t>Mike Acton</a:t>
            </a:r>
          </a:p>
          <a:p>
            <a:pPr lvl="0" algn="r" rtl="0">
              <a:spcBef>
                <a:spcPts val="0"/>
              </a:spcBef>
              <a:spcAft>
                <a:spcPts val="0"/>
              </a:spcAft>
              <a:buNone/>
            </a:pPr>
            <a:endParaRPr sz="1200" dirty="0">
              <a:solidFill>
                <a:schemeClr val="bg1"/>
              </a:solidFill>
              <a:latin typeface="Droid Sans"/>
              <a:ea typeface="Droid Sans"/>
              <a:cs typeface="Droid Sans"/>
              <a:sym typeface="Droid Sans"/>
            </a:endParaRPr>
          </a:p>
          <a:p>
            <a:pPr lvl="0">
              <a:spcBef>
                <a:spcPts val="0"/>
              </a:spcBef>
              <a:buClr>
                <a:schemeClr val="dk1"/>
              </a:buClr>
              <a:buSzPct val="61111"/>
              <a:buFont typeface="Arial"/>
              <a:buNone/>
            </a:pPr>
            <a:r>
              <a:rPr lang="en" dirty="0">
                <a:solidFill>
                  <a:schemeClr val="bg1"/>
                </a:solidFill>
              </a:rPr>
              <a:t>¿</a:t>
            </a:r>
            <a:r>
              <a:rPr lang="en-US" dirty="0" err="1">
                <a:solidFill>
                  <a:schemeClr val="bg1"/>
                </a:solidFill>
              </a:rPr>
              <a:t>Estructura</a:t>
            </a:r>
            <a:r>
              <a:rPr lang="en-US" dirty="0">
                <a:solidFill>
                  <a:schemeClr val="bg1"/>
                </a:solidFill>
              </a:rPr>
              <a:t> de </a:t>
            </a:r>
            <a:r>
              <a:rPr lang="en-US" dirty="0" err="1">
                <a:solidFill>
                  <a:schemeClr val="bg1"/>
                </a:solidFill>
              </a:rPr>
              <a:t>datos</a:t>
            </a:r>
            <a:r>
              <a:rPr lang="en-US" dirty="0">
                <a:solidFill>
                  <a:schemeClr val="bg1"/>
                </a:solidFill>
              </a:rPr>
              <a:t> </a:t>
            </a:r>
            <a:r>
              <a:rPr lang="en-US" dirty="0" err="1">
                <a:solidFill>
                  <a:schemeClr val="bg1"/>
                </a:solidFill>
              </a:rPr>
              <a:t>comodín</a:t>
            </a:r>
            <a:r>
              <a:rPr lang="en" dirty="0">
                <a:solidFill>
                  <a:schemeClr val="bg1"/>
                </a:solidFill>
              </a:rPr>
              <a:t>?</a:t>
            </a:r>
          </a:p>
          <a:p>
            <a:pPr lvl="0" rtl="0">
              <a:spcBef>
                <a:spcPts val="0"/>
              </a:spcBef>
              <a:buClr>
                <a:schemeClr val="dk1"/>
              </a:buClr>
              <a:buSzPct val="61111"/>
              <a:buFont typeface="Arial"/>
              <a:buNone/>
            </a:pPr>
            <a:r>
              <a:rPr lang="en" dirty="0">
                <a:solidFill>
                  <a:schemeClr val="bg1"/>
                </a:solidFill>
              </a:rPr>
              <a:t>¿</a:t>
            </a:r>
            <a:r>
              <a:rPr lang="en-US" dirty="0" err="1">
                <a:solidFill>
                  <a:schemeClr val="bg1"/>
                </a:solidFill>
              </a:rPr>
              <a:t>Estructura</a:t>
            </a:r>
            <a:r>
              <a:rPr lang="en-US" dirty="0">
                <a:solidFill>
                  <a:schemeClr val="bg1"/>
                </a:solidFill>
              </a:rPr>
              <a:t> de </a:t>
            </a:r>
            <a:r>
              <a:rPr lang="en-US" dirty="0" err="1">
                <a:solidFill>
                  <a:schemeClr val="bg1"/>
                </a:solidFill>
              </a:rPr>
              <a:t>datos</a:t>
            </a:r>
            <a:r>
              <a:rPr lang="en-US" dirty="0">
                <a:solidFill>
                  <a:schemeClr val="bg1"/>
                </a:solidFill>
              </a:rPr>
              <a:t> </a:t>
            </a:r>
            <a:r>
              <a:rPr lang="en-US" dirty="0" err="1">
                <a:solidFill>
                  <a:schemeClr val="bg1"/>
                </a:solidFill>
              </a:rPr>
              <a:t>híbrida</a:t>
            </a:r>
            <a:r>
              <a:rPr lang="en" dirty="0">
                <a:solidFill>
                  <a:schemeClr val="bg1"/>
                </a:solidFill>
              </a:rPr>
              <a:t>? </a:t>
            </a:r>
          </a:p>
          <a:p>
            <a:pPr lvl="0" rtl="0">
              <a:spcBef>
                <a:spcPts val="0"/>
              </a:spcBef>
              <a:buClr>
                <a:schemeClr val="dk1"/>
              </a:buClr>
              <a:buSzPct val="91666"/>
              <a:buFont typeface="Arial"/>
              <a:buNone/>
            </a:pPr>
            <a:r>
              <a:rPr lang="en" dirty="0">
                <a:solidFill>
                  <a:schemeClr val="bg1"/>
                </a:solidFill>
              </a:rPr>
              <a:t>¿</a:t>
            </a:r>
            <a:r>
              <a:rPr lang="en-US" dirty="0" err="1">
                <a:solidFill>
                  <a:schemeClr val="bg1"/>
                </a:solidFill>
              </a:rPr>
              <a:t>Estructura</a:t>
            </a:r>
            <a:r>
              <a:rPr lang="en-US" dirty="0">
                <a:solidFill>
                  <a:schemeClr val="bg1"/>
                </a:solidFill>
              </a:rPr>
              <a:t> de </a:t>
            </a:r>
            <a:r>
              <a:rPr lang="en-US" dirty="0" err="1">
                <a:solidFill>
                  <a:schemeClr val="bg1"/>
                </a:solidFill>
              </a:rPr>
              <a:t>datos</a:t>
            </a:r>
            <a:r>
              <a:rPr lang="en-US" dirty="0">
                <a:solidFill>
                  <a:schemeClr val="bg1"/>
                </a:solidFill>
              </a:rPr>
              <a:t> </a:t>
            </a:r>
            <a:r>
              <a:rPr lang="en-US" dirty="0" err="1">
                <a:solidFill>
                  <a:schemeClr val="bg1"/>
                </a:solidFill>
              </a:rPr>
              <a:t>especializada</a:t>
            </a:r>
            <a:r>
              <a:rPr lang="en" dirty="0">
                <a:solidFill>
                  <a:schemeClr val="bg1"/>
                </a:solidFill>
              </a:rPr>
              <a:t>?</a:t>
            </a:r>
          </a:p>
          <a:p>
            <a:pPr lvl="0" rtl="0">
              <a:spcBef>
                <a:spcPts val="0"/>
              </a:spcBef>
              <a:buNone/>
            </a:pPr>
            <a:endParaRPr dirty="0">
              <a:solidFill>
                <a:schemeClr val="bg1"/>
              </a:solidFill>
            </a:endParaRPr>
          </a:p>
        </p:txBody>
      </p:sp>
      <p:pic>
        <p:nvPicPr>
          <p:cNvPr id="9" name="Imagen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pic>
        <p:nvPicPr>
          <p:cNvPr id="2" name="Picture 2" descr="http://vignette2.wikia.nocookie.net/matrix/images/d/df/Thematrixincode99.jpg/revision/latest?cb=2014042504572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634144" y="2506894"/>
            <a:ext cx="4157060" cy="1725613"/>
          </a:xfrm>
          <a:prstGeom prst="rect">
            <a:avLst/>
          </a:prstGeom>
          <a:noFill/>
          <a:extLst>
            <a:ext uri="{909E8E84-426E-40DD-AFC4-6F175D3DCCD1}">
              <a14:hiddenFill xmlns:a14="http://schemas.microsoft.com/office/drawing/2010/main">
                <a:solidFill>
                  <a:srgbClr val="FFFFFF"/>
                </a:solidFill>
              </a14:hiddenFill>
            </a:ext>
          </a:extLst>
        </p:spPr>
      </p:pic>
      <p:sp>
        <p:nvSpPr>
          <p:cNvPr id="12" name="Shape 71">
            <a:extLst>
              <a:ext uri="{FF2B5EF4-FFF2-40B4-BE49-F238E27FC236}">
                <a16:creationId xmlns:a16="http://schemas.microsoft.com/office/drawing/2014/main" id="{3830F724-428C-4352-A19F-150E677E5053}"/>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Shape 242"/>
        <p:cNvGrpSpPr/>
        <p:nvPr/>
      </p:nvGrpSpPr>
      <p:grpSpPr>
        <a:xfrm>
          <a:off x="0" y="0"/>
          <a:ext cx="0" cy="0"/>
          <a:chOff x="0" y="0"/>
          <a:chExt cx="0" cy="0"/>
        </a:xfrm>
      </p:grpSpPr>
      <p:sp>
        <p:nvSpPr>
          <p:cNvPr id="21" name="Rectangle 20"/>
          <p:cNvSpPr/>
          <p:nvPr/>
        </p:nvSpPr>
        <p:spPr>
          <a:xfrm>
            <a:off x="0" y="0"/>
            <a:ext cx="9144000" cy="450406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Shape 243"/>
          <p:cNvSpPr/>
          <p:nvPr/>
        </p:nvSpPr>
        <p:spPr>
          <a:xfrm>
            <a:off x="0" y="107825"/>
            <a:ext cx="9143999"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244" name="Shape 244"/>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rtl="0">
              <a:spcBef>
                <a:spcPts val="0"/>
              </a:spcBef>
              <a:buNone/>
            </a:pPr>
            <a:r>
              <a:rPr lang="en" dirty="0">
                <a:solidFill>
                  <a:schemeClr val="lt1"/>
                </a:solidFill>
              </a:rPr>
              <a:t>6) </a:t>
            </a:r>
            <a:r>
              <a:rPr lang="en-US" dirty="0" err="1">
                <a:solidFill>
                  <a:schemeClr val="lt1"/>
                </a:solidFill>
              </a:rPr>
              <a:t>Conoce</a:t>
            </a:r>
            <a:r>
              <a:rPr lang="en-US" dirty="0">
                <a:solidFill>
                  <a:schemeClr val="lt1"/>
                </a:solidFill>
              </a:rPr>
              <a:t> </a:t>
            </a:r>
            <a:r>
              <a:rPr lang="en-US" dirty="0" err="1">
                <a:solidFill>
                  <a:schemeClr val="lt1"/>
                </a:solidFill>
              </a:rPr>
              <a:t>tus</a:t>
            </a:r>
            <a:r>
              <a:rPr lang="en-US" dirty="0">
                <a:solidFill>
                  <a:schemeClr val="lt1"/>
                </a:solidFill>
              </a:rPr>
              <a:t> </a:t>
            </a:r>
            <a:r>
              <a:rPr lang="en-US" dirty="0" err="1">
                <a:solidFill>
                  <a:schemeClr val="lt1"/>
                </a:solidFill>
              </a:rPr>
              <a:t>estructuras</a:t>
            </a:r>
            <a:r>
              <a:rPr lang="en-US" dirty="0">
                <a:solidFill>
                  <a:schemeClr val="lt1"/>
                </a:solidFill>
              </a:rPr>
              <a:t> de </a:t>
            </a:r>
            <a:r>
              <a:rPr lang="en-US" dirty="0" err="1">
                <a:solidFill>
                  <a:schemeClr val="lt1"/>
                </a:solidFill>
              </a:rPr>
              <a:t>datos</a:t>
            </a:r>
            <a:endParaRPr lang="en" dirty="0">
              <a:solidFill>
                <a:schemeClr val="lt1"/>
              </a:solidFill>
            </a:endParaRPr>
          </a:p>
        </p:txBody>
      </p:sp>
      <p:sp>
        <p:nvSpPr>
          <p:cNvPr id="245" name="Shape 245"/>
          <p:cNvSpPr txBox="1">
            <a:spLocks noGrp="1"/>
          </p:cNvSpPr>
          <p:nvPr>
            <p:ph type="body" idx="1"/>
          </p:nvPr>
        </p:nvSpPr>
        <p:spPr>
          <a:xfrm>
            <a:off x="141571" y="955253"/>
            <a:ext cx="8520600" cy="2463808"/>
          </a:xfrm>
          <a:prstGeom prst="rect">
            <a:avLst/>
          </a:prstGeom>
        </p:spPr>
        <p:txBody>
          <a:bodyPr lIns="91425" tIns="91425" rIns="91425" bIns="91425" anchor="t" anchorCtr="0">
            <a:noAutofit/>
          </a:bodyPr>
          <a:lstStyle/>
          <a:p>
            <a:pPr lvl="0" rtl="0">
              <a:spcBef>
                <a:spcPts val="0"/>
              </a:spcBef>
              <a:spcAft>
                <a:spcPts val="0"/>
              </a:spcAft>
              <a:buNone/>
            </a:pPr>
            <a:r>
              <a:rPr lang="en-US" dirty="0">
                <a:solidFill>
                  <a:schemeClr val="bg1"/>
                </a:solidFill>
              </a:rPr>
              <a:t>Por </a:t>
            </a:r>
            <a:r>
              <a:rPr lang="en-US" dirty="0" err="1">
                <a:solidFill>
                  <a:schemeClr val="bg1"/>
                </a:solidFill>
              </a:rPr>
              <a:t>qué</a:t>
            </a:r>
            <a:r>
              <a:rPr lang="en-US" dirty="0">
                <a:solidFill>
                  <a:schemeClr val="bg1"/>
                </a:solidFill>
              </a:rPr>
              <a:t> </a:t>
            </a:r>
            <a:r>
              <a:rPr lang="en-US" dirty="0" err="1">
                <a:solidFill>
                  <a:schemeClr val="bg1"/>
                </a:solidFill>
              </a:rPr>
              <a:t>podrías</a:t>
            </a:r>
            <a:r>
              <a:rPr lang="en-US" dirty="0">
                <a:solidFill>
                  <a:schemeClr val="bg1"/>
                </a:solidFill>
              </a:rPr>
              <a:t> </a:t>
            </a:r>
            <a:r>
              <a:rPr lang="en-US" b="1" dirty="0" err="1">
                <a:solidFill>
                  <a:schemeClr val="bg1"/>
                </a:solidFill>
              </a:rPr>
              <a:t>odiar</a:t>
            </a:r>
            <a:r>
              <a:rPr lang="en" dirty="0">
                <a:solidFill>
                  <a:schemeClr val="bg1"/>
                </a:solidFill>
              </a:rPr>
              <a:t> </a:t>
            </a:r>
            <a:r>
              <a:rPr lang="en-US" dirty="0">
                <a:solidFill>
                  <a:schemeClr val="bg1"/>
                </a:solidFill>
              </a:rPr>
              <a:t>las </a:t>
            </a:r>
            <a:r>
              <a:rPr lang="en-US" dirty="0" err="1">
                <a:solidFill>
                  <a:schemeClr val="bg1"/>
                </a:solidFill>
              </a:rPr>
              <a:t>listas</a:t>
            </a:r>
            <a:r>
              <a:rPr lang="en-US" dirty="0">
                <a:solidFill>
                  <a:schemeClr val="bg1"/>
                </a:solidFill>
              </a:rPr>
              <a:t> </a:t>
            </a:r>
            <a:r>
              <a:rPr lang="en-US" dirty="0" err="1">
                <a:solidFill>
                  <a:schemeClr val="bg1"/>
                </a:solidFill>
              </a:rPr>
              <a:t>enlazadas</a:t>
            </a:r>
            <a:r>
              <a:rPr lang="en" dirty="0">
                <a:solidFill>
                  <a:schemeClr val="bg1"/>
                </a:solidFill>
              </a:rPr>
              <a:t>.</a:t>
            </a:r>
          </a:p>
          <a:p>
            <a:pPr lvl="0" rtl="0">
              <a:spcBef>
                <a:spcPts val="0"/>
              </a:spcBef>
              <a:spcAft>
                <a:spcPts val="0"/>
              </a:spcAft>
              <a:buNone/>
            </a:pPr>
            <a:endParaRPr dirty="0">
              <a:solidFill>
                <a:schemeClr val="bg1"/>
              </a:solidFill>
            </a:endParaRPr>
          </a:p>
          <a:p>
            <a:pPr marL="514350" lvl="0" indent="-285750" rtl="0">
              <a:spcBef>
                <a:spcPts val="0"/>
              </a:spcBef>
              <a:spcAft>
                <a:spcPts val="0"/>
              </a:spcAft>
              <a:buClr>
                <a:schemeClr val="bg1"/>
              </a:buClr>
              <a:buFont typeface="Arial" panose="020B0604020202020204" pitchFamily="34" charset="0"/>
              <a:buChar char="•"/>
            </a:pPr>
            <a:r>
              <a:rPr lang="en-US" dirty="0" err="1">
                <a:solidFill>
                  <a:schemeClr val="bg1"/>
                </a:solidFill>
              </a:rPr>
              <a:t>Punteros</a:t>
            </a:r>
            <a:r>
              <a:rPr lang="en-US" dirty="0">
                <a:solidFill>
                  <a:schemeClr val="bg1"/>
                </a:solidFill>
              </a:rPr>
              <a:t>, data aliasing</a:t>
            </a:r>
            <a:r>
              <a:rPr lang="en" dirty="0">
                <a:solidFill>
                  <a:schemeClr val="bg1"/>
                </a:solidFill>
              </a:rPr>
              <a:t>.</a:t>
            </a:r>
          </a:p>
          <a:p>
            <a:pPr marL="514350" lvl="0" indent="-285750" rtl="0">
              <a:spcBef>
                <a:spcPts val="0"/>
              </a:spcBef>
              <a:spcAft>
                <a:spcPts val="0"/>
              </a:spcAft>
              <a:buClr>
                <a:schemeClr val="bg1"/>
              </a:buClr>
              <a:buFont typeface="Arial" panose="020B0604020202020204" pitchFamily="34" charset="0"/>
              <a:buChar char="•"/>
            </a:pPr>
            <a:r>
              <a:rPr lang="en-US" dirty="0" err="1">
                <a:solidFill>
                  <a:schemeClr val="bg1"/>
                </a:solidFill>
              </a:rPr>
              <a:t>Cada</a:t>
            </a:r>
            <a:r>
              <a:rPr lang="en-US" dirty="0">
                <a:solidFill>
                  <a:schemeClr val="bg1"/>
                </a:solidFill>
              </a:rPr>
              <a:t> </a:t>
            </a:r>
            <a:r>
              <a:rPr lang="en-US" dirty="0" err="1">
                <a:solidFill>
                  <a:schemeClr val="bg1"/>
                </a:solidFill>
              </a:rPr>
              <a:t>siguiente</a:t>
            </a:r>
            <a:r>
              <a:rPr lang="en-US" dirty="0">
                <a:solidFill>
                  <a:schemeClr val="bg1"/>
                </a:solidFill>
              </a:rPr>
              <a:t> </a:t>
            </a:r>
            <a:r>
              <a:rPr lang="en-US" dirty="0" err="1">
                <a:solidFill>
                  <a:schemeClr val="bg1"/>
                </a:solidFill>
              </a:rPr>
              <a:t>elemento</a:t>
            </a:r>
            <a:r>
              <a:rPr lang="en-US" dirty="0">
                <a:solidFill>
                  <a:schemeClr val="bg1"/>
                </a:solidFill>
              </a:rPr>
              <a:t> </a:t>
            </a:r>
            <a:r>
              <a:rPr lang="en-US" dirty="0" err="1">
                <a:solidFill>
                  <a:schemeClr val="bg1"/>
                </a:solidFill>
              </a:rPr>
              <a:t>es</a:t>
            </a:r>
            <a:r>
              <a:rPr lang="en-US" dirty="0">
                <a:solidFill>
                  <a:schemeClr val="bg1"/>
                </a:solidFill>
              </a:rPr>
              <a:t> un </a:t>
            </a:r>
            <a:r>
              <a:rPr lang="en" dirty="0">
                <a:solidFill>
                  <a:schemeClr val="bg1"/>
                </a:solidFill>
              </a:rPr>
              <a:t>“cache miss”.</a:t>
            </a:r>
          </a:p>
          <a:p>
            <a:pPr marL="514350" lvl="0" indent="-285750" rtl="0">
              <a:spcBef>
                <a:spcPts val="0"/>
              </a:spcBef>
              <a:spcAft>
                <a:spcPts val="0"/>
              </a:spcAft>
              <a:buClr>
                <a:schemeClr val="bg1"/>
              </a:buClr>
              <a:buFont typeface="Arial" panose="020B0604020202020204" pitchFamily="34" charset="0"/>
              <a:buChar char="•"/>
            </a:pPr>
            <a:r>
              <a:rPr lang="en-US" dirty="0" err="1">
                <a:solidFill>
                  <a:schemeClr val="bg1"/>
                </a:solidFill>
              </a:rPr>
              <a:t>Cada</a:t>
            </a:r>
            <a:r>
              <a:rPr lang="en-US" dirty="0">
                <a:solidFill>
                  <a:schemeClr val="bg1"/>
                </a:solidFill>
              </a:rPr>
              <a:t> </a:t>
            </a:r>
            <a:r>
              <a:rPr lang="en-US" dirty="0" err="1">
                <a:solidFill>
                  <a:schemeClr val="bg1"/>
                </a:solidFill>
              </a:rPr>
              <a:t>elemento</a:t>
            </a:r>
            <a:r>
              <a:rPr lang="en-US" dirty="0">
                <a:solidFill>
                  <a:schemeClr val="bg1"/>
                </a:solidFill>
              </a:rPr>
              <a:t> se </a:t>
            </a:r>
            <a:r>
              <a:rPr lang="en-US" dirty="0" err="1">
                <a:solidFill>
                  <a:schemeClr val="bg1"/>
                </a:solidFill>
              </a:rPr>
              <a:t>reserva</a:t>
            </a:r>
            <a:r>
              <a:rPr lang="en-US" dirty="0">
                <a:solidFill>
                  <a:schemeClr val="bg1"/>
                </a:solidFill>
              </a:rPr>
              <a:t> </a:t>
            </a:r>
            <a:r>
              <a:rPr lang="en-US" dirty="0" err="1">
                <a:solidFill>
                  <a:schemeClr val="bg1"/>
                </a:solidFill>
              </a:rPr>
              <a:t>individualmente</a:t>
            </a:r>
            <a:r>
              <a:rPr lang="en" dirty="0">
                <a:solidFill>
                  <a:schemeClr val="bg1"/>
                </a:solidFill>
              </a:rPr>
              <a:t>.</a:t>
            </a:r>
          </a:p>
          <a:p>
            <a:pPr marL="285750" lvl="0" indent="-285750" rtl="0">
              <a:spcBef>
                <a:spcPts val="0"/>
              </a:spcBef>
              <a:spcAft>
                <a:spcPts val="0"/>
              </a:spcAft>
              <a:buClr>
                <a:schemeClr val="bg1"/>
              </a:buClr>
              <a:buFont typeface="Arial" panose="020B0604020202020204" pitchFamily="34" charset="0"/>
              <a:buChar char="•"/>
            </a:pPr>
            <a:endParaRPr dirty="0">
              <a:solidFill>
                <a:schemeClr val="bg1"/>
              </a:solidFill>
            </a:endParaRPr>
          </a:p>
          <a:p>
            <a:pPr marL="514350" lvl="0" indent="-285750" rtl="0">
              <a:spcBef>
                <a:spcPts val="0"/>
              </a:spcBef>
              <a:spcAft>
                <a:spcPts val="0"/>
              </a:spcAft>
              <a:buClr>
                <a:schemeClr val="bg1"/>
              </a:buClr>
              <a:buFont typeface="Arial" panose="020B0604020202020204" pitchFamily="34" charset="0"/>
              <a:buChar char="•"/>
            </a:pPr>
            <a:r>
              <a:rPr lang="en-US" i="1" dirty="0" err="1">
                <a:solidFill>
                  <a:schemeClr val="bg1"/>
                </a:solidFill>
              </a:rPr>
              <a:t>Podría</a:t>
            </a:r>
            <a:r>
              <a:rPr lang="en" dirty="0">
                <a:solidFill>
                  <a:schemeClr val="bg1"/>
                </a:solidFill>
              </a:rPr>
              <a:t> </a:t>
            </a:r>
            <a:r>
              <a:rPr lang="en-US" dirty="0" err="1">
                <a:solidFill>
                  <a:schemeClr val="bg1"/>
                </a:solidFill>
              </a:rPr>
              <a:t>ser</a:t>
            </a:r>
            <a:r>
              <a:rPr lang="en-US" dirty="0">
                <a:solidFill>
                  <a:schemeClr val="bg1"/>
                </a:solidFill>
              </a:rPr>
              <a:t> </a:t>
            </a:r>
            <a:r>
              <a:rPr lang="en-US" dirty="0" err="1">
                <a:solidFill>
                  <a:schemeClr val="bg1"/>
                </a:solidFill>
              </a:rPr>
              <a:t>bueno</a:t>
            </a:r>
            <a:r>
              <a:rPr lang="en-US" dirty="0">
                <a:solidFill>
                  <a:schemeClr val="bg1"/>
                </a:solidFill>
              </a:rPr>
              <a:t> </a:t>
            </a:r>
            <a:r>
              <a:rPr lang="en-US" dirty="0" err="1">
                <a:solidFill>
                  <a:schemeClr val="bg1"/>
                </a:solidFill>
              </a:rPr>
              <a:t>si</a:t>
            </a:r>
            <a:r>
              <a:rPr lang="en-US" dirty="0">
                <a:solidFill>
                  <a:schemeClr val="bg1"/>
                </a:solidFill>
              </a:rPr>
              <a:t> solo se </a:t>
            </a:r>
            <a:r>
              <a:rPr lang="en-US" dirty="0" err="1">
                <a:solidFill>
                  <a:schemeClr val="bg1"/>
                </a:solidFill>
              </a:rPr>
              <a:t>atraviesa</a:t>
            </a:r>
            <a:r>
              <a:rPr lang="en-US" dirty="0">
                <a:solidFill>
                  <a:schemeClr val="bg1"/>
                </a:solidFill>
              </a:rPr>
              <a:t> la </a:t>
            </a:r>
            <a:r>
              <a:rPr lang="en-US" dirty="0" err="1">
                <a:solidFill>
                  <a:schemeClr val="bg1"/>
                </a:solidFill>
              </a:rPr>
              <a:t>lista</a:t>
            </a:r>
            <a:r>
              <a:rPr lang="en-US" dirty="0">
                <a:solidFill>
                  <a:schemeClr val="bg1"/>
                </a:solidFill>
              </a:rPr>
              <a:t> </a:t>
            </a:r>
            <a:r>
              <a:rPr lang="en-US" dirty="0" err="1">
                <a:solidFill>
                  <a:schemeClr val="bg1"/>
                </a:solidFill>
              </a:rPr>
              <a:t>una</a:t>
            </a:r>
            <a:r>
              <a:rPr lang="en-US" dirty="0">
                <a:solidFill>
                  <a:schemeClr val="bg1"/>
                </a:solidFill>
              </a:rPr>
              <a:t> </a:t>
            </a:r>
            <a:r>
              <a:rPr lang="en-US" dirty="0" err="1">
                <a:solidFill>
                  <a:schemeClr val="bg1"/>
                </a:solidFill>
              </a:rPr>
              <a:t>vez</a:t>
            </a:r>
            <a:r>
              <a:rPr lang="en" dirty="0">
                <a:solidFill>
                  <a:schemeClr val="bg1"/>
                </a:solidFill>
              </a:rPr>
              <a:t>.</a:t>
            </a:r>
          </a:p>
          <a:p>
            <a:pPr lvl="0" rtl="0">
              <a:spcBef>
                <a:spcPts val="0"/>
              </a:spcBef>
              <a:spcAft>
                <a:spcPts val="0"/>
              </a:spcAft>
              <a:buNone/>
            </a:pPr>
            <a:endParaRPr dirty="0">
              <a:solidFill>
                <a:schemeClr val="bg1"/>
              </a:solidFill>
            </a:endParaRPr>
          </a:p>
          <a:p>
            <a:pPr lvl="0" rtl="0">
              <a:spcBef>
                <a:spcPts val="0"/>
              </a:spcBef>
              <a:spcAft>
                <a:spcPts val="0"/>
              </a:spcAft>
              <a:buNone/>
            </a:pPr>
            <a:endParaRPr dirty="0">
              <a:solidFill>
                <a:schemeClr val="bg1"/>
              </a:solidFill>
            </a:endParaRPr>
          </a:p>
          <a:p>
            <a:pPr lvl="0" rtl="0">
              <a:spcBef>
                <a:spcPts val="0"/>
              </a:spcBef>
              <a:buNone/>
            </a:pPr>
            <a:endParaRPr dirty="0">
              <a:solidFill>
                <a:schemeClr val="bg1"/>
              </a:solidFill>
            </a:endParaRPr>
          </a:p>
        </p:txBody>
      </p:sp>
      <p:sp>
        <p:nvSpPr>
          <p:cNvPr id="246" name="Shape 24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bg1"/>
                </a:solidFill>
              </a:rPr>
              <a:t>33</a:t>
            </a:fld>
            <a:endParaRPr lang="en">
              <a:solidFill>
                <a:schemeClr val="bg1"/>
              </a:solidFill>
            </a:endParaRPr>
          </a:p>
        </p:txBody>
      </p:sp>
      <p:pic>
        <p:nvPicPr>
          <p:cNvPr id="16" name="Imagen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grpSp>
        <p:nvGrpSpPr>
          <p:cNvPr id="4" name="Group 3"/>
          <p:cNvGrpSpPr/>
          <p:nvPr/>
        </p:nvGrpSpPr>
        <p:grpSpPr>
          <a:xfrm>
            <a:off x="2251081" y="3646650"/>
            <a:ext cx="4276353" cy="421341"/>
            <a:chOff x="412376" y="3738282"/>
            <a:chExt cx="4921812" cy="502024"/>
          </a:xfrm>
        </p:grpSpPr>
        <p:sp>
          <p:nvSpPr>
            <p:cNvPr id="2" name="Callout: Right Arrow 1"/>
            <p:cNvSpPr/>
            <p:nvPr/>
          </p:nvSpPr>
          <p:spPr>
            <a:xfrm>
              <a:off x="412376" y="3738282"/>
              <a:ext cx="1210236" cy="502024"/>
            </a:xfrm>
            <a:prstGeom prst="rightArrowCallout">
              <a:avLst>
                <a:gd name="adj1" fmla="val 25000"/>
                <a:gd name="adj2" fmla="val 25000"/>
                <a:gd name="adj3" fmla="val 25000"/>
                <a:gd name="adj4" fmla="val 39792"/>
              </a:avLst>
            </a:prstGeom>
            <a:solidFill>
              <a:srgbClr val="0070C0"/>
            </a:solidFill>
            <a:ln w="12700"/>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2" name="Callout: Right Arrow 21"/>
            <p:cNvSpPr/>
            <p:nvPr/>
          </p:nvSpPr>
          <p:spPr>
            <a:xfrm>
              <a:off x="1649568" y="3738282"/>
              <a:ext cx="1210236" cy="502024"/>
            </a:xfrm>
            <a:prstGeom prst="rightArrowCallout">
              <a:avLst>
                <a:gd name="adj1" fmla="val 25000"/>
                <a:gd name="adj2" fmla="val 25000"/>
                <a:gd name="adj3" fmla="val 25000"/>
                <a:gd name="adj4" fmla="val 40533"/>
              </a:avLst>
            </a:prstGeom>
            <a:solidFill>
              <a:srgbClr val="0070C0"/>
            </a:solidFill>
            <a:ln w="12700"/>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3" name="Callout: Right Arrow 22"/>
            <p:cNvSpPr/>
            <p:nvPr/>
          </p:nvSpPr>
          <p:spPr>
            <a:xfrm>
              <a:off x="2886760" y="3738282"/>
              <a:ext cx="1210236" cy="502024"/>
            </a:xfrm>
            <a:prstGeom prst="rightArrowCallout">
              <a:avLst>
                <a:gd name="adj1" fmla="val 25000"/>
                <a:gd name="adj2" fmla="val 25000"/>
                <a:gd name="adj3" fmla="val 25000"/>
                <a:gd name="adj4" fmla="val 39792"/>
              </a:avLst>
            </a:prstGeom>
            <a:solidFill>
              <a:srgbClr val="0070C0"/>
            </a:solidFill>
            <a:ln w="12700"/>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4" name="Callout: Right Arrow 23"/>
            <p:cNvSpPr/>
            <p:nvPr/>
          </p:nvSpPr>
          <p:spPr>
            <a:xfrm>
              <a:off x="4123951" y="3738282"/>
              <a:ext cx="1210237" cy="502024"/>
            </a:xfrm>
            <a:prstGeom prst="rightArrowCallout">
              <a:avLst>
                <a:gd name="adj1" fmla="val 0"/>
                <a:gd name="adj2" fmla="val 0"/>
                <a:gd name="adj3" fmla="val 0"/>
                <a:gd name="adj4" fmla="val 41273"/>
              </a:avLst>
            </a:prstGeom>
            <a:solidFill>
              <a:srgbClr val="0070C0"/>
            </a:solidFill>
            <a:ln w="12700"/>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grpSp>
        <p:nvGrpSpPr>
          <p:cNvPr id="3" name="Group 2"/>
          <p:cNvGrpSpPr/>
          <p:nvPr/>
        </p:nvGrpSpPr>
        <p:grpSpPr>
          <a:xfrm>
            <a:off x="6144135" y="1381204"/>
            <a:ext cx="2659607" cy="1167463"/>
            <a:chOff x="5299195" y="1055926"/>
            <a:chExt cx="3492271" cy="1359671"/>
          </a:xfrm>
        </p:grpSpPr>
        <p:sp>
          <p:nvSpPr>
            <p:cNvPr id="27" name="Callout: Right Arrow 26"/>
            <p:cNvSpPr/>
            <p:nvPr/>
          </p:nvSpPr>
          <p:spPr>
            <a:xfrm rot="2489593">
              <a:off x="5299195" y="1687045"/>
              <a:ext cx="1622199" cy="502024"/>
            </a:xfrm>
            <a:prstGeom prst="rightArrowCallout">
              <a:avLst>
                <a:gd name="adj1" fmla="val 25000"/>
                <a:gd name="adj2" fmla="val 25000"/>
                <a:gd name="adj3" fmla="val 25000"/>
                <a:gd name="adj4" fmla="val 32803"/>
              </a:avLst>
            </a:prstGeom>
            <a:solidFill>
              <a:srgbClr val="0070C0"/>
            </a:solidFill>
            <a:ln w="12700"/>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8" name="Callout: Right Arrow 27"/>
            <p:cNvSpPr/>
            <p:nvPr/>
          </p:nvSpPr>
          <p:spPr>
            <a:xfrm rot="19130178">
              <a:off x="6478159" y="1913573"/>
              <a:ext cx="2174467" cy="502024"/>
            </a:xfrm>
            <a:prstGeom prst="rightArrowCallout">
              <a:avLst>
                <a:gd name="adj1" fmla="val 25000"/>
                <a:gd name="adj2" fmla="val 25000"/>
                <a:gd name="adj3" fmla="val 25000"/>
                <a:gd name="adj4" fmla="val 25687"/>
              </a:avLst>
            </a:prstGeom>
            <a:solidFill>
              <a:srgbClr val="0070C0"/>
            </a:solidFill>
            <a:ln w="12700"/>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9" name="Callout: Right Arrow 28"/>
            <p:cNvSpPr/>
            <p:nvPr/>
          </p:nvSpPr>
          <p:spPr>
            <a:xfrm rot="2000799">
              <a:off x="6199228" y="1781735"/>
              <a:ext cx="2292879" cy="502024"/>
            </a:xfrm>
            <a:prstGeom prst="rightArrowCallout">
              <a:avLst>
                <a:gd name="adj1" fmla="val 25000"/>
                <a:gd name="adj2" fmla="val 0"/>
                <a:gd name="adj3" fmla="val 0"/>
                <a:gd name="adj4" fmla="val 26024"/>
              </a:avLst>
            </a:prstGeom>
            <a:solidFill>
              <a:srgbClr val="0070C0"/>
            </a:solidFill>
            <a:ln w="12700"/>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30" name="Callout: Right Arrow 29"/>
            <p:cNvSpPr/>
            <p:nvPr/>
          </p:nvSpPr>
          <p:spPr>
            <a:xfrm rot="10229787">
              <a:off x="6912693" y="1055926"/>
              <a:ext cx="1878773" cy="502024"/>
            </a:xfrm>
            <a:prstGeom prst="rightArrowCallout">
              <a:avLst>
                <a:gd name="adj1" fmla="val 25000"/>
                <a:gd name="adj2" fmla="val 25000"/>
                <a:gd name="adj3" fmla="val 25000"/>
                <a:gd name="adj4" fmla="val 31732"/>
              </a:avLst>
            </a:prstGeom>
            <a:solidFill>
              <a:srgbClr val="0070C0"/>
            </a:solidFill>
            <a:ln w="12700"/>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sp>
        <p:nvSpPr>
          <p:cNvPr id="20" name="Shape 71">
            <a:extLst>
              <a:ext uri="{FF2B5EF4-FFF2-40B4-BE49-F238E27FC236}">
                <a16:creationId xmlns:a16="http://schemas.microsoft.com/office/drawing/2014/main" id="{E8CD4B9D-5C5C-4FD7-AE99-6C41506AD8A9}"/>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9" presetClass="emph" presetSubtype="0" nodeType="withEffect">
                                  <p:stCondLst>
                                    <p:cond delay="0"/>
                                  </p:stCondLst>
                                  <p:childTnLst>
                                    <p:set>
                                      <p:cBhvr>
                                        <p:cTn id="12" dur="indefinite"/>
                                        <p:tgtEl>
                                          <p:spTgt spid="4"/>
                                        </p:tgtEl>
                                        <p:attrNameLst>
                                          <p:attrName>style.opacity</p:attrName>
                                        </p:attrNameLst>
                                      </p:cBhvr>
                                      <p:to>
                                        <p:strVal val="0.25"/>
                                      </p:to>
                                    </p:set>
                                    <p:animEffect filter="image" prLst="opacity: 0.25">
                                      <p:cBhvr rctx="IE">
                                        <p:cTn id="13" dur="indefinite"/>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Shape 250"/>
        <p:cNvGrpSpPr/>
        <p:nvPr/>
      </p:nvGrpSpPr>
      <p:grpSpPr>
        <a:xfrm>
          <a:off x="0" y="0"/>
          <a:ext cx="0" cy="0"/>
          <a:chOff x="0" y="0"/>
          <a:chExt cx="0" cy="0"/>
        </a:xfrm>
      </p:grpSpPr>
      <p:sp>
        <p:nvSpPr>
          <p:cNvPr id="22" name="Rectangle 21"/>
          <p:cNvSpPr/>
          <p:nvPr/>
        </p:nvSpPr>
        <p:spPr>
          <a:xfrm>
            <a:off x="0" y="0"/>
            <a:ext cx="9144000" cy="450406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Shape 251"/>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252" name="Shape 252"/>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a:r>
              <a:rPr lang="en" dirty="0">
                <a:solidFill>
                  <a:schemeClr val="lt1"/>
                </a:solidFill>
              </a:rPr>
              <a:t>6) </a:t>
            </a:r>
            <a:r>
              <a:rPr lang="en-US" dirty="0" err="1">
                <a:solidFill>
                  <a:schemeClr val="lt1"/>
                </a:solidFill>
              </a:rPr>
              <a:t>Conoce</a:t>
            </a:r>
            <a:r>
              <a:rPr lang="en-US" dirty="0">
                <a:solidFill>
                  <a:schemeClr val="lt1"/>
                </a:solidFill>
              </a:rPr>
              <a:t> </a:t>
            </a:r>
            <a:r>
              <a:rPr lang="en-US" dirty="0" err="1">
                <a:solidFill>
                  <a:schemeClr val="lt1"/>
                </a:solidFill>
              </a:rPr>
              <a:t>tus</a:t>
            </a:r>
            <a:r>
              <a:rPr lang="en-US" dirty="0">
                <a:solidFill>
                  <a:schemeClr val="lt1"/>
                </a:solidFill>
              </a:rPr>
              <a:t> </a:t>
            </a:r>
            <a:r>
              <a:rPr lang="en-US" dirty="0" err="1">
                <a:solidFill>
                  <a:schemeClr val="lt1"/>
                </a:solidFill>
              </a:rPr>
              <a:t>estructuras</a:t>
            </a:r>
            <a:r>
              <a:rPr lang="en-US" dirty="0">
                <a:solidFill>
                  <a:schemeClr val="lt1"/>
                </a:solidFill>
              </a:rPr>
              <a:t> de </a:t>
            </a:r>
            <a:r>
              <a:rPr lang="en-US" dirty="0" err="1">
                <a:solidFill>
                  <a:schemeClr val="lt1"/>
                </a:solidFill>
              </a:rPr>
              <a:t>datos</a:t>
            </a:r>
            <a:endParaRPr dirty="0">
              <a:solidFill>
                <a:srgbClr val="FFFFFF"/>
              </a:solidFill>
            </a:endParaRPr>
          </a:p>
        </p:txBody>
      </p:sp>
      <p:sp>
        <p:nvSpPr>
          <p:cNvPr id="253" name="Shape 253"/>
          <p:cNvSpPr txBox="1">
            <a:spLocks noGrp="1"/>
          </p:cNvSpPr>
          <p:nvPr>
            <p:ph type="body" idx="1"/>
          </p:nvPr>
        </p:nvSpPr>
        <p:spPr>
          <a:xfrm>
            <a:off x="137042" y="957267"/>
            <a:ext cx="8520600" cy="3416400"/>
          </a:xfrm>
          <a:prstGeom prst="rect">
            <a:avLst/>
          </a:prstGeom>
        </p:spPr>
        <p:txBody>
          <a:bodyPr lIns="91425" tIns="91425" rIns="91425" bIns="91425" anchor="t" anchorCtr="0">
            <a:noAutofit/>
          </a:bodyPr>
          <a:lstStyle/>
          <a:p>
            <a:pPr lvl="0" rtl="0">
              <a:spcBef>
                <a:spcPts val="0"/>
              </a:spcBef>
              <a:spcAft>
                <a:spcPts val="0"/>
              </a:spcAft>
              <a:buNone/>
            </a:pPr>
            <a:r>
              <a:rPr lang="en-US" dirty="0">
                <a:solidFill>
                  <a:schemeClr val="bg1"/>
                </a:solidFill>
              </a:rPr>
              <a:t>Por </a:t>
            </a:r>
            <a:r>
              <a:rPr lang="en-US" dirty="0" err="1">
                <a:solidFill>
                  <a:schemeClr val="bg1"/>
                </a:solidFill>
              </a:rPr>
              <a:t>qué</a:t>
            </a:r>
            <a:r>
              <a:rPr lang="en-US" dirty="0">
                <a:solidFill>
                  <a:schemeClr val="bg1"/>
                </a:solidFill>
              </a:rPr>
              <a:t> </a:t>
            </a:r>
            <a:r>
              <a:rPr lang="en-US" dirty="0" err="1">
                <a:solidFill>
                  <a:schemeClr val="bg1"/>
                </a:solidFill>
              </a:rPr>
              <a:t>podrías</a:t>
            </a:r>
            <a:r>
              <a:rPr lang="en-US" dirty="0">
                <a:solidFill>
                  <a:schemeClr val="bg1"/>
                </a:solidFill>
              </a:rPr>
              <a:t> </a:t>
            </a:r>
            <a:r>
              <a:rPr lang="en-US" b="1" dirty="0" err="1">
                <a:solidFill>
                  <a:schemeClr val="bg1"/>
                </a:solidFill>
              </a:rPr>
              <a:t>amar</a:t>
            </a:r>
            <a:r>
              <a:rPr lang="en" b="1" dirty="0">
                <a:solidFill>
                  <a:schemeClr val="bg1"/>
                </a:solidFill>
              </a:rPr>
              <a:t> </a:t>
            </a:r>
            <a:r>
              <a:rPr lang="en-US" dirty="0">
                <a:solidFill>
                  <a:schemeClr val="bg1"/>
                </a:solidFill>
              </a:rPr>
              <a:t>a </a:t>
            </a:r>
            <a:r>
              <a:rPr lang="en-US" dirty="0" err="1">
                <a:solidFill>
                  <a:schemeClr val="bg1"/>
                </a:solidFill>
              </a:rPr>
              <a:t>los</a:t>
            </a:r>
            <a:r>
              <a:rPr lang="en-US" dirty="0">
                <a:solidFill>
                  <a:schemeClr val="bg1"/>
                </a:solidFill>
              </a:rPr>
              <a:t> </a:t>
            </a:r>
            <a:r>
              <a:rPr lang="en-US" dirty="0" err="1">
                <a:solidFill>
                  <a:schemeClr val="bg1"/>
                </a:solidFill>
              </a:rPr>
              <a:t>vectores</a:t>
            </a:r>
            <a:r>
              <a:rPr lang="en-US" dirty="0">
                <a:solidFill>
                  <a:schemeClr val="bg1"/>
                </a:solidFill>
              </a:rPr>
              <a:t> y a las </a:t>
            </a:r>
            <a:r>
              <a:rPr lang="en-US" dirty="0" err="1">
                <a:solidFill>
                  <a:schemeClr val="bg1"/>
                </a:solidFill>
              </a:rPr>
              <a:t>tablas</a:t>
            </a:r>
            <a:r>
              <a:rPr lang="en-US" dirty="0">
                <a:solidFill>
                  <a:schemeClr val="bg1"/>
                </a:solidFill>
              </a:rPr>
              <a:t> hash</a:t>
            </a:r>
            <a:r>
              <a:rPr lang="en" dirty="0">
                <a:solidFill>
                  <a:schemeClr val="bg1"/>
                </a:solidFill>
              </a:rPr>
              <a:t>*.</a:t>
            </a:r>
          </a:p>
          <a:p>
            <a:pPr marL="285750" lvl="0" indent="-285750" rtl="0">
              <a:spcBef>
                <a:spcPts val="0"/>
              </a:spcBef>
              <a:spcAft>
                <a:spcPts val="0"/>
              </a:spcAft>
              <a:buClr>
                <a:schemeClr val="bg1"/>
              </a:buClr>
              <a:buFont typeface="Arial" panose="020B0604020202020204" pitchFamily="34" charset="0"/>
              <a:buChar char="•"/>
            </a:pPr>
            <a:endParaRPr dirty="0">
              <a:solidFill>
                <a:schemeClr val="bg1"/>
              </a:solidFill>
            </a:endParaRPr>
          </a:p>
          <a:p>
            <a:pPr marL="514350" lvl="0" indent="-285750" rtl="0">
              <a:spcBef>
                <a:spcPts val="0"/>
              </a:spcBef>
              <a:spcAft>
                <a:spcPts val="0"/>
              </a:spcAft>
              <a:buClr>
                <a:schemeClr val="bg1"/>
              </a:buClr>
              <a:buFont typeface="Arial" panose="020B0604020202020204" pitchFamily="34" charset="0"/>
              <a:buChar char="•"/>
            </a:pPr>
            <a:r>
              <a:rPr lang="en" dirty="0">
                <a:solidFill>
                  <a:schemeClr val="bg1"/>
                </a:solidFill>
              </a:rPr>
              <a:t>‘Cache friendly’, compact</a:t>
            </a:r>
            <a:r>
              <a:rPr lang="en-US" dirty="0" err="1">
                <a:solidFill>
                  <a:schemeClr val="bg1"/>
                </a:solidFill>
              </a:rPr>
              <a:t>os</a:t>
            </a:r>
            <a:r>
              <a:rPr lang="en" dirty="0">
                <a:solidFill>
                  <a:schemeClr val="bg1"/>
                </a:solidFill>
              </a:rPr>
              <a:t>, </a:t>
            </a:r>
            <a:r>
              <a:rPr lang="en-US" dirty="0" err="1">
                <a:solidFill>
                  <a:schemeClr val="bg1"/>
                </a:solidFill>
              </a:rPr>
              <a:t>fácil</a:t>
            </a:r>
            <a:r>
              <a:rPr lang="en-US" dirty="0">
                <a:solidFill>
                  <a:schemeClr val="bg1"/>
                </a:solidFill>
              </a:rPr>
              <a:t> de </a:t>
            </a:r>
            <a:r>
              <a:rPr lang="en-US" dirty="0" err="1">
                <a:solidFill>
                  <a:schemeClr val="bg1"/>
                </a:solidFill>
              </a:rPr>
              <a:t>manejar</a:t>
            </a:r>
            <a:r>
              <a:rPr lang="en" dirty="0">
                <a:solidFill>
                  <a:schemeClr val="bg1"/>
                </a:solidFill>
              </a:rPr>
              <a:t>, </a:t>
            </a:r>
            <a:r>
              <a:rPr lang="en-US" dirty="0" err="1">
                <a:solidFill>
                  <a:schemeClr val="bg1"/>
                </a:solidFill>
              </a:rPr>
              <a:t>reserva</a:t>
            </a:r>
            <a:r>
              <a:rPr lang="en-US" dirty="0">
                <a:solidFill>
                  <a:schemeClr val="bg1"/>
                </a:solidFill>
              </a:rPr>
              <a:t> de </a:t>
            </a:r>
            <a:r>
              <a:rPr lang="en-US" dirty="0" err="1">
                <a:solidFill>
                  <a:schemeClr val="bg1"/>
                </a:solidFill>
              </a:rPr>
              <a:t>memoria</a:t>
            </a:r>
            <a:r>
              <a:rPr lang="en" dirty="0">
                <a:solidFill>
                  <a:schemeClr val="bg1"/>
                </a:solidFill>
              </a:rPr>
              <a:t>.</a:t>
            </a:r>
          </a:p>
          <a:p>
            <a:pPr marL="514350" lvl="0" indent="-285750" rtl="0">
              <a:spcBef>
                <a:spcPts val="0"/>
              </a:spcBef>
              <a:spcAft>
                <a:spcPts val="0"/>
              </a:spcAft>
              <a:buClr>
                <a:schemeClr val="bg1"/>
              </a:buClr>
              <a:buFont typeface="Arial" panose="020B0604020202020204" pitchFamily="34" charset="0"/>
              <a:buChar char="•"/>
            </a:pPr>
            <a:r>
              <a:rPr lang="en" dirty="0">
                <a:solidFill>
                  <a:schemeClr val="bg1"/>
                </a:solidFill>
              </a:rPr>
              <a:t>Stack, Queue, Linked list... </a:t>
            </a:r>
            <a:r>
              <a:rPr lang="en-US" dirty="0" err="1">
                <a:solidFill>
                  <a:schemeClr val="bg1"/>
                </a:solidFill>
              </a:rPr>
              <a:t>Todo</a:t>
            </a:r>
            <a:r>
              <a:rPr lang="en-US" dirty="0">
                <a:solidFill>
                  <a:schemeClr val="bg1"/>
                </a:solidFill>
              </a:rPr>
              <a:t> se </a:t>
            </a:r>
            <a:r>
              <a:rPr lang="en-US" dirty="0" err="1">
                <a:solidFill>
                  <a:schemeClr val="bg1"/>
                </a:solidFill>
              </a:rPr>
              <a:t>puede</a:t>
            </a:r>
            <a:r>
              <a:rPr lang="en-US" dirty="0">
                <a:solidFill>
                  <a:schemeClr val="bg1"/>
                </a:solidFill>
              </a:rPr>
              <a:t> </a:t>
            </a:r>
            <a:r>
              <a:rPr lang="en-US" dirty="0" err="1">
                <a:solidFill>
                  <a:schemeClr val="bg1"/>
                </a:solidFill>
              </a:rPr>
              <a:t>hacer</a:t>
            </a:r>
            <a:r>
              <a:rPr lang="en-US" dirty="0">
                <a:solidFill>
                  <a:schemeClr val="bg1"/>
                </a:solidFill>
              </a:rPr>
              <a:t> </a:t>
            </a:r>
            <a:r>
              <a:rPr lang="en-US" dirty="0" err="1">
                <a:solidFill>
                  <a:schemeClr val="bg1"/>
                </a:solidFill>
              </a:rPr>
              <a:t>sobre</a:t>
            </a:r>
            <a:r>
              <a:rPr lang="en-US" dirty="0">
                <a:solidFill>
                  <a:schemeClr val="bg1"/>
                </a:solidFill>
              </a:rPr>
              <a:t> un array</a:t>
            </a:r>
            <a:r>
              <a:rPr lang="en" dirty="0">
                <a:solidFill>
                  <a:schemeClr val="bg1"/>
                </a:solidFill>
              </a:rPr>
              <a:t>.</a:t>
            </a:r>
          </a:p>
          <a:p>
            <a:pPr marL="285750" lvl="0" indent="-285750" rtl="0">
              <a:spcBef>
                <a:spcPts val="0"/>
              </a:spcBef>
              <a:spcAft>
                <a:spcPts val="0"/>
              </a:spcAft>
              <a:buClr>
                <a:schemeClr val="bg1"/>
              </a:buClr>
              <a:buFont typeface="Arial" panose="020B0604020202020204" pitchFamily="34" charset="0"/>
              <a:buChar char="•"/>
            </a:pPr>
            <a:endParaRPr dirty="0">
              <a:solidFill>
                <a:schemeClr val="bg1"/>
              </a:solidFill>
            </a:endParaRPr>
          </a:p>
          <a:p>
            <a:pPr marL="514350" lvl="0" indent="-285750" rtl="0">
              <a:spcBef>
                <a:spcPts val="0"/>
              </a:spcBef>
              <a:spcAft>
                <a:spcPts val="0"/>
              </a:spcAft>
              <a:buClr>
                <a:schemeClr val="bg1"/>
              </a:buClr>
              <a:buFont typeface="Arial" panose="020B0604020202020204" pitchFamily="34" charset="0"/>
              <a:buChar char="•"/>
            </a:pPr>
            <a:r>
              <a:rPr lang="en-US" dirty="0">
                <a:solidFill>
                  <a:schemeClr val="bg1"/>
                </a:solidFill>
              </a:rPr>
              <a:t>Buena </a:t>
            </a:r>
            <a:r>
              <a:rPr lang="en-US" dirty="0" err="1">
                <a:solidFill>
                  <a:schemeClr val="bg1"/>
                </a:solidFill>
              </a:rPr>
              <a:t>tabla</a:t>
            </a:r>
            <a:r>
              <a:rPr lang="en" dirty="0">
                <a:solidFill>
                  <a:schemeClr val="bg1"/>
                </a:solidFill>
              </a:rPr>
              <a:t> hash: </a:t>
            </a:r>
          </a:p>
          <a:p>
            <a:pPr marL="971550" lvl="1" indent="-285750" rtl="0">
              <a:spcBef>
                <a:spcPts val="0"/>
              </a:spcBef>
              <a:spcAft>
                <a:spcPts val="0"/>
              </a:spcAft>
              <a:buClr>
                <a:schemeClr val="bg1"/>
              </a:buClr>
              <a:buFont typeface="Arial" panose="020B0604020202020204" pitchFamily="34" charset="0"/>
              <a:buChar char="•"/>
            </a:pPr>
            <a:r>
              <a:rPr lang="en-US" dirty="0">
                <a:solidFill>
                  <a:schemeClr val="bg1"/>
                </a:solidFill>
              </a:rPr>
              <a:t>Par </a:t>
            </a:r>
            <a:r>
              <a:rPr lang="en-US" dirty="0" err="1">
                <a:solidFill>
                  <a:schemeClr val="bg1"/>
                </a:solidFill>
              </a:rPr>
              <a:t>llave</a:t>
            </a:r>
            <a:r>
              <a:rPr lang="en-US" dirty="0">
                <a:solidFill>
                  <a:schemeClr val="bg1"/>
                </a:solidFill>
              </a:rPr>
              <a:t>-valor</a:t>
            </a:r>
            <a:r>
              <a:rPr lang="en" dirty="0">
                <a:solidFill>
                  <a:schemeClr val="bg1"/>
                </a:solidFill>
              </a:rPr>
              <a:t>.</a:t>
            </a:r>
          </a:p>
          <a:p>
            <a:pPr marL="971550" lvl="1" indent="-285750" rtl="0">
              <a:spcBef>
                <a:spcPts val="0"/>
              </a:spcBef>
              <a:spcAft>
                <a:spcPts val="0"/>
              </a:spcAft>
              <a:buClr>
                <a:schemeClr val="bg1"/>
              </a:buClr>
              <a:buFont typeface="Arial" panose="020B0604020202020204" pitchFamily="34" charset="0"/>
              <a:buChar char="•"/>
            </a:pPr>
            <a:r>
              <a:rPr lang="en-US" dirty="0" err="1">
                <a:solidFill>
                  <a:schemeClr val="bg1"/>
                </a:solidFill>
              </a:rPr>
              <a:t>Contíguo</a:t>
            </a:r>
            <a:r>
              <a:rPr lang="en-US" dirty="0">
                <a:solidFill>
                  <a:schemeClr val="bg1"/>
                </a:solidFill>
              </a:rPr>
              <a:t> </a:t>
            </a:r>
            <a:r>
              <a:rPr lang="en-US" dirty="0" err="1">
                <a:solidFill>
                  <a:schemeClr val="bg1"/>
                </a:solidFill>
              </a:rPr>
              <a:t>en</a:t>
            </a:r>
            <a:r>
              <a:rPr lang="en-US" dirty="0">
                <a:solidFill>
                  <a:schemeClr val="bg1"/>
                </a:solidFill>
              </a:rPr>
              <a:t> </a:t>
            </a:r>
            <a:r>
              <a:rPr lang="en-US" dirty="0" err="1">
                <a:solidFill>
                  <a:schemeClr val="bg1"/>
                </a:solidFill>
              </a:rPr>
              <a:t>memoria</a:t>
            </a:r>
            <a:r>
              <a:rPr lang="en" dirty="0">
                <a:solidFill>
                  <a:schemeClr val="bg1"/>
                </a:solidFill>
              </a:rPr>
              <a:t>.</a:t>
            </a:r>
          </a:p>
          <a:p>
            <a:pPr marL="971550" lvl="1" indent="-285750" rtl="0">
              <a:spcBef>
                <a:spcPts val="0"/>
              </a:spcBef>
              <a:spcAft>
                <a:spcPts val="0"/>
              </a:spcAft>
              <a:buClr>
                <a:schemeClr val="bg1"/>
              </a:buClr>
              <a:buFont typeface="Arial" panose="020B0604020202020204" pitchFamily="34" charset="0"/>
              <a:buChar char="•"/>
            </a:pPr>
            <a:r>
              <a:rPr lang="en-US" dirty="0" err="1">
                <a:solidFill>
                  <a:schemeClr val="bg1"/>
                </a:solidFill>
              </a:rPr>
              <a:t>Llaves</a:t>
            </a:r>
            <a:r>
              <a:rPr lang="en-US" dirty="0">
                <a:solidFill>
                  <a:schemeClr val="bg1"/>
                </a:solidFill>
              </a:rPr>
              <a:t> y </a:t>
            </a:r>
            <a:r>
              <a:rPr lang="en-US" dirty="0" err="1">
                <a:solidFill>
                  <a:schemeClr val="bg1"/>
                </a:solidFill>
              </a:rPr>
              <a:t>valores</a:t>
            </a:r>
            <a:r>
              <a:rPr lang="en-US" dirty="0">
                <a:solidFill>
                  <a:schemeClr val="bg1"/>
                </a:solidFill>
              </a:rPr>
              <a:t> </a:t>
            </a:r>
            <a:r>
              <a:rPr lang="en-US" dirty="0" err="1">
                <a:solidFill>
                  <a:schemeClr val="bg1"/>
                </a:solidFill>
              </a:rPr>
              <a:t>pequeños</a:t>
            </a:r>
            <a:r>
              <a:rPr lang="en" dirty="0">
                <a:solidFill>
                  <a:schemeClr val="bg1"/>
                </a:solidFill>
              </a:rPr>
              <a:t>.</a:t>
            </a:r>
          </a:p>
          <a:p>
            <a:pPr marL="285750" lvl="0" indent="-285750" rtl="0">
              <a:spcBef>
                <a:spcPts val="0"/>
              </a:spcBef>
              <a:spcAft>
                <a:spcPts val="0"/>
              </a:spcAft>
              <a:buClr>
                <a:schemeClr val="bg1"/>
              </a:buClr>
              <a:buFont typeface="Arial" panose="020B0604020202020204" pitchFamily="34" charset="0"/>
              <a:buChar char="•"/>
            </a:pPr>
            <a:endParaRPr dirty="0">
              <a:solidFill>
                <a:schemeClr val="bg1"/>
              </a:solidFill>
            </a:endParaRPr>
          </a:p>
          <a:p>
            <a:pPr lvl="0" rtl="0">
              <a:spcBef>
                <a:spcPts val="0"/>
              </a:spcBef>
              <a:spcAft>
                <a:spcPts val="0"/>
              </a:spcAft>
              <a:buNone/>
            </a:pPr>
            <a:endParaRPr dirty="0">
              <a:solidFill>
                <a:schemeClr val="bg1"/>
              </a:solidFill>
            </a:endParaRPr>
          </a:p>
        </p:txBody>
      </p:sp>
      <p:sp>
        <p:nvSpPr>
          <p:cNvPr id="254" name="Shape 2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bg1"/>
                </a:solidFill>
              </a:rPr>
              <a:t>34</a:t>
            </a:fld>
            <a:endParaRPr lang="en">
              <a:solidFill>
                <a:schemeClr val="bg1"/>
              </a:solidFill>
            </a:endParaRPr>
          </a:p>
        </p:txBody>
      </p:sp>
      <p:pic>
        <p:nvPicPr>
          <p:cNvPr id="16" name="Imagen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grpSp>
        <p:nvGrpSpPr>
          <p:cNvPr id="3" name="Group 2"/>
          <p:cNvGrpSpPr/>
          <p:nvPr/>
        </p:nvGrpSpPr>
        <p:grpSpPr>
          <a:xfrm>
            <a:off x="3882279" y="2674197"/>
            <a:ext cx="2002568" cy="519917"/>
            <a:chOff x="4954584" y="3334112"/>
            <a:chExt cx="2421780" cy="592311"/>
          </a:xfrm>
        </p:grpSpPr>
        <p:sp>
          <p:nvSpPr>
            <p:cNvPr id="2" name="Rectangle 1"/>
            <p:cNvSpPr/>
            <p:nvPr/>
          </p:nvSpPr>
          <p:spPr>
            <a:xfrm>
              <a:off x="4954584" y="3335279"/>
              <a:ext cx="603504" cy="591144"/>
            </a:xfrm>
            <a:prstGeom prst="rect">
              <a:avLst/>
            </a:prstGeom>
            <a:solidFill>
              <a:srgbClr val="0070C0"/>
            </a:solidFill>
            <a:ln w="12700"/>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3" name="Rectangle 22"/>
            <p:cNvSpPr/>
            <p:nvPr/>
          </p:nvSpPr>
          <p:spPr>
            <a:xfrm>
              <a:off x="5560356" y="3334112"/>
              <a:ext cx="603504" cy="592311"/>
            </a:xfrm>
            <a:prstGeom prst="rect">
              <a:avLst/>
            </a:prstGeom>
            <a:solidFill>
              <a:srgbClr val="0070C0"/>
            </a:solidFill>
            <a:ln w="12700"/>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4" name="Rectangle 23"/>
            <p:cNvSpPr/>
            <p:nvPr/>
          </p:nvSpPr>
          <p:spPr>
            <a:xfrm>
              <a:off x="6167089" y="3334112"/>
              <a:ext cx="603504" cy="592311"/>
            </a:xfrm>
            <a:prstGeom prst="rect">
              <a:avLst/>
            </a:prstGeom>
            <a:solidFill>
              <a:srgbClr val="0070C0"/>
            </a:solidFill>
            <a:ln w="12700"/>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5" name="Rectangle 24"/>
            <p:cNvSpPr/>
            <p:nvPr/>
          </p:nvSpPr>
          <p:spPr>
            <a:xfrm>
              <a:off x="6772860" y="3334112"/>
              <a:ext cx="603504" cy="592311"/>
            </a:xfrm>
            <a:prstGeom prst="rect">
              <a:avLst/>
            </a:prstGeom>
            <a:solidFill>
              <a:srgbClr val="0070C0"/>
            </a:solidFill>
            <a:ln w="12700"/>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grpSp>
        <p:nvGrpSpPr>
          <p:cNvPr id="26" name="Group 25"/>
          <p:cNvGrpSpPr/>
          <p:nvPr/>
        </p:nvGrpSpPr>
        <p:grpSpPr>
          <a:xfrm>
            <a:off x="6519672" y="2542032"/>
            <a:ext cx="2058059" cy="981233"/>
            <a:chOff x="5299195" y="1055926"/>
            <a:chExt cx="3492271" cy="1359671"/>
          </a:xfrm>
        </p:grpSpPr>
        <p:sp>
          <p:nvSpPr>
            <p:cNvPr id="27" name="Callout: Right Arrow 26"/>
            <p:cNvSpPr/>
            <p:nvPr/>
          </p:nvSpPr>
          <p:spPr>
            <a:xfrm rot="2489593">
              <a:off x="5299195" y="1687045"/>
              <a:ext cx="1622199" cy="502024"/>
            </a:xfrm>
            <a:prstGeom prst="rightArrowCallout">
              <a:avLst>
                <a:gd name="adj1" fmla="val 25000"/>
                <a:gd name="adj2" fmla="val 25000"/>
                <a:gd name="adj3" fmla="val 25000"/>
                <a:gd name="adj4" fmla="val 32803"/>
              </a:avLst>
            </a:prstGeom>
            <a:solidFill>
              <a:srgbClr val="0070C0"/>
            </a:solidFill>
            <a:ln w="12700"/>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8" name="Callout: Right Arrow 27"/>
            <p:cNvSpPr/>
            <p:nvPr/>
          </p:nvSpPr>
          <p:spPr>
            <a:xfrm rot="19130178">
              <a:off x="6478159" y="1913573"/>
              <a:ext cx="2174467" cy="502024"/>
            </a:xfrm>
            <a:prstGeom prst="rightArrowCallout">
              <a:avLst>
                <a:gd name="adj1" fmla="val 25000"/>
                <a:gd name="adj2" fmla="val 25000"/>
                <a:gd name="adj3" fmla="val 25000"/>
                <a:gd name="adj4" fmla="val 25687"/>
              </a:avLst>
            </a:prstGeom>
            <a:solidFill>
              <a:srgbClr val="0070C0"/>
            </a:solidFill>
            <a:ln w="12700"/>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9" name="Callout: Right Arrow 28"/>
            <p:cNvSpPr/>
            <p:nvPr/>
          </p:nvSpPr>
          <p:spPr>
            <a:xfrm rot="2000799">
              <a:off x="6199228" y="1781735"/>
              <a:ext cx="2292880" cy="502024"/>
            </a:xfrm>
            <a:prstGeom prst="rightArrowCallout">
              <a:avLst>
                <a:gd name="adj1" fmla="val 25000"/>
                <a:gd name="adj2" fmla="val 25000"/>
                <a:gd name="adj3" fmla="val 25000"/>
                <a:gd name="adj4" fmla="val 22472"/>
              </a:avLst>
            </a:prstGeom>
            <a:solidFill>
              <a:srgbClr val="0070C0"/>
            </a:solidFill>
            <a:ln w="12700"/>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30" name="Callout: Right Arrow 29"/>
            <p:cNvSpPr/>
            <p:nvPr/>
          </p:nvSpPr>
          <p:spPr>
            <a:xfrm rot="10229787">
              <a:off x="6912693" y="1055926"/>
              <a:ext cx="1878773" cy="502024"/>
            </a:xfrm>
            <a:prstGeom prst="rightArrowCallout">
              <a:avLst>
                <a:gd name="adj1" fmla="val 25000"/>
                <a:gd name="adj2" fmla="val 25000"/>
                <a:gd name="adj3" fmla="val 25000"/>
                <a:gd name="adj4" fmla="val 28267"/>
              </a:avLst>
            </a:prstGeom>
            <a:solidFill>
              <a:srgbClr val="0070C0"/>
            </a:solidFill>
            <a:ln w="12700"/>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grpSp>
      <p:sp>
        <p:nvSpPr>
          <p:cNvPr id="4" name="&quot;Not Allowed&quot; Symbol 3"/>
          <p:cNvSpPr/>
          <p:nvPr/>
        </p:nvSpPr>
        <p:spPr>
          <a:xfrm>
            <a:off x="6885432" y="2368296"/>
            <a:ext cx="1527459" cy="1417320"/>
          </a:xfrm>
          <a:prstGeom prst="noSmoking">
            <a:avLst>
              <a:gd name="adj" fmla="val 11003"/>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p:cNvSpPr txBox="1"/>
          <p:nvPr/>
        </p:nvSpPr>
        <p:spPr>
          <a:xfrm>
            <a:off x="-1" y="4746929"/>
            <a:ext cx="7736619" cy="307777"/>
          </a:xfrm>
          <a:prstGeom prst="rect">
            <a:avLst/>
          </a:prstGeom>
          <a:noFill/>
        </p:spPr>
        <p:txBody>
          <a:bodyPr wrap="square" rtlCol="0">
            <a:spAutoFit/>
          </a:bodyPr>
          <a:lstStyle/>
          <a:p>
            <a:r>
              <a:rPr lang="en-US" dirty="0">
                <a:solidFill>
                  <a:schemeClr val="bg1"/>
                </a:solidFill>
              </a:rPr>
              <a:t>* </a:t>
            </a:r>
            <a:r>
              <a:rPr lang="en-US" dirty="0" err="1">
                <a:solidFill>
                  <a:schemeClr val="bg1"/>
                </a:solidFill>
              </a:rPr>
              <a:t>Podrían</a:t>
            </a:r>
            <a:r>
              <a:rPr lang="en-US" dirty="0">
                <a:solidFill>
                  <a:schemeClr val="bg1"/>
                </a:solidFill>
              </a:rPr>
              <a:t> </a:t>
            </a:r>
            <a:r>
              <a:rPr lang="en-US" dirty="0" err="1">
                <a:solidFill>
                  <a:schemeClr val="bg1"/>
                </a:solidFill>
              </a:rPr>
              <a:t>ser</a:t>
            </a:r>
            <a:r>
              <a:rPr lang="en-US" dirty="0">
                <a:solidFill>
                  <a:schemeClr val="bg1"/>
                </a:solidFill>
              </a:rPr>
              <a:t> </a:t>
            </a:r>
            <a:r>
              <a:rPr lang="en-US" dirty="0" err="1">
                <a:solidFill>
                  <a:schemeClr val="bg1"/>
                </a:solidFill>
              </a:rPr>
              <a:t>entendidos</a:t>
            </a:r>
            <a:r>
              <a:rPr lang="en-US" dirty="0">
                <a:solidFill>
                  <a:schemeClr val="bg1"/>
                </a:solidFill>
              </a:rPr>
              <a:t> </a:t>
            </a:r>
            <a:r>
              <a:rPr lang="en-US" dirty="0" err="1">
                <a:solidFill>
                  <a:schemeClr val="bg1"/>
                </a:solidFill>
              </a:rPr>
              <a:t>como</a:t>
            </a:r>
            <a:r>
              <a:rPr lang="en-US" dirty="0">
                <a:solidFill>
                  <a:schemeClr val="bg1"/>
                </a:solidFill>
              </a:rPr>
              <a:t> un “array” </a:t>
            </a:r>
            <a:r>
              <a:rPr lang="en-US" dirty="0" err="1">
                <a:solidFill>
                  <a:schemeClr val="bg1"/>
                </a:solidFill>
              </a:rPr>
              <a:t>glorificado</a:t>
            </a:r>
            <a:r>
              <a:rPr lang="en-US" dirty="0">
                <a:solidFill>
                  <a:schemeClr val="bg1"/>
                </a:solidFill>
              </a:rPr>
              <a:t>..</a:t>
            </a:r>
          </a:p>
        </p:txBody>
      </p:sp>
      <p:sp>
        <p:nvSpPr>
          <p:cNvPr id="5" name="TextBox 4"/>
          <p:cNvSpPr txBox="1"/>
          <p:nvPr/>
        </p:nvSpPr>
        <p:spPr>
          <a:xfrm rot="2612960">
            <a:off x="6949041" y="2977877"/>
            <a:ext cx="1527458" cy="307777"/>
          </a:xfrm>
          <a:prstGeom prst="rect">
            <a:avLst/>
          </a:prstGeom>
          <a:noFill/>
        </p:spPr>
        <p:txBody>
          <a:bodyPr wrap="square" rtlCol="0">
            <a:spAutoFit/>
          </a:bodyPr>
          <a:lstStyle/>
          <a:p>
            <a:r>
              <a:rPr lang="en-US" b="1" dirty="0">
                <a:solidFill>
                  <a:schemeClr val="tx1"/>
                </a:solidFill>
              </a:rPr>
              <a:t>JUST SAY NO.</a:t>
            </a:r>
          </a:p>
        </p:txBody>
      </p:sp>
      <p:sp>
        <p:nvSpPr>
          <p:cNvPr id="31" name="Shape 71">
            <a:extLst>
              <a:ext uri="{FF2B5EF4-FFF2-40B4-BE49-F238E27FC236}">
                <a16:creationId xmlns:a16="http://schemas.microsoft.com/office/drawing/2014/main" id="{18CE714E-1E14-43B1-9138-293BC3191E5D}"/>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Shape 460"/>
        <p:cNvGrpSpPr/>
        <p:nvPr/>
      </p:nvGrpSpPr>
      <p:grpSpPr>
        <a:xfrm>
          <a:off x="0" y="0"/>
          <a:ext cx="0" cy="0"/>
          <a:chOff x="0" y="0"/>
          <a:chExt cx="0" cy="0"/>
        </a:xfrm>
      </p:grpSpPr>
      <p:sp>
        <p:nvSpPr>
          <p:cNvPr id="25" name="Rectangle 24"/>
          <p:cNvSpPr/>
          <p:nvPr/>
        </p:nvSpPr>
        <p:spPr>
          <a:xfrm>
            <a:off x="0" y="0"/>
            <a:ext cx="9144000" cy="450406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Shape 461"/>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466" name="Shape 46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bg1"/>
                </a:solidFill>
              </a:rPr>
              <a:t>35</a:t>
            </a:fld>
            <a:endParaRPr lang="en">
              <a:solidFill>
                <a:schemeClr val="bg1"/>
              </a:solidFill>
            </a:endParaRPr>
          </a:p>
        </p:txBody>
      </p:sp>
      <p:sp>
        <p:nvSpPr>
          <p:cNvPr id="467" name="Shape 467"/>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a:r>
              <a:rPr lang="en" dirty="0">
                <a:solidFill>
                  <a:schemeClr val="lt1"/>
                </a:solidFill>
              </a:rPr>
              <a:t>6) </a:t>
            </a:r>
            <a:r>
              <a:rPr lang="en-US" dirty="0" err="1">
                <a:solidFill>
                  <a:schemeClr val="lt1"/>
                </a:solidFill>
              </a:rPr>
              <a:t>Conoce</a:t>
            </a:r>
            <a:r>
              <a:rPr lang="en-US" dirty="0">
                <a:solidFill>
                  <a:schemeClr val="lt1"/>
                </a:solidFill>
              </a:rPr>
              <a:t> </a:t>
            </a:r>
            <a:r>
              <a:rPr lang="en-US" dirty="0" err="1">
                <a:solidFill>
                  <a:schemeClr val="lt1"/>
                </a:solidFill>
              </a:rPr>
              <a:t>tus</a:t>
            </a:r>
            <a:r>
              <a:rPr lang="en-US" dirty="0">
                <a:solidFill>
                  <a:schemeClr val="lt1"/>
                </a:solidFill>
              </a:rPr>
              <a:t> </a:t>
            </a:r>
            <a:r>
              <a:rPr lang="en-US" dirty="0" err="1">
                <a:solidFill>
                  <a:schemeClr val="lt1"/>
                </a:solidFill>
              </a:rPr>
              <a:t>estructuras</a:t>
            </a:r>
            <a:r>
              <a:rPr lang="en-US" dirty="0">
                <a:solidFill>
                  <a:schemeClr val="lt1"/>
                </a:solidFill>
              </a:rPr>
              <a:t> de </a:t>
            </a:r>
            <a:r>
              <a:rPr lang="en-US" dirty="0" err="1">
                <a:solidFill>
                  <a:schemeClr val="lt1"/>
                </a:solidFill>
              </a:rPr>
              <a:t>datos</a:t>
            </a:r>
            <a:endParaRPr lang="en" dirty="0">
              <a:solidFill>
                <a:srgbClr val="FFFFFF"/>
              </a:solidFill>
            </a:endParaRPr>
          </a:p>
        </p:txBody>
      </p:sp>
      <p:pic>
        <p:nvPicPr>
          <p:cNvPr id="19" name="Imagen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sp>
        <p:nvSpPr>
          <p:cNvPr id="26" name="Shape 496"/>
          <p:cNvSpPr txBox="1">
            <a:spLocks noGrp="1"/>
          </p:cNvSpPr>
          <p:nvPr>
            <p:ph type="body" idx="1"/>
          </p:nvPr>
        </p:nvSpPr>
        <p:spPr>
          <a:xfrm>
            <a:off x="1758114" y="680411"/>
            <a:ext cx="7385886" cy="491400"/>
          </a:xfrm>
          <a:prstGeom prst="rect">
            <a:avLst/>
          </a:prstGeom>
        </p:spPr>
        <p:txBody>
          <a:bodyPr lIns="91425" tIns="91425" rIns="91425" bIns="91425" anchor="t" anchorCtr="0">
            <a:noAutofit/>
          </a:bodyPr>
          <a:lstStyle/>
          <a:p>
            <a:pPr lvl="0" rtl="0">
              <a:spcBef>
                <a:spcPts val="0"/>
              </a:spcBef>
              <a:buNone/>
            </a:pPr>
            <a:r>
              <a:rPr lang="en" dirty="0">
                <a:solidFill>
                  <a:schemeClr val="bg1"/>
                </a:solidFill>
              </a:rPr>
              <a:t>AoS vs SoA (Array of Structs vs Struct of Arrays) (AKA: cache friendly)</a:t>
            </a:r>
          </a:p>
        </p:txBody>
      </p:sp>
      <p:sp>
        <p:nvSpPr>
          <p:cNvPr id="23" name="Shape 453"/>
          <p:cNvSpPr txBox="1"/>
          <p:nvPr/>
        </p:nvSpPr>
        <p:spPr>
          <a:xfrm>
            <a:off x="-6878" y="980941"/>
            <a:ext cx="3901800" cy="3139800"/>
          </a:xfrm>
          <a:prstGeom prst="rect">
            <a:avLst/>
          </a:prstGeom>
          <a:noFill/>
          <a:ln>
            <a:noFill/>
          </a:ln>
        </p:spPr>
        <p:txBody>
          <a:bodyPr lIns="91425" tIns="91425" rIns="91425" bIns="91425" anchor="t" anchorCtr="0">
            <a:noAutofit/>
          </a:bodyPr>
          <a:lstStyle/>
          <a:p>
            <a:pPr lvl="0" rtl="0">
              <a:spcBef>
                <a:spcPts val="0"/>
              </a:spcBef>
              <a:buNone/>
            </a:pPr>
            <a:r>
              <a:rPr lang="en" sz="1300" dirty="0">
                <a:solidFill>
                  <a:schemeClr val="bg1"/>
                </a:solidFill>
                <a:latin typeface="Consolas"/>
                <a:ea typeface="Consolas"/>
                <a:cs typeface="Consolas"/>
                <a:sym typeface="Consolas"/>
              </a:rPr>
              <a:t>struct cell_type{</a:t>
            </a:r>
          </a:p>
          <a:p>
            <a:pPr lvl="0" rtl="0">
              <a:spcBef>
                <a:spcPts val="0"/>
              </a:spcBef>
              <a:buNone/>
            </a:pPr>
            <a:r>
              <a:rPr lang="en" sz="1300" dirty="0">
                <a:solidFill>
                  <a:schemeClr val="bg1"/>
                </a:solidFill>
                <a:latin typeface="Consolas"/>
                <a:ea typeface="Consolas"/>
                <a:cs typeface="Consolas"/>
                <a:sym typeface="Consolas"/>
              </a:rPr>
              <a:t>   checking_box block;</a:t>
            </a:r>
          </a:p>
          <a:p>
            <a:pPr lvl="0"/>
            <a:r>
              <a:rPr lang="en" sz="1300" dirty="0">
                <a:solidFill>
                  <a:schemeClr val="bg1"/>
                </a:solidFill>
                <a:latin typeface="Consolas"/>
                <a:ea typeface="Consolas"/>
                <a:cs typeface="Consolas"/>
                <a:sym typeface="Consolas"/>
              </a:rPr>
              <a:t>   sample_type sample;</a:t>
            </a:r>
          </a:p>
          <a:p>
            <a:pPr lvl="0"/>
            <a:r>
              <a:rPr lang="en" sz="1300" dirty="0">
                <a:solidFill>
                  <a:schemeClr val="bg1"/>
                </a:solidFill>
                <a:latin typeface="Consolas"/>
                <a:ea typeface="Consolas"/>
                <a:cs typeface="Consolas"/>
                <a:sym typeface="Consolas"/>
              </a:rPr>
              <a:t>   other_stuff other;</a:t>
            </a:r>
          </a:p>
          <a:p>
            <a:pPr lvl="0"/>
            <a:r>
              <a:rPr lang="en" sz="1300" dirty="0">
                <a:solidFill>
                  <a:schemeClr val="bg1"/>
                </a:solidFill>
                <a:latin typeface="Consolas"/>
                <a:ea typeface="Consolas"/>
                <a:cs typeface="Consolas"/>
                <a:sym typeface="Consolas"/>
              </a:rPr>
              <a:t>};</a:t>
            </a:r>
            <a:endParaRPr sz="1300" dirty="0">
              <a:solidFill>
                <a:schemeClr val="bg1"/>
              </a:solidFill>
              <a:latin typeface="Consolas"/>
              <a:ea typeface="Consolas"/>
              <a:cs typeface="Consolas"/>
              <a:sym typeface="Consolas"/>
            </a:endParaRPr>
          </a:p>
          <a:p>
            <a:pPr lvl="0" rtl="0">
              <a:spcBef>
                <a:spcPts val="0"/>
              </a:spcBef>
              <a:buNone/>
            </a:pPr>
            <a:r>
              <a:rPr lang="en" sz="1300" dirty="0">
                <a:solidFill>
                  <a:schemeClr val="bg1"/>
                </a:solidFill>
                <a:latin typeface="Consolas"/>
                <a:ea typeface="Consolas"/>
                <a:cs typeface="Consolas"/>
                <a:sym typeface="Consolas"/>
              </a:rPr>
              <a:t>vector&lt;cell_type&gt; cells;</a:t>
            </a:r>
          </a:p>
          <a:p>
            <a:pPr lvl="0" rtl="0">
              <a:spcBef>
                <a:spcPts val="0"/>
              </a:spcBef>
              <a:buNone/>
            </a:pPr>
            <a:endParaRPr lang="en" sz="1300" dirty="0">
              <a:solidFill>
                <a:schemeClr val="bg1"/>
              </a:solidFill>
              <a:latin typeface="Consolas"/>
              <a:ea typeface="Consolas"/>
              <a:cs typeface="Consolas"/>
              <a:sym typeface="Consolas"/>
            </a:endParaRPr>
          </a:p>
          <a:p>
            <a:pPr lvl="0" rtl="0">
              <a:spcBef>
                <a:spcPts val="0"/>
              </a:spcBef>
              <a:buNone/>
            </a:pPr>
            <a:r>
              <a:rPr lang="en" sz="1300" dirty="0">
                <a:solidFill>
                  <a:schemeClr val="bg1"/>
                </a:solidFill>
                <a:latin typeface="Consolas"/>
                <a:ea typeface="Consolas"/>
                <a:cs typeface="Consolas"/>
                <a:sym typeface="Consolas"/>
              </a:rPr>
              <a:t>//------------------------------------</a:t>
            </a:r>
          </a:p>
          <a:p>
            <a:pPr lvl="0" rtl="0">
              <a:spcBef>
                <a:spcPts val="0"/>
              </a:spcBef>
              <a:buNone/>
            </a:pPr>
            <a:endParaRPr sz="1300" dirty="0">
              <a:solidFill>
                <a:schemeClr val="bg1"/>
              </a:solidFill>
              <a:latin typeface="Consolas"/>
              <a:ea typeface="Consolas"/>
              <a:cs typeface="Consolas"/>
              <a:sym typeface="Consolas"/>
            </a:endParaRPr>
          </a:p>
          <a:p>
            <a:pPr lvl="0">
              <a:spcBef>
                <a:spcPts val="0"/>
              </a:spcBef>
              <a:buNone/>
            </a:pPr>
            <a:r>
              <a:rPr lang="en" sz="1300" dirty="0">
                <a:solidFill>
                  <a:schemeClr val="bg1"/>
                </a:solidFill>
                <a:latin typeface="Consolas"/>
                <a:ea typeface="Consolas"/>
                <a:cs typeface="Consolas"/>
                <a:sym typeface="Consolas"/>
              </a:rPr>
              <a:t>point3d point;</a:t>
            </a:r>
          </a:p>
          <a:p>
            <a:pPr lvl="0">
              <a:spcBef>
                <a:spcPts val="0"/>
              </a:spcBef>
              <a:buNone/>
            </a:pPr>
            <a:endParaRPr lang="en" sz="1300" dirty="0">
              <a:solidFill>
                <a:schemeClr val="bg1"/>
              </a:solidFill>
              <a:latin typeface="Consolas"/>
              <a:ea typeface="Consolas"/>
              <a:cs typeface="Consolas"/>
              <a:sym typeface="Consolas"/>
            </a:endParaRPr>
          </a:p>
          <a:p>
            <a:pPr lvl="0" rtl="0">
              <a:spcBef>
                <a:spcPts val="0"/>
              </a:spcBef>
              <a:buClr>
                <a:schemeClr val="dk1"/>
              </a:buClr>
              <a:buSzPct val="110000"/>
              <a:buFont typeface="Arial"/>
              <a:buNone/>
            </a:pPr>
            <a:r>
              <a:rPr lang="en" sz="1300" dirty="0">
                <a:solidFill>
                  <a:schemeClr val="bg1"/>
                </a:solidFill>
                <a:latin typeface="Consolas"/>
                <a:ea typeface="Consolas"/>
                <a:cs typeface="Consolas"/>
                <a:sym typeface="Consolas"/>
              </a:rPr>
              <a:t>for(int i=0; i&lt;size; ++i)</a:t>
            </a:r>
          </a:p>
          <a:p>
            <a:pPr lvl="0" rtl="0">
              <a:spcBef>
                <a:spcPts val="0"/>
              </a:spcBef>
              <a:buNone/>
            </a:pPr>
            <a:r>
              <a:rPr lang="en" sz="1300" dirty="0">
                <a:solidFill>
                  <a:schemeClr val="bg1"/>
                </a:solidFill>
                <a:latin typeface="Consolas"/>
                <a:ea typeface="Consolas"/>
                <a:cs typeface="Consolas"/>
                <a:sym typeface="Consolas"/>
              </a:rPr>
              <a:t>   if(cells[i].block.check(point))</a:t>
            </a:r>
          </a:p>
          <a:p>
            <a:pPr lvl="0" rtl="0">
              <a:spcBef>
                <a:spcPts val="0"/>
              </a:spcBef>
              <a:buNone/>
            </a:pPr>
            <a:r>
              <a:rPr lang="en" sz="1300" dirty="0">
                <a:solidFill>
                  <a:schemeClr val="bg1"/>
                </a:solidFill>
                <a:latin typeface="Consolas"/>
                <a:ea typeface="Consolas"/>
                <a:cs typeface="Consolas"/>
                <a:sym typeface="Consolas"/>
              </a:rPr>
              <a:t>   {</a:t>
            </a:r>
          </a:p>
          <a:p>
            <a:pPr lvl="0" rtl="0">
              <a:spcBef>
                <a:spcPts val="0"/>
              </a:spcBef>
              <a:buNone/>
            </a:pPr>
            <a:r>
              <a:rPr lang="en" sz="1300" dirty="0">
                <a:solidFill>
                  <a:schemeClr val="bg1"/>
                </a:solidFill>
                <a:latin typeface="Consolas"/>
                <a:ea typeface="Consolas"/>
                <a:cs typeface="Consolas"/>
                <a:sym typeface="Consolas"/>
              </a:rPr>
              <a:t>      // do important things with cell</a:t>
            </a:r>
          </a:p>
          <a:p>
            <a:pPr lvl="0" rtl="0">
              <a:spcBef>
                <a:spcPts val="0"/>
              </a:spcBef>
              <a:buNone/>
            </a:pPr>
            <a:r>
              <a:rPr lang="en" sz="1300" dirty="0">
                <a:solidFill>
                  <a:schemeClr val="bg1"/>
                </a:solidFill>
                <a:latin typeface="Consolas"/>
                <a:ea typeface="Consolas"/>
                <a:cs typeface="Consolas"/>
                <a:sym typeface="Consolas"/>
              </a:rPr>
              <a:t>   }</a:t>
            </a:r>
          </a:p>
        </p:txBody>
      </p:sp>
      <p:graphicFrame>
        <p:nvGraphicFramePr>
          <p:cNvPr id="464" name="Shape 464"/>
          <p:cNvGraphicFramePr/>
          <p:nvPr>
            <p:extLst>
              <p:ext uri="{D42A27DB-BD31-4B8C-83A1-F6EECF244321}">
                <p14:modId xmlns:p14="http://schemas.microsoft.com/office/powerpoint/2010/main" val="2734448838"/>
              </p:ext>
            </p:extLst>
          </p:nvPr>
        </p:nvGraphicFramePr>
        <p:xfrm>
          <a:off x="3612400" y="1140096"/>
          <a:ext cx="5359900" cy="3565890"/>
        </p:xfrm>
        <a:graphic>
          <a:graphicData uri="http://schemas.openxmlformats.org/drawingml/2006/table">
            <a:tbl>
              <a:tblPr>
                <a:noFill/>
                <a:effectLst>
                  <a:outerShdw blurRad="50800" dist="38100" dir="5400000" algn="t" rotWithShape="0">
                    <a:prstClr val="black">
                      <a:alpha val="40000"/>
                    </a:prstClr>
                  </a:outerShdw>
                </a:effectLst>
                <a:tableStyleId>{2B338345-9443-4A2C-AD3C-90BA8752D4C8}</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gridCol w="382850">
                  <a:extLst>
                    <a:ext uri="{9D8B030D-6E8A-4147-A177-3AD203B41FA5}">
                      <a16:colId xmlns:a16="http://schemas.microsoft.com/office/drawing/2014/main" val="20005"/>
                    </a:ext>
                  </a:extLst>
                </a:gridCol>
                <a:gridCol w="382850">
                  <a:extLst>
                    <a:ext uri="{9D8B030D-6E8A-4147-A177-3AD203B41FA5}">
                      <a16:colId xmlns:a16="http://schemas.microsoft.com/office/drawing/2014/main" val="20006"/>
                    </a:ext>
                  </a:extLst>
                </a:gridCol>
                <a:gridCol w="382850">
                  <a:extLst>
                    <a:ext uri="{9D8B030D-6E8A-4147-A177-3AD203B41FA5}">
                      <a16:colId xmlns:a16="http://schemas.microsoft.com/office/drawing/2014/main" val="20007"/>
                    </a:ext>
                  </a:extLst>
                </a:gridCol>
                <a:gridCol w="382850">
                  <a:extLst>
                    <a:ext uri="{9D8B030D-6E8A-4147-A177-3AD203B41FA5}">
                      <a16:colId xmlns:a16="http://schemas.microsoft.com/office/drawing/2014/main" val="20008"/>
                    </a:ext>
                  </a:extLst>
                </a:gridCol>
                <a:gridCol w="382850">
                  <a:extLst>
                    <a:ext uri="{9D8B030D-6E8A-4147-A177-3AD203B41FA5}">
                      <a16:colId xmlns:a16="http://schemas.microsoft.com/office/drawing/2014/main" val="20009"/>
                    </a:ext>
                  </a:extLst>
                </a:gridCol>
                <a:gridCol w="382850">
                  <a:extLst>
                    <a:ext uri="{9D8B030D-6E8A-4147-A177-3AD203B41FA5}">
                      <a16:colId xmlns:a16="http://schemas.microsoft.com/office/drawing/2014/main" val="20010"/>
                    </a:ext>
                  </a:extLst>
                </a:gridCol>
                <a:gridCol w="382850">
                  <a:extLst>
                    <a:ext uri="{9D8B030D-6E8A-4147-A177-3AD203B41FA5}">
                      <a16:colId xmlns:a16="http://schemas.microsoft.com/office/drawing/2014/main" val="20011"/>
                    </a:ext>
                  </a:extLst>
                </a:gridCol>
                <a:gridCol w="382850">
                  <a:extLst>
                    <a:ext uri="{9D8B030D-6E8A-4147-A177-3AD203B41FA5}">
                      <a16:colId xmlns:a16="http://schemas.microsoft.com/office/drawing/2014/main" val="20012"/>
                    </a:ext>
                  </a:extLst>
                </a:gridCol>
                <a:gridCol w="382850">
                  <a:extLst>
                    <a:ext uri="{9D8B030D-6E8A-4147-A177-3AD203B41FA5}">
                      <a16:colId xmlns:a16="http://schemas.microsoft.com/office/drawing/2014/main" val="20013"/>
                    </a:ext>
                  </a:extLst>
                </a:gridCol>
              </a:tblGrid>
              <a:tr h="219900">
                <a:tc>
                  <a:txBody>
                    <a:bodyPr/>
                    <a:lstStyle/>
                    <a:p>
                      <a:pPr lvl="0" rtl="0">
                        <a:spcBef>
                          <a:spcPts val="0"/>
                        </a:spcBef>
                        <a:buNone/>
                      </a:pPr>
                      <a:r>
                        <a:rPr lang="en" dirty="0"/>
                        <a:t>[b</a:t>
                      </a:r>
                    </a:p>
                  </a:txBody>
                  <a:tcPr marL="91425" marR="91425" marT="91425" marB="91425">
                    <a:solidFill>
                      <a:schemeClr val="lt1"/>
                    </a:solidFill>
                  </a:tcPr>
                </a:tc>
                <a:tc>
                  <a:txBody>
                    <a:bodyPr/>
                    <a:lstStyle/>
                    <a:p>
                      <a:pPr lvl="0" rtl="0">
                        <a:spcBef>
                          <a:spcPts val="0"/>
                        </a:spcBef>
                        <a:buNone/>
                      </a:pPr>
                      <a:r>
                        <a:rPr lang="en"/>
                        <a:t>b</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[b</a:t>
                      </a:r>
                    </a:p>
                  </a:txBody>
                  <a:tcPr marL="91425" marR="91425" marT="91425" marB="91425">
                    <a:solidFill>
                      <a:schemeClr val="lt1"/>
                    </a:solidFill>
                  </a:tcPr>
                </a:tc>
                <a:tc>
                  <a:txBody>
                    <a:bodyPr/>
                    <a:lstStyle/>
                    <a:p>
                      <a:pPr lvl="0" rtl="0">
                        <a:spcBef>
                          <a:spcPts val="0"/>
                        </a:spcBef>
                        <a:buNone/>
                      </a:pPr>
                      <a:r>
                        <a:rPr lang="en"/>
                        <a:t>b</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dirty="0"/>
                        <a:t>o</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extLst>
                  <a:ext uri="{0D108BD9-81ED-4DB2-BD59-A6C34878D82A}">
                    <a16:rowId xmlns:a16="http://schemas.microsoft.com/office/drawing/2014/main" val="10000"/>
                  </a:ext>
                </a:extLst>
              </a:tr>
              <a:tr h="219900">
                <a:tc>
                  <a:txBody>
                    <a:bodyPr/>
                    <a:lstStyle/>
                    <a:p>
                      <a:pPr lvl="0" rtl="0">
                        <a:spcBef>
                          <a:spcPts val="0"/>
                        </a:spcBef>
                        <a:buNone/>
                      </a:pPr>
                      <a:r>
                        <a:rPr lang="en" dirty="0"/>
                        <a:t>[b</a:t>
                      </a:r>
                    </a:p>
                  </a:txBody>
                  <a:tcPr marL="91425" marR="91425" marT="91425" marB="91425">
                    <a:solidFill>
                      <a:schemeClr val="lt1"/>
                    </a:solidFill>
                  </a:tcPr>
                </a:tc>
                <a:tc>
                  <a:txBody>
                    <a:bodyPr/>
                    <a:lstStyle/>
                    <a:p>
                      <a:pPr lvl="0" rtl="0">
                        <a:spcBef>
                          <a:spcPts val="0"/>
                        </a:spcBef>
                        <a:buNone/>
                      </a:pPr>
                      <a:r>
                        <a:rPr lang="en"/>
                        <a:t>b</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[b</a:t>
                      </a:r>
                    </a:p>
                  </a:txBody>
                  <a:tcPr marL="91425" marR="91425" marT="91425" marB="91425">
                    <a:solidFill>
                      <a:schemeClr val="lt1"/>
                    </a:solidFill>
                  </a:tcPr>
                </a:tc>
                <a:tc>
                  <a:txBody>
                    <a:bodyPr/>
                    <a:lstStyle/>
                    <a:p>
                      <a:pPr lvl="0" rtl="0">
                        <a:spcBef>
                          <a:spcPts val="0"/>
                        </a:spcBef>
                        <a:buNone/>
                      </a:pPr>
                      <a:r>
                        <a:rPr lang="en" dirty="0"/>
                        <a:t>b</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dirty="0"/>
                        <a:t>o]</a:t>
                      </a:r>
                    </a:p>
                  </a:txBody>
                  <a:tcPr marL="91425" marR="91425" marT="91425" marB="91425">
                    <a:solidFill>
                      <a:schemeClr val="lt1"/>
                    </a:solidFill>
                  </a:tcPr>
                </a:tc>
                <a:extLst>
                  <a:ext uri="{0D108BD9-81ED-4DB2-BD59-A6C34878D82A}">
                    <a16:rowId xmlns:a16="http://schemas.microsoft.com/office/drawing/2014/main" val="10001"/>
                  </a:ext>
                </a:extLst>
              </a:tr>
              <a:tr h="219900">
                <a:tc>
                  <a:txBody>
                    <a:bodyPr/>
                    <a:lstStyle/>
                    <a:p>
                      <a:pPr lvl="0" rtl="0">
                        <a:spcBef>
                          <a:spcPts val="0"/>
                        </a:spcBef>
                        <a:buNone/>
                      </a:pPr>
                      <a:r>
                        <a:rPr lang="en"/>
                        <a:t>[b</a:t>
                      </a:r>
                    </a:p>
                  </a:txBody>
                  <a:tcPr marL="91425" marR="91425" marT="91425" marB="91425">
                    <a:solidFill>
                      <a:schemeClr val="lt1"/>
                    </a:solidFill>
                  </a:tcPr>
                </a:tc>
                <a:tc>
                  <a:txBody>
                    <a:bodyPr/>
                    <a:lstStyle/>
                    <a:p>
                      <a:pPr lvl="0" rtl="0">
                        <a:spcBef>
                          <a:spcPts val="0"/>
                        </a:spcBef>
                        <a:buNone/>
                      </a:pPr>
                      <a:r>
                        <a:rPr lang="en"/>
                        <a:t>b</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dirty="0"/>
                        <a:t>o</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[b</a:t>
                      </a:r>
                    </a:p>
                  </a:txBody>
                  <a:tcPr marL="91425" marR="91425" marT="91425" marB="91425">
                    <a:solidFill>
                      <a:schemeClr val="lt1"/>
                    </a:solidFill>
                  </a:tcPr>
                </a:tc>
                <a:tc>
                  <a:txBody>
                    <a:bodyPr/>
                    <a:lstStyle/>
                    <a:p>
                      <a:pPr lvl="0" rtl="0">
                        <a:spcBef>
                          <a:spcPts val="0"/>
                        </a:spcBef>
                        <a:buNone/>
                      </a:pPr>
                      <a:r>
                        <a:rPr lang="en"/>
                        <a:t>b</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extLst>
                  <a:ext uri="{0D108BD9-81ED-4DB2-BD59-A6C34878D82A}">
                    <a16:rowId xmlns:a16="http://schemas.microsoft.com/office/drawing/2014/main" val="10002"/>
                  </a:ext>
                </a:extLst>
              </a:tr>
              <a:tr h="219900">
                <a:tc>
                  <a:txBody>
                    <a:bodyPr/>
                    <a:lstStyle/>
                    <a:p>
                      <a:pPr lvl="0" rtl="0">
                        <a:spcBef>
                          <a:spcPts val="0"/>
                        </a:spcBef>
                        <a:buNone/>
                      </a:pPr>
                      <a:r>
                        <a:rPr lang="en"/>
                        <a:t>[b</a:t>
                      </a:r>
                    </a:p>
                  </a:txBody>
                  <a:tcPr marL="91425" marR="91425" marT="91425" marB="91425">
                    <a:solidFill>
                      <a:schemeClr val="lt1"/>
                    </a:solidFill>
                  </a:tcPr>
                </a:tc>
                <a:tc>
                  <a:txBody>
                    <a:bodyPr/>
                    <a:lstStyle/>
                    <a:p>
                      <a:pPr lvl="0" rtl="0">
                        <a:spcBef>
                          <a:spcPts val="0"/>
                        </a:spcBef>
                        <a:buNone/>
                      </a:pPr>
                      <a:r>
                        <a:rPr lang="en"/>
                        <a:t>b</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[b</a:t>
                      </a:r>
                    </a:p>
                  </a:txBody>
                  <a:tcPr marL="91425" marR="91425" marT="91425" marB="91425">
                    <a:solidFill>
                      <a:schemeClr val="lt1"/>
                    </a:solidFill>
                  </a:tcPr>
                </a:tc>
                <a:tc>
                  <a:txBody>
                    <a:bodyPr/>
                    <a:lstStyle/>
                    <a:p>
                      <a:pPr lvl="0" rtl="0">
                        <a:spcBef>
                          <a:spcPts val="0"/>
                        </a:spcBef>
                        <a:buNone/>
                      </a:pPr>
                      <a:r>
                        <a:rPr lang="en"/>
                        <a:t>b</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extLst>
                  <a:ext uri="{0D108BD9-81ED-4DB2-BD59-A6C34878D82A}">
                    <a16:rowId xmlns:a16="http://schemas.microsoft.com/office/drawing/2014/main" val="10003"/>
                  </a:ext>
                </a:extLst>
              </a:tr>
              <a:tr h="219900">
                <a:tc>
                  <a:txBody>
                    <a:bodyPr/>
                    <a:lstStyle/>
                    <a:p>
                      <a:pPr lvl="0" rtl="0">
                        <a:spcBef>
                          <a:spcPts val="0"/>
                        </a:spcBef>
                        <a:buNone/>
                      </a:pPr>
                      <a:r>
                        <a:rPr lang="en"/>
                        <a:t>[b</a:t>
                      </a:r>
                    </a:p>
                  </a:txBody>
                  <a:tcPr marL="91425" marR="91425" marT="91425" marB="91425">
                    <a:solidFill>
                      <a:schemeClr val="lt1"/>
                    </a:solidFill>
                  </a:tcPr>
                </a:tc>
                <a:tc>
                  <a:txBody>
                    <a:bodyPr/>
                    <a:lstStyle/>
                    <a:p>
                      <a:pPr lvl="0" rtl="0">
                        <a:spcBef>
                          <a:spcPts val="0"/>
                        </a:spcBef>
                        <a:buNone/>
                      </a:pPr>
                      <a:r>
                        <a:rPr lang="en" dirty="0"/>
                        <a:t>b</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[b</a:t>
                      </a:r>
                    </a:p>
                  </a:txBody>
                  <a:tcPr marL="91425" marR="91425" marT="91425" marB="91425">
                    <a:solidFill>
                      <a:schemeClr val="lt1"/>
                    </a:solidFill>
                  </a:tcPr>
                </a:tc>
                <a:tc>
                  <a:txBody>
                    <a:bodyPr/>
                    <a:lstStyle/>
                    <a:p>
                      <a:pPr lvl="0" rtl="0">
                        <a:spcBef>
                          <a:spcPts val="0"/>
                        </a:spcBef>
                        <a:buNone/>
                      </a:pPr>
                      <a:r>
                        <a:rPr lang="en"/>
                        <a:t>b</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extLst>
                  <a:ext uri="{0D108BD9-81ED-4DB2-BD59-A6C34878D82A}">
                    <a16:rowId xmlns:a16="http://schemas.microsoft.com/office/drawing/2014/main" val="10004"/>
                  </a:ext>
                </a:extLst>
              </a:tr>
              <a:tr h="219900">
                <a:tc>
                  <a:txBody>
                    <a:bodyPr/>
                    <a:lstStyle/>
                    <a:p>
                      <a:pPr lvl="0" rtl="0">
                        <a:spcBef>
                          <a:spcPts val="0"/>
                        </a:spcBef>
                        <a:buNone/>
                      </a:pPr>
                      <a:r>
                        <a:rPr lang="en" dirty="0"/>
                        <a:t>[b</a:t>
                      </a:r>
                    </a:p>
                  </a:txBody>
                  <a:tcPr marL="91425" marR="91425" marT="91425" marB="91425">
                    <a:solidFill>
                      <a:schemeClr val="lt1"/>
                    </a:solidFill>
                  </a:tcPr>
                </a:tc>
                <a:tc>
                  <a:txBody>
                    <a:bodyPr/>
                    <a:lstStyle/>
                    <a:p>
                      <a:pPr lvl="0" rtl="0">
                        <a:spcBef>
                          <a:spcPts val="0"/>
                        </a:spcBef>
                        <a:buNone/>
                      </a:pPr>
                      <a:r>
                        <a:rPr lang="en"/>
                        <a:t>b</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[b</a:t>
                      </a:r>
                    </a:p>
                  </a:txBody>
                  <a:tcPr marL="91425" marR="91425" marT="91425" marB="91425">
                    <a:solidFill>
                      <a:schemeClr val="lt1"/>
                    </a:solidFill>
                  </a:tcPr>
                </a:tc>
                <a:tc>
                  <a:txBody>
                    <a:bodyPr/>
                    <a:lstStyle/>
                    <a:p>
                      <a:pPr lvl="0" rtl="0">
                        <a:spcBef>
                          <a:spcPts val="0"/>
                        </a:spcBef>
                        <a:buNone/>
                      </a:pPr>
                      <a:r>
                        <a:rPr lang="en"/>
                        <a:t>b</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extLst>
                  <a:ext uri="{0D108BD9-81ED-4DB2-BD59-A6C34878D82A}">
                    <a16:rowId xmlns:a16="http://schemas.microsoft.com/office/drawing/2014/main" val="10005"/>
                  </a:ext>
                </a:extLst>
              </a:tr>
              <a:tr h="219900">
                <a:tc>
                  <a:txBody>
                    <a:bodyPr/>
                    <a:lstStyle/>
                    <a:p>
                      <a:pPr lvl="0" rtl="0">
                        <a:spcBef>
                          <a:spcPts val="0"/>
                        </a:spcBef>
                        <a:buNone/>
                      </a:pPr>
                      <a:r>
                        <a:rPr lang="en"/>
                        <a:t>[b</a:t>
                      </a:r>
                    </a:p>
                  </a:txBody>
                  <a:tcPr marL="91425" marR="91425" marT="91425" marB="91425">
                    <a:solidFill>
                      <a:schemeClr val="lt1"/>
                    </a:solidFill>
                  </a:tcPr>
                </a:tc>
                <a:tc>
                  <a:txBody>
                    <a:bodyPr/>
                    <a:lstStyle/>
                    <a:p>
                      <a:pPr lvl="0" rtl="0">
                        <a:spcBef>
                          <a:spcPts val="0"/>
                        </a:spcBef>
                        <a:buNone/>
                      </a:pPr>
                      <a:r>
                        <a:rPr lang="en"/>
                        <a:t>b</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[b</a:t>
                      </a:r>
                    </a:p>
                  </a:txBody>
                  <a:tcPr marL="91425" marR="91425" marT="91425" marB="91425">
                    <a:solidFill>
                      <a:schemeClr val="lt1"/>
                    </a:solidFill>
                  </a:tcPr>
                </a:tc>
                <a:tc>
                  <a:txBody>
                    <a:bodyPr/>
                    <a:lstStyle/>
                    <a:p>
                      <a:pPr lvl="0" rtl="0">
                        <a:spcBef>
                          <a:spcPts val="0"/>
                        </a:spcBef>
                        <a:buNone/>
                      </a:pPr>
                      <a:r>
                        <a:rPr lang="en"/>
                        <a:t>b</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extLst>
                  <a:ext uri="{0D108BD9-81ED-4DB2-BD59-A6C34878D82A}">
                    <a16:rowId xmlns:a16="http://schemas.microsoft.com/office/drawing/2014/main" val="10006"/>
                  </a:ext>
                </a:extLst>
              </a:tr>
              <a:tr h="219900">
                <a:tc>
                  <a:txBody>
                    <a:bodyPr/>
                    <a:lstStyle/>
                    <a:p>
                      <a:pPr lvl="0" rtl="0">
                        <a:spcBef>
                          <a:spcPts val="0"/>
                        </a:spcBef>
                        <a:buNone/>
                      </a:pPr>
                      <a:r>
                        <a:rPr lang="en"/>
                        <a:t>[b</a:t>
                      </a:r>
                    </a:p>
                  </a:txBody>
                  <a:tcPr marL="91425" marR="91425" marT="91425" marB="91425">
                    <a:solidFill>
                      <a:schemeClr val="lt1"/>
                    </a:solidFill>
                  </a:tcPr>
                </a:tc>
                <a:tc>
                  <a:txBody>
                    <a:bodyPr/>
                    <a:lstStyle/>
                    <a:p>
                      <a:pPr lvl="0" rtl="0">
                        <a:spcBef>
                          <a:spcPts val="0"/>
                        </a:spcBef>
                        <a:buNone/>
                      </a:pPr>
                      <a:r>
                        <a:rPr lang="en"/>
                        <a:t>b</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[b</a:t>
                      </a:r>
                    </a:p>
                  </a:txBody>
                  <a:tcPr marL="91425" marR="91425" marT="91425" marB="91425">
                    <a:solidFill>
                      <a:schemeClr val="lt1"/>
                    </a:solidFill>
                  </a:tcPr>
                </a:tc>
                <a:tc>
                  <a:txBody>
                    <a:bodyPr/>
                    <a:lstStyle/>
                    <a:p>
                      <a:pPr lvl="0" rtl="0">
                        <a:spcBef>
                          <a:spcPts val="0"/>
                        </a:spcBef>
                        <a:buNone/>
                      </a:pPr>
                      <a:r>
                        <a:rPr lang="en" dirty="0"/>
                        <a:t>b</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dirty="0"/>
                        <a:t>o</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extLst>
                  <a:ext uri="{0D108BD9-81ED-4DB2-BD59-A6C34878D82A}">
                    <a16:rowId xmlns:a16="http://schemas.microsoft.com/office/drawing/2014/main" val="10007"/>
                  </a:ext>
                </a:extLst>
              </a:tr>
              <a:tr h="219900">
                <a:tc>
                  <a:txBody>
                    <a:bodyPr/>
                    <a:lstStyle/>
                    <a:p>
                      <a:pPr lvl="0" rtl="0">
                        <a:spcBef>
                          <a:spcPts val="0"/>
                        </a:spcBef>
                        <a:buNone/>
                      </a:pPr>
                      <a:r>
                        <a:rPr lang="en"/>
                        <a:t>[b</a:t>
                      </a:r>
                    </a:p>
                  </a:txBody>
                  <a:tcPr marL="91425" marR="91425" marT="91425" marB="91425">
                    <a:solidFill>
                      <a:schemeClr val="lt1"/>
                    </a:solidFill>
                  </a:tcPr>
                </a:tc>
                <a:tc>
                  <a:txBody>
                    <a:bodyPr/>
                    <a:lstStyle/>
                    <a:p>
                      <a:pPr lvl="0" rtl="0">
                        <a:spcBef>
                          <a:spcPts val="0"/>
                        </a:spcBef>
                        <a:buNone/>
                      </a:pPr>
                      <a:r>
                        <a:rPr lang="en" dirty="0"/>
                        <a:t>b</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[b</a:t>
                      </a:r>
                    </a:p>
                  </a:txBody>
                  <a:tcPr marL="91425" marR="91425" marT="91425" marB="91425">
                    <a:solidFill>
                      <a:schemeClr val="lt1"/>
                    </a:solidFill>
                  </a:tcPr>
                </a:tc>
                <a:tc>
                  <a:txBody>
                    <a:bodyPr/>
                    <a:lstStyle/>
                    <a:p>
                      <a:pPr lvl="0" rtl="0">
                        <a:spcBef>
                          <a:spcPts val="0"/>
                        </a:spcBef>
                        <a:buNone/>
                      </a:pPr>
                      <a:r>
                        <a:rPr lang="en" dirty="0"/>
                        <a:t>b</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dirty="0"/>
                        <a:t>o]</a:t>
                      </a:r>
                    </a:p>
                  </a:txBody>
                  <a:tcPr marL="91425" marR="91425" marT="91425" marB="91425">
                    <a:solidFill>
                      <a:schemeClr val="lt1"/>
                    </a:solidFill>
                  </a:tcPr>
                </a:tc>
                <a:extLst>
                  <a:ext uri="{0D108BD9-81ED-4DB2-BD59-A6C34878D82A}">
                    <a16:rowId xmlns:a16="http://schemas.microsoft.com/office/drawing/2014/main" val="10008"/>
                  </a:ext>
                </a:extLst>
              </a:tr>
            </a:tbl>
          </a:graphicData>
        </a:graphic>
      </p:graphicFrame>
      <p:sp>
        <p:nvSpPr>
          <p:cNvPr id="11" name="Shape 71">
            <a:extLst>
              <a:ext uri="{FF2B5EF4-FFF2-40B4-BE49-F238E27FC236}">
                <a16:creationId xmlns:a16="http://schemas.microsoft.com/office/drawing/2014/main" id="{DF011A00-2349-4F47-97E2-0A13B14914D4}"/>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iterate type="lt">
                                    <p:tmAbs val="25"/>
                                  </p:iterate>
                                  <p:childTnLst>
                                    <p:set>
                                      <p:cBhvr override="childStyle">
                                        <p:cTn id="10" dur="indefinite"/>
                                        <p:tgtEl>
                                          <p:spTgt spid="23">
                                            <p:txEl>
                                              <p:pRg st="12" end="1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Shape 471"/>
        <p:cNvGrpSpPr/>
        <p:nvPr/>
      </p:nvGrpSpPr>
      <p:grpSpPr>
        <a:xfrm>
          <a:off x="0" y="0"/>
          <a:ext cx="0" cy="0"/>
          <a:chOff x="0" y="0"/>
          <a:chExt cx="0" cy="0"/>
        </a:xfrm>
      </p:grpSpPr>
      <p:sp>
        <p:nvSpPr>
          <p:cNvPr id="24" name="Rectangle 23"/>
          <p:cNvSpPr/>
          <p:nvPr/>
        </p:nvSpPr>
        <p:spPr>
          <a:xfrm>
            <a:off x="0" y="0"/>
            <a:ext cx="9144000" cy="450406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Shape 472"/>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477" name="Shape 47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bg1"/>
                </a:solidFill>
              </a:rPr>
              <a:t>36</a:t>
            </a:fld>
            <a:endParaRPr lang="en">
              <a:solidFill>
                <a:schemeClr val="bg1"/>
              </a:solidFill>
            </a:endParaRPr>
          </a:p>
        </p:txBody>
      </p:sp>
      <p:sp>
        <p:nvSpPr>
          <p:cNvPr id="478" name="Shape 478"/>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a:r>
              <a:rPr lang="en" dirty="0">
                <a:solidFill>
                  <a:schemeClr val="lt1"/>
                </a:solidFill>
              </a:rPr>
              <a:t>6) </a:t>
            </a:r>
            <a:r>
              <a:rPr lang="en-US" dirty="0" err="1">
                <a:solidFill>
                  <a:schemeClr val="lt1"/>
                </a:solidFill>
              </a:rPr>
              <a:t>Conoce</a:t>
            </a:r>
            <a:r>
              <a:rPr lang="en-US" dirty="0">
                <a:solidFill>
                  <a:schemeClr val="lt1"/>
                </a:solidFill>
              </a:rPr>
              <a:t> </a:t>
            </a:r>
            <a:r>
              <a:rPr lang="en-US" dirty="0" err="1">
                <a:solidFill>
                  <a:schemeClr val="lt1"/>
                </a:solidFill>
              </a:rPr>
              <a:t>tus</a:t>
            </a:r>
            <a:r>
              <a:rPr lang="en-US" dirty="0">
                <a:solidFill>
                  <a:schemeClr val="lt1"/>
                </a:solidFill>
              </a:rPr>
              <a:t> </a:t>
            </a:r>
            <a:r>
              <a:rPr lang="en-US" dirty="0" err="1">
                <a:solidFill>
                  <a:schemeClr val="lt1"/>
                </a:solidFill>
              </a:rPr>
              <a:t>estructuras</a:t>
            </a:r>
            <a:r>
              <a:rPr lang="en-US" dirty="0">
                <a:solidFill>
                  <a:schemeClr val="lt1"/>
                </a:solidFill>
              </a:rPr>
              <a:t> de </a:t>
            </a:r>
            <a:r>
              <a:rPr lang="en-US" dirty="0" err="1">
                <a:solidFill>
                  <a:schemeClr val="lt1"/>
                </a:solidFill>
              </a:rPr>
              <a:t>datos</a:t>
            </a:r>
            <a:endParaRPr lang="en" dirty="0">
              <a:solidFill>
                <a:srgbClr val="FFFFFF"/>
              </a:solidFill>
            </a:endParaRPr>
          </a:p>
        </p:txBody>
      </p:sp>
      <p:pic>
        <p:nvPicPr>
          <p:cNvPr id="19" name="Imagen 1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sp>
        <p:nvSpPr>
          <p:cNvPr id="23" name="Shape 453"/>
          <p:cNvSpPr txBox="1"/>
          <p:nvPr/>
        </p:nvSpPr>
        <p:spPr>
          <a:xfrm>
            <a:off x="-6878" y="980941"/>
            <a:ext cx="3901800" cy="3139800"/>
          </a:xfrm>
          <a:prstGeom prst="rect">
            <a:avLst/>
          </a:prstGeom>
          <a:noFill/>
          <a:ln>
            <a:noFill/>
          </a:ln>
        </p:spPr>
        <p:txBody>
          <a:bodyPr lIns="91425" tIns="91425" rIns="91425" bIns="91425" anchor="t" anchorCtr="0">
            <a:noAutofit/>
          </a:bodyPr>
          <a:lstStyle/>
          <a:p>
            <a:pPr lvl="0" rtl="0">
              <a:spcBef>
                <a:spcPts val="0"/>
              </a:spcBef>
              <a:buNone/>
            </a:pPr>
            <a:r>
              <a:rPr lang="en" sz="1300" dirty="0">
                <a:solidFill>
                  <a:schemeClr val="bg1"/>
                </a:solidFill>
                <a:latin typeface="Consolas"/>
                <a:ea typeface="Consolas"/>
                <a:cs typeface="Consolas"/>
                <a:sym typeface="Consolas"/>
              </a:rPr>
              <a:t>struct cell_type{</a:t>
            </a:r>
          </a:p>
          <a:p>
            <a:pPr lvl="0" rtl="0">
              <a:spcBef>
                <a:spcPts val="0"/>
              </a:spcBef>
              <a:buNone/>
            </a:pPr>
            <a:r>
              <a:rPr lang="en" sz="1300" dirty="0">
                <a:solidFill>
                  <a:srgbClr val="FF9B9B"/>
                </a:solidFill>
                <a:latin typeface="Consolas"/>
                <a:ea typeface="Consolas"/>
                <a:cs typeface="Consolas"/>
                <a:sym typeface="Consolas"/>
              </a:rPr>
              <a:t>   checking_box block;</a:t>
            </a:r>
          </a:p>
          <a:p>
            <a:pPr lvl="0"/>
            <a:r>
              <a:rPr lang="en" sz="1300" dirty="0">
                <a:solidFill>
                  <a:schemeClr val="bg1"/>
                </a:solidFill>
                <a:latin typeface="Consolas"/>
                <a:ea typeface="Consolas"/>
                <a:cs typeface="Consolas"/>
                <a:sym typeface="Consolas"/>
              </a:rPr>
              <a:t>   sample_type sample;</a:t>
            </a:r>
          </a:p>
          <a:p>
            <a:pPr lvl="0"/>
            <a:r>
              <a:rPr lang="en" sz="1300" dirty="0">
                <a:solidFill>
                  <a:schemeClr val="bg1"/>
                </a:solidFill>
                <a:latin typeface="Consolas"/>
                <a:ea typeface="Consolas"/>
                <a:cs typeface="Consolas"/>
                <a:sym typeface="Consolas"/>
              </a:rPr>
              <a:t>   other_stuff other;</a:t>
            </a:r>
          </a:p>
          <a:p>
            <a:pPr lvl="0"/>
            <a:r>
              <a:rPr lang="en" sz="1300" dirty="0">
                <a:solidFill>
                  <a:schemeClr val="bg1"/>
                </a:solidFill>
                <a:latin typeface="Consolas"/>
                <a:ea typeface="Consolas"/>
                <a:cs typeface="Consolas"/>
                <a:sym typeface="Consolas"/>
              </a:rPr>
              <a:t>};</a:t>
            </a:r>
            <a:endParaRPr sz="1300" dirty="0">
              <a:solidFill>
                <a:schemeClr val="bg1"/>
              </a:solidFill>
              <a:latin typeface="Consolas"/>
              <a:ea typeface="Consolas"/>
              <a:cs typeface="Consolas"/>
              <a:sym typeface="Consolas"/>
            </a:endParaRPr>
          </a:p>
          <a:p>
            <a:pPr lvl="0" rtl="0">
              <a:spcBef>
                <a:spcPts val="0"/>
              </a:spcBef>
              <a:buNone/>
            </a:pPr>
            <a:r>
              <a:rPr lang="en" sz="1300" dirty="0">
                <a:solidFill>
                  <a:schemeClr val="bg1"/>
                </a:solidFill>
                <a:latin typeface="Consolas"/>
                <a:ea typeface="Consolas"/>
                <a:cs typeface="Consolas"/>
                <a:sym typeface="Consolas"/>
              </a:rPr>
              <a:t>vector&lt;cell_type&gt; cells;</a:t>
            </a:r>
          </a:p>
          <a:p>
            <a:pPr lvl="0" rtl="0">
              <a:spcBef>
                <a:spcPts val="0"/>
              </a:spcBef>
              <a:buNone/>
            </a:pPr>
            <a:endParaRPr lang="en" sz="1300" dirty="0">
              <a:solidFill>
                <a:schemeClr val="bg1"/>
              </a:solidFill>
              <a:latin typeface="Consolas"/>
              <a:ea typeface="Consolas"/>
              <a:cs typeface="Consolas"/>
              <a:sym typeface="Consolas"/>
            </a:endParaRPr>
          </a:p>
          <a:p>
            <a:pPr lvl="0" rtl="0">
              <a:spcBef>
                <a:spcPts val="0"/>
              </a:spcBef>
              <a:buNone/>
            </a:pPr>
            <a:r>
              <a:rPr lang="en" sz="1300" dirty="0">
                <a:solidFill>
                  <a:schemeClr val="bg1"/>
                </a:solidFill>
                <a:latin typeface="Consolas"/>
                <a:ea typeface="Consolas"/>
                <a:cs typeface="Consolas"/>
                <a:sym typeface="Consolas"/>
              </a:rPr>
              <a:t>//------------------------------------</a:t>
            </a:r>
          </a:p>
          <a:p>
            <a:pPr lvl="0" rtl="0">
              <a:spcBef>
                <a:spcPts val="0"/>
              </a:spcBef>
              <a:buNone/>
            </a:pPr>
            <a:endParaRPr sz="1300" dirty="0">
              <a:solidFill>
                <a:schemeClr val="bg1"/>
              </a:solidFill>
              <a:latin typeface="Consolas"/>
              <a:ea typeface="Consolas"/>
              <a:cs typeface="Consolas"/>
              <a:sym typeface="Consolas"/>
            </a:endParaRPr>
          </a:p>
          <a:p>
            <a:pPr lvl="0">
              <a:spcBef>
                <a:spcPts val="0"/>
              </a:spcBef>
              <a:buNone/>
            </a:pPr>
            <a:r>
              <a:rPr lang="en" sz="1300" dirty="0">
                <a:solidFill>
                  <a:schemeClr val="bg1"/>
                </a:solidFill>
                <a:latin typeface="Consolas"/>
                <a:ea typeface="Consolas"/>
                <a:cs typeface="Consolas"/>
                <a:sym typeface="Consolas"/>
              </a:rPr>
              <a:t>point3d point;</a:t>
            </a:r>
          </a:p>
          <a:p>
            <a:pPr lvl="0">
              <a:spcBef>
                <a:spcPts val="0"/>
              </a:spcBef>
              <a:buNone/>
            </a:pPr>
            <a:endParaRPr lang="en" sz="1300" dirty="0">
              <a:solidFill>
                <a:schemeClr val="bg1"/>
              </a:solidFill>
              <a:latin typeface="Consolas"/>
              <a:ea typeface="Consolas"/>
              <a:cs typeface="Consolas"/>
              <a:sym typeface="Consolas"/>
            </a:endParaRPr>
          </a:p>
          <a:p>
            <a:pPr lvl="0" rtl="0">
              <a:spcBef>
                <a:spcPts val="0"/>
              </a:spcBef>
              <a:buClr>
                <a:schemeClr val="dk1"/>
              </a:buClr>
              <a:buSzPct val="110000"/>
              <a:buFont typeface="Arial"/>
              <a:buNone/>
            </a:pPr>
            <a:r>
              <a:rPr lang="en" sz="1300" dirty="0">
                <a:solidFill>
                  <a:schemeClr val="bg1"/>
                </a:solidFill>
                <a:latin typeface="Consolas"/>
                <a:ea typeface="Consolas"/>
                <a:cs typeface="Consolas"/>
                <a:sym typeface="Consolas"/>
              </a:rPr>
              <a:t>for(int i=0; i&lt;size; ++i)</a:t>
            </a:r>
          </a:p>
          <a:p>
            <a:pPr lvl="0" rtl="0">
              <a:spcBef>
                <a:spcPts val="0"/>
              </a:spcBef>
              <a:buNone/>
            </a:pPr>
            <a:r>
              <a:rPr lang="en" sz="1300" b="1" dirty="0">
                <a:solidFill>
                  <a:srgbClr val="FF9B9B"/>
                </a:solidFill>
                <a:latin typeface="Consolas"/>
                <a:ea typeface="Consolas"/>
                <a:cs typeface="Consolas"/>
                <a:sym typeface="Consolas"/>
              </a:rPr>
              <a:t>   if(cells[i].block.check(point))</a:t>
            </a:r>
          </a:p>
          <a:p>
            <a:pPr lvl="0" rtl="0">
              <a:spcBef>
                <a:spcPts val="0"/>
              </a:spcBef>
              <a:buNone/>
            </a:pPr>
            <a:r>
              <a:rPr lang="en" sz="1300" dirty="0">
                <a:solidFill>
                  <a:schemeClr val="bg1"/>
                </a:solidFill>
                <a:latin typeface="Consolas"/>
                <a:ea typeface="Consolas"/>
                <a:cs typeface="Consolas"/>
                <a:sym typeface="Consolas"/>
              </a:rPr>
              <a:t>   {</a:t>
            </a:r>
          </a:p>
          <a:p>
            <a:pPr lvl="0" rtl="0">
              <a:spcBef>
                <a:spcPts val="0"/>
              </a:spcBef>
              <a:buNone/>
            </a:pPr>
            <a:r>
              <a:rPr lang="en" sz="1300" dirty="0">
                <a:solidFill>
                  <a:schemeClr val="tx2">
                    <a:lumMod val="50000"/>
                  </a:schemeClr>
                </a:solidFill>
                <a:latin typeface="Consolas"/>
                <a:ea typeface="Consolas"/>
                <a:cs typeface="Consolas"/>
                <a:sym typeface="Consolas"/>
              </a:rPr>
              <a:t>      // do important things with cell</a:t>
            </a:r>
          </a:p>
          <a:p>
            <a:pPr lvl="0" rtl="0">
              <a:spcBef>
                <a:spcPts val="0"/>
              </a:spcBef>
              <a:buNone/>
            </a:pPr>
            <a:r>
              <a:rPr lang="en" sz="1300" dirty="0">
                <a:solidFill>
                  <a:schemeClr val="bg1"/>
                </a:solidFill>
                <a:latin typeface="Consolas"/>
                <a:ea typeface="Consolas"/>
                <a:cs typeface="Consolas"/>
                <a:sym typeface="Consolas"/>
              </a:rPr>
              <a:t>   }</a:t>
            </a:r>
          </a:p>
        </p:txBody>
      </p:sp>
      <p:sp>
        <p:nvSpPr>
          <p:cNvPr id="25" name="Shape 496"/>
          <p:cNvSpPr txBox="1">
            <a:spLocks/>
          </p:cNvSpPr>
          <p:nvPr/>
        </p:nvSpPr>
        <p:spPr>
          <a:xfrm>
            <a:off x="1758114" y="680411"/>
            <a:ext cx="7385886" cy="4914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r>
              <a:rPr lang="en-US" dirty="0" err="1">
                <a:solidFill>
                  <a:schemeClr val="bg1"/>
                </a:solidFill>
              </a:rPr>
              <a:t>AoS</a:t>
            </a:r>
            <a:r>
              <a:rPr lang="en-US" dirty="0">
                <a:solidFill>
                  <a:schemeClr val="bg1"/>
                </a:solidFill>
              </a:rPr>
              <a:t> vs </a:t>
            </a:r>
            <a:r>
              <a:rPr lang="en-US" dirty="0" err="1">
                <a:solidFill>
                  <a:schemeClr val="bg1"/>
                </a:solidFill>
              </a:rPr>
              <a:t>SoA</a:t>
            </a:r>
            <a:r>
              <a:rPr lang="en-US" dirty="0">
                <a:solidFill>
                  <a:schemeClr val="bg1"/>
                </a:solidFill>
              </a:rPr>
              <a:t> (Array of Structs vs Struct of Arrays) (AKA: cache friendly)</a:t>
            </a:r>
          </a:p>
        </p:txBody>
      </p:sp>
      <p:graphicFrame>
        <p:nvGraphicFramePr>
          <p:cNvPr id="475" name="Shape 475"/>
          <p:cNvGraphicFramePr/>
          <p:nvPr>
            <p:extLst>
              <p:ext uri="{D42A27DB-BD31-4B8C-83A1-F6EECF244321}">
                <p14:modId xmlns:p14="http://schemas.microsoft.com/office/powerpoint/2010/main" val="111243036"/>
              </p:ext>
            </p:extLst>
          </p:nvPr>
        </p:nvGraphicFramePr>
        <p:xfrm>
          <a:off x="3612400" y="1140100"/>
          <a:ext cx="5359900" cy="3565890"/>
        </p:xfrm>
        <a:graphic>
          <a:graphicData uri="http://schemas.openxmlformats.org/drawingml/2006/table">
            <a:tbl>
              <a:tblPr>
                <a:noFill/>
                <a:effectLst>
                  <a:outerShdw blurRad="50800" dist="38100" dir="5400000" algn="t" rotWithShape="0">
                    <a:prstClr val="black">
                      <a:alpha val="40000"/>
                    </a:prstClr>
                  </a:outerShdw>
                </a:effectLst>
                <a:tableStyleId>{2B338345-9443-4A2C-AD3C-90BA8752D4C8}</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gridCol w="382850">
                  <a:extLst>
                    <a:ext uri="{9D8B030D-6E8A-4147-A177-3AD203B41FA5}">
                      <a16:colId xmlns:a16="http://schemas.microsoft.com/office/drawing/2014/main" val="20005"/>
                    </a:ext>
                  </a:extLst>
                </a:gridCol>
                <a:gridCol w="382850">
                  <a:extLst>
                    <a:ext uri="{9D8B030D-6E8A-4147-A177-3AD203B41FA5}">
                      <a16:colId xmlns:a16="http://schemas.microsoft.com/office/drawing/2014/main" val="20006"/>
                    </a:ext>
                  </a:extLst>
                </a:gridCol>
                <a:gridCol w="382850">
                  <a:extLst>
                    <a:ext uri="{9D8B030D-6E8A-4147-A177-3AD203B41FA5}">
                      <a16:colId xmlns:a16="http://schemas.microsoft.com/office/drawing/2014/main" val="20007"/>
                    </a:ext>
                  </a:extLst>
                </a:gridCol>
                <a:gridCol w="382850">
                  <a:extLst>
                    <a:ext uri="{9D8B030D-6E8A-4147-A177-3AD203B41FA5}">
                      <a16:colId xmlns:a16="http://schemas.microsoft.com/office/drawing/2014/main" val="20008"/>
                    </a:ext>
                  </a:extLst>
                </a:gridCol>
                <a:gridCol w="382850">
                  <a:extLst>
                    <a:ext uri="{9D8B030D-6E8A-4147-A177-3AD203B41FA5}">
                      <a16:colId xmlns:a16="http://schemas.microsoft.com/office/drawing/2014/main" val="20009"/>
                    </a:ext>
                  </a:extLst>
                </a:gridCol>
                <a:gridCol w="382850">
                  <a:extLst>
                    <a:ext uri="{9D8B030D-6E8A-4147-A177-3AD203B41FA5}">
                      <a16:colId xmlns:a16="http://schemas.microsoft.com/office/drawing/2014/main" val="20010"/>
                    </a:ext>
                  </a:extLst>
                </a:gridCol>
                <a:gridCol w="382850">
                  <a:extLst>
                    <a:ext uri="{9D8B030D-6E8A-4147-A177-3AD203B41FA5}">
                      <a16:colId xmlns:a16="http://schemas.microsoft.com/office/drawing/2014/main" val="20011"/>
                    </a:ext>
                  </a:extLst>
                </a:gridCol>
                <a:gridCol w="382850">
                  <a:extLst>
                    <a:ext uri="{9D8B030D-6E8A-4147-A177-3AD203B41FA5}">
                      <a16:colId xmlns:a16="http://schemas.microsoft.com/office/drawing/2014/main" val="20012"/>
                    </a:ext>
                  </a:extLst>
                </a:gridCol>
                <a:gridCol w="382850">
                  <a:extLst>
                    <a:ext uri="{9D8B030D-6E8A-4147-A177-3AD203B41FA5}">
                      <a16:colId xmlns:a16="http://schemas.microsoft.com/office/drawing/2014/main" val="20013"/>
                    </a:ext>
                  </a:extLst>
                </a:gridCol>
              </a:tblGrid>
              <a:tr h="219900">
                <a:tc>
                  <a:txBody>
                    <a:bodyPr/>
                    <a:lstStyle/>
                    <a:p>
                      <a:pPr lvl="0" rtl="0">
                        <a:spcBef>
                          <a:spcPts val="0"/>
                        </a:spcBef>
                        <a:buNone/>
                      </a:pPr>
                      <a:r>
                        <a:rPr lang="en">
                          <a:solidFill>
                            <a:srgbClr val="FF0000"/>
                          </a:solidFill>
                        </a:rPr>
                        <a:t>[b</a:t>
                      </a:r>
                    </a:p>
                  </a:txBody>
                  <a:tcPr marL="91425" marR="91425" marT="91425" marB="91425">
                    <a:solidFill>
                      <a:schemeClr val="lt1"/>
                    </a:solidFill>
                  </a:tcPr>
                </a:tc>
                <a:tc>
                  <a:txBody>
                    <a:bodyPr/>
                    <a:lstStyle/>
                    <a:p>
                      <a:pPr lvl="0" rtl="0">
                        <a:spcBef>
                          <a:spcPts val="0"/>
                        </a:spcBef>
                        <a:buNone/>
                      </a:pPr>
                      <a:r>
                        <a:rPr lang="en">
                          <a:solidFill>
                            <a:srgbClr val="FF0000"/>
                          </a:solidFill>
                        </a:rPr>
                        <a:t>b</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solidFill>
                            <a:srgbClr val="FF0000"/>
                          </a:solidFill>
                        </a:rPr>
                        <a:t>[b</a:t>
                      </a:r>
                    </a:p>
                  </a:txBody>
                  <a:tcPr marL="91425" marR="91425" marT="91425" marB="91425">
                    <a:solidFill>
                      <a:schemeClr val="lt1"/>
                    </a:solidFill>
                  </a:tcPr>
                </a:tc>
                <a:tc>
                  <a:txBody>
                    <a:bodyPr/>
                    <a:lstStyle/>
                    <a:p>
                      <a:pPr lvl="0" rtl="0">
                        <a:spcBef>
                          <a:spcPts val="0"/>
                        </a:spcBef>
                        <a:buNone/>
                      </a:pPr>
                      <a:r>
                        <a:rPr lang="en">
                          <a:solidFill>
                            <a:srgbClr val="FF0000"/>
                          </a:solidFill>
                        </a:rPr>
                        <a:t>b</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extLst>
                  <a:ext uri="{0D108BD9-81ED-4DB2-BD59-A6C34878D82A}">
                    <a16:rowId xmlns:a16="http://schemas.microsoft.com/office/drawing/2014/main" val="10000"/>
                  </a:ext>
                </a:extLst>
              </a:tr>
              <a:tr h="219900">
                <a:tc>
                  <a:txBody>
                    <a:bodyPr/>
                    <a:lstStyle/>
                    <a:p>
                      <a:pPr lvl="0" rtl="0">
                        <a:spcBef>
                          <a:spcPts val="0"/>
                        </a:spcBef>
                        <a:buNone/>
                      </a:pPr>
                      <a:r>
                        <a:rPr lang="en">
                          <a:solidFill>
                            <a:srgbClr val="FF0000"/>
                          </a:solidFill>
                        </a:rPr>
                        <a:t>[b</a:t>
                      </a:r>
                    </a:p>
                  </a:txBody>
                  <a:tcPr marL="91425" marR="91425" marT="91425" marB="91425">
                    <a:solidFill>
                      <a:schemeClr val="lt1"/>
                    </a:solidFill>
                  </a:tcPr>
                </a:tc>
                <a:tc>
                  <a:txBody>
                    <a:bodyPr/>
                    <a:lstStyle/>
                    <a:p>
                      <a:pPr lvl="0" rtl="0">
                        <a:spcBef>
                          <a:spcPts val="0"/>
                        </a:spcBef>
                        <a:buNone/>
                      </a:pPr>
                      <a:r>
                        <a:rPr lang="en" dirty="0">
                          <a:solidFill>
                            <a:srgbClr val="FF0000"/>
                          </a:solidFill>
                        </a:rPr>
                        <a:t>b</a:t>
                      </a:r>
                    </a:p>
                  </a:txBody>
                  <a:tcPr marL="91425" marR="91425" marT="91425" marB="91425">
                    <a:solidFill>
                      <a:schemeClr val="lt1"/>
                    </a:solidFill>
                  </a:tcPr>
                </a:tc>
                <a:tc>
                  <a:txBody>
                    <a:bodyPr/>
                    <a:lstStyle/>
                    <a:p>
                      <a:pPr lvl="0" rtl="0">
                        <a:spcBef>
                          <a:spcPts val="0"/>
                        </a:spcBef>
                        <a:buNone/>
                      </a:pPr>
                      <a:r>
                        <a:rPr lang="en" dirty="0"/>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solidFill>
                            <a:srgbClr val="FF0000"/>
                          </a:solidFill>
                        </a:rPr>
                        <a:t>[b</a:t>
                      </a:r>
                    </a:p>
                  </a:txBody>
                  <a:tcPr marL="91425" marR="91425" marT="91425" marB="91425">
                    <a:solidFill>
                      <a:schemeClr val="lt1"/>
                    </a:solidFill>
                  </a:tcPr>
                </a:tc>
                <a:tc>
                  <a:txBody>
                    <a:bodyPr/>
                    <a:lstStyle/>
                    <a:p>
                      <a:pPr lvl="0" rtl="0">
                        <a:spcBef>
                          <a:spcPts val="0"/>
                        </a:spcBef>
                        <a:buNone/>
                      </a:pPr>
                      <a:r>
                        <a:rPr lang="en">
                          <a:solidFill>
                            <a:srgbClr val="FF0000"/>
                          </a:solidFill>
                        </a:rPr>
                        <a:t>b</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dirty="0"/>
                        <a:t>s</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extLst>
                  <a:ext uri="{0D108BD9-81ED-4DB2-BD59-A6C34878D82A}">
                    <a16:rowId xmlns:a16="http://schemas.microsoft.com/office/drawing/2014/main" val="10001"/>
                  </a:ext>
                </a:extLst>
              </a:tr>
              <a:tr h="219900">
                <a:tc>
                  <a:txBody>
                    <a:bodyPr/>
                    <a:lstStyle/>
                    <a:p>
                      <a:pPr lvl="0" rtl="0">
                        <a:spcBef>
                          <a:spcPts val="0"/>
                        </a:spcBef>
                        <a:buNone/>
                      </a:pPr>
                      <a:r>
                        <a:rPr lang="en">
                          <a:solidFill>
                            <a:srgbClr val="FF0000"/>
                          </a:solidFill>
                        </a:rPr>
                        <a:t>[b</a:t>
                      </a:r>
                    </a:p>
                  </a:txBody>
                  <a:tcPr marL="91425" marR="91425" marT="91425" marB="91425">
                    <a:solidFill>
                      <a:schemeClr val="lt1"/>
                    </a:solidFill>
                  </a:tcPr>
                </a:tc>
                <a:tc>
                  <a:txBody>
                    <a:bodyPr/>
                    <a:lstStyle/>
                    <a:p>
                      <a:pPr lvl="0" rtl="0">
                        <a:spcBef>
                          <a:spcPts val="0"/>
                        </a:spcBef>
                        <a:buNone/>
                      </a:pPr>
                      <a:r>
                        <a:rPr lang="en">
                          <a:solidFill>
                            <a:srgbClr val="FF0000"/>
                          </a:solidFill>
                        </a:rPr>
                        <a:t>b</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solidFill>
                            <a:srgbClr val="FF0000"/>
                          </a:solidFill>
                        </a:rPr>
                        <a:t>[b</a:t>
                      </a:r>
                    </a:p>
                  </a:txBody>
                  <a:tcPr marL="91425" marR="91425" marT="91425" marB="91425">
                    <a:solidFill>
                      <a:schemeClr val="lt1"/>
                    </a:solidFill>
                  </a:tcPr>
                </a:tc>
                <a:tc>
                  <a:txBody>
                    <a:bodyPr/>
                    <a:lstStyle/>
                    <a:p>
                      <a:pPr lvl="0" rtl="0">
                        <a:spcBef>
                          <a:spcPts val="0"/>
                        </a:spcBef>
                        <a:buNone/>
                      </a:pPr>
                      <a:r>
                        <a:rPr lang="en">
                          <a:solidFill>
                            <a:srgbClr val="FF0000"/>
                          </a:solidFill>
                        </a:rPr>
                        <a:t>b</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extLst>
                  <a:ext uri="{0D108BD9-81ED-4DB2-BD59-A6C34878D82A}">
                    <a16:rowId xmlns:a16="http://schemas.microsoft.com/office/drawing/2014/main" val="10002"/>
                  </a:ext>
                </a:extLst>
              </a:tr>
              <a:tr h="219900">
                <a:tc>
                  <a:txBody>
                    <a:bodyPr/>
                    <a:lstStyle/>
                    <a:p>
                      <a:pPr lvl="0" rtl="0">
                        <a:spcBef>
                          <a:spcPts val="0"/>
                        </a:spcBef>
                        <a:buNone/>
                      </a:pPr>
                      <a:r>
                        <a:rPr lang="en">
                          <a:solidFill>
                            <a:srgbClr val="FF0000"/>
                          </a:solidFill>
                        </a:rPr>
                        <a:t>[b</a:t>
                      </a:r>
                    </a:p>
                  </a:txBody>
                  <a:tcPr marL="91425" marR="91425" marT="91425" marB="91425">
                    <a:solidFill>
                      <a:schemeClr val="lt1"/>
                    </a:solidFill>
                  </a:tcPr>
                </a:tc>
                <a:tc>
                  <a:txBody>
                    <a:bodyPr/>
                    <a:lstStyle/>
                    <a:p>
                      <a:pPr lvl="0" rtl="0">
                        <a:spcBef>
                          <a:spcPts val="0"/>
                        </a:spcBef>
                        <a:buNone/>
                      </a:pPr>
                      <a:r>
                        <a:rPr lang="en">
                          <a:solidFill>
                            <a:srgbClr val="FF0000"/>
                          </a:solidFill>
                        </a:rPr>
                        <a:t>b</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solidFill>
                            <a:srgbClr val="FF0000"/>
                          </a:solidFill>
                        </a:rPr>
                        <a:t>[b</a:t>
                      </a:r>
                    </a:p>
                  </a:txBody>
                  <a:tcPr marL="91425" marR="91425" marT="91425" marB="91425">
                    <a:solidFill>
                      <a:schemeClr val="lt1"/>
                    </a:solidFill>
                  </a:tcPr>
                </a:tc>
                <a:tc>
                  <a:txBody>
                    <a:bodyPr/>
                    <a:lstStyle/>
                    <a:p>
                      <a:pPr lvl="0" rtl="0">
                        <a:spcBef>
                          <a:spcPts val="0"/>
                        </a:spcBef>
                        <a:buNone/>
                      </a:pPr>
                      <a:r>
                        <a:rPr lang="en">
                          <a:solidFill>
                            <a:srgbClr val="FF0000"/>
                          </a:solidFill>
                        </a:rPr>
                        <a:t>b</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extLst>
                  <a:ext uri="{0D108BD9-81ED-4DB2-BD59-A6C34878D82A}">
                    <a16:rowId xmlns:a16="http://schemas.microsoft.com/office/drawing/2014/main" val="10003"/>
                  </a:ext>
                </a:extLst>
              </a:tr>
              <a:tr h="219900">
                <a:tc>
                  <a:txBody>
                    <a:bodyPr/>
                    <a:lstStyle/>
                    <a:p>
                      <a:pPr lvl="0" rtl="0">
                        <a:spcBef>
                          <a:spcPts val="0"/>
                        </a:spcBef>
                        <a:buNone/>
                      </a:pPr>
                      <a:r>
                        <a:rPr lang="en">
                          <a:solidFill>
                            <a:srgbClr val="FF0000"/>
                          </a:solidFill>
                        </a:rPr>
                        <a:t>[b</a:t>
                      </a:r>
                    </a:p>
                  </a:txBody>
                  <a:tcPr marL="91425" marR="91425" marT="91425" marB="91425">
                    <a:solidFill>
                      <a:schemeClr val="lt1"/>
                    </a:solidFill>
                  </a:tcPr>
                </a:tc>
                <a:tc>
                  <a:txBody>
                    <a:bodyPr/>
                    <a:lstStyle/>
                    <a:p>
                      <a:pPr lvl="0" rtl="0">
                        <a:spcBef>
                          <a:spcPts val="0"/>
                        </a:spcBef>
                        <a:buNone/>
                      </a:pPr>
                      <a:r>
                        <a:rPr lang="en" dirty="0">
                          <a:solidFill>
                            <a:srgbClr val="FF0000"/>
                          </a:solidFill>
                        </a:rPr>
                        <a:t>b</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solidFill>
                            <a:srgbClr val="FF0000"/>
                          </a:solidFill>
                        </a:rPr>
                        <a:t>[b</a:t>
                      </a:r>
                    </a:p>
                  </a:txBody>
                  <a:tcPr marL="91425" marR="91425" marT="91425" marB="91425">
                    <a:solidFill>
                      <a:schemeClr val="lt1"/>
                    </a:solidFill>
                  </a:tcPr>
                </a:tc>
                <a:tc>
                  <a:txBody>
                    <a:bodyPr/>
                    <a:lstStyle/>
                    <a:p>
                      <a:pPr lvl="0" rtl="0">
                        <a:spcBef>
                          <a:spcPts val="0"/>
                        </a:spcBef>
                        <a:buNone/>
                      </a:pPr>
                      <a:r>
                        <a:rPr lang="en">
                          <a:solidFill>
                            <a:srgbClr val="FF0000"/>
                          </a:solidFill>
                        </a:rPr>
                        <a:t>b</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extLst>
                  <a:ext uri="{0D108BD9-81ED-4DB2-BD59-A6C34878D82A}">
                    <a16:rowId xmlns:a16="http://schemas.microsoft.com/office/drawing/2014/main" val="10004"/>
                  </a:ext>
                </a:extLst>
              </a:tr>
              <a:tr h="219900">
                <a:tc>
                  <a:txBody>
                    <a:bodyPr/>
                    <a:lstStyle/>
                    <a:p>
                      <a:pPr lvl="0" rtl="0">
                        <a:spcBef>
                          <a:spcPts val="0"/>
                        </a:spcBef>
                        <a:buNone/>
                      </a:pPr>
                      <a:r>
                        <a:rPr lang="en">
                          <a:solidFill>
                            <a:srgbClr val="FF0000"/>
                          </a:solidFill>
                        </a:rPr>
                        <a:t>[b</a:t>
                      </a:r>
                    </a:p>
                  </a:txBody>
                  <a:tcPr marL="91425" marR="91425" marT="91425" marB="91425">
                    <a:solidFill>
                      <a:schemeClr val="lt1"/>
                    </a:solidFill>
                  </a:tcPr>
                </a:tc>
                <a:tc>
                  <a:txBody>
                    <a:bodyPr/>
                    <a:lstStyle/>
                    <a:p>
                      <a:pPr lvl="0" rtl="0">
                        <a:spcBef>
                          <a:spcPts val="0"/>
                        </a:spcBef>
                        <a:buNone/>
                      </a:pPr>
                      <a:r>
                        <a:rPr lang="en">
                          <a:solidFill>
                            <a:srgbClr val="FF0000"/>
                          </a:solidFill>
                        </a:rPr>
                        <a:t>b</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solidFill>
                            <a:srgbClr val="FF0000"/>
                          </a:solidFill>
                        </a:rPr>
                        <a:t>[b</a:t>
                      </a:r>
                    </a:p>
                  </a:txBody>
                  <a:tcPr marL="91425" marR="91425" marT="91425" marB="91425">
                    <a:solidFill>
                      <a:schemeClr val="lt1"/>
                    </a:solidFill>
                  </a:tcPr>
                </a:tc>
                <a:tc>
                  <a:txBody>
                    <a:bodyPr/>
                    <a:lstStyle/>
                    <a:p>
                      <a:pPr lvl="0" rtl="0">
                        <a:spcBef>
                          <a:spcPts val="0"/>
                        </a:spcBef>
                        <a:buNone/>
                      </a:pPr>
                      <a:r>
                        <a:rPr lang="en">
                          <a:solidFill>
                            <a:srgbClr val="FF0000"/>
                          </a:solidFill>
                        </a:rPr>
                        <a:t>b</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extLst>
                  <a:ext uri="{0D108BD9-81ED-4DB2-BD59-A6C34878D82A}">
                    <a16:rowId xmlns:a16="http://schemas.microsoft.com/office/drawing/2014/main" val="10005"/>
                  </a:ext>
                </a:extLst>
              </a:tr>
              <a:tr h="219900">
                <a:tc>
                  <a:txBody>
                    <a:bodyPr/>
                    <a:lstStyle/>
                    <a:p>
                      <a:pPr lvl="0" rtl="0">
                        <a:spcBef>
                          <a:spcPts val="0"/>
                        </a:spcBef>
                        <a:buNone/>
                      </a:pPr>
                      <a:r>
                        <a:rPr lang="en">
                          <a:solidFill>
                            <a:srgbClr val="FF0000"/>
                          </a:solidFill>
                        </a:rPr>
                        <a:t>[b</a:t>
                      </a:r>
                    </a:p>
                  </a:txBody>
                  <a:tcPr marL="91425" marR="91425" marT="91425" marB="91425">
                    <a:solidFill>
                      <a:schemeClr val="lt1"/>
                    </a:solidFill>
                  </a:tcPr>
                </a:tc>
                <a:tc>
                  <a:txBody>
                    <a:bodyPr/>
                    <a:lstStyle/>
                    <a:p>
                      <a:pPr lvl="0" rtl="0">
                        <a:spcBef>
                          <a:spcPts val="0"/>
                        </a:spcBef>
                        <a:buNone/>
                      </a:pPr>
                      <a:r>
                        <a:rPr lang="en">
                          <a:solidFill>
                            <a:srgbClr val="FF0000"/>
                          </a:solidFill>
                        </a:rPr>
                        <a:t>b</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solidFill>
                            <a:srgbClr val="FF0000"/>
                          </a:solidFill>
                        </a:rPr>
                        <a:t>[b</a:t>
                      </a:r>
                    </a:p>
                  </a:txBody>
                  <a:tcPr marL="91425" marR="91425" marT="91425" marB="91425">
                    <a:solidFill>
                      <a:schemeClr val="lt1"/>
                    </a:solidFill>
                  </a:tcPr>
                </a:tc>
                <a:tc>
                  <a:txBody>
                    <a:bodyPr/>
                    <a:lstStyle/>
                    <a:p>
                      <a:pPr lvl="0" rtl="0">
                        <a:spcBef>
                          <a:spcPts val="0"/>
                        </a:spcBef>
                        <a:buNone/>
                      </a:pPr>
                      <a:r>
                        <a:rPr lang="en">
                          <a:solidFill>
                            <a:srgbClr val="FF0000"/>
                          </a:solidFill>
                        </a:rPr>
                        <a:t>b</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extLst>
                  <a:ext uri="{0D108BD9-81ED-4DB2-BD59-A6C34878D82A}">
                    <a16:rowId xmlns:a16="http://schemas.microsoft.com/office/drawing/2014/main" val="10006"/>
                  </a:ext>
                </a:extLst>
              </a:tr>
              <a:tr h="219900">
                <a:tc>
                  <a:txBody>
                    <a:bodyPr/>
                    <a:lstStyle/>
                    <a:p>
                      <a:pPr lvl="0" rtl="0">
                        <a:spcBef>
                          <a:spcPts val="0"/>
                        </a:spcBef>
                        <a:buNone/>
                      </a:pPr>
                      <a:r>
                        <a:rPr lang="en">
                          <a:solidFill>
                            <a:srgbClr val="FF0000"/>
                          </a:solidFill>
                        </a:rPr>
                        <a:t>[b</a:t>
                      </a:r>
                    </a:p>
                  </a:txBody>
                  <a:tcPr marL="91425" marR="91425" marT="91425" marB="91425">
                    <a:solidFill>
                      <a:schemeClr val="lt1"/>
                    </a:solidFill>
                  </a:tcPr>
                </a:tc>
                <a:tc>
                  <a:txBody>
                    <a:bodyPr/>
                    <a:lstStyle/>
                    <a:p>
                      <a:pPr lvl="0" rtl="0">
                        <a:spcBef>
                          <a:spcPts val="0"/>
                        </a:spcBef>
                        <a:buNone/>
                      </a:pPr>
                      <a:r>
                        <a:rPr lang="en">
                          <a:solidFill>
                            <a:srgbClr val="FF0000"/>
                          </a:solidFill>
                        </a:rPr>
                        <a:t>b</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solidFill>
                            <a:srgbClr val="FF0000"/>
                          </a:solidFill>
                        </a:rPr>
                        <a:t>[b</a:t>
                      </a:r>
                    </a:p>
                  </a:txBody>
                  <a:tcPr marL="91425" marR="91425" marT="91425" marB="91425">
                    <a:solidFill>
                      <a:schemeClr val="lt1"/>
                    </a:solidFill>
                  </a:tcPr>
                </a:tc>
                <a:tc>
                  <a:txBody>
                    <a:bodyPr/>
                    <a:lstStyle/>
                    <a:p>
                      <a:pPr lvl="0" rtl="0">
                        <a:spcBef>
                          <a:spcPts val="0"/>
                        </a:spcBef>
                        <a:buNone/>
                      </a:pPr>
                      <a:r>
                        <a:rPr lang="en">
                          <a:solidFill>
                            <a:srgbClr val="FF0000"/>
                          </a:solidFill>
                        </a:rPr>
                        <a:t>b</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extLst>
                  <a:ext uri="{0D108BD9-81ED-4DB2-BD59-A6C34878D82A}">
                    <a16:rowId xmlns:a16="http://schemas.microsoft.com/office/drawing/2014/main" val="10007"/>
                  </a:ext>
                </a:extLst>
              </a:tr>
              <a:tr h="219900">
                <a:tc>
                  <a:txBody>
                    <a:bodyPr/>
                    <a:lstStyle/>
                    <a:p>
                      <a:pPr lvl="0" rtl="0">
                        <a:spcBef>
                          <a:spcPts val="0"/>
                        </a:spcBef>
                        <a:buNone/>
                      </a:pPr>
                      <a:r>
                        <a:rPr lang="en">
                          <a:solidFill>
                            <a:srgbClr val="FF0000"/>
                          </a:solidFill>
                        </a:rPr>
                        <a:t>[b</a:t>
                      </a:r>
                    </a:p>
                  </a:txBody>
                  <a:tcPr marL="91425" marR="91425" marT="91425" marB="91425">
                    <a:solidFill>
                      <a:schemeClr val="lt1"/>
                    </a:solidFill>
                  </a:tcPr>
                </a:tc>
                <a:tc>
                  <a:txBody>
                    <a:bodyPr/>
                    <a:lstStyle/>
                    <a:p>
                      <a:pPr lvl="0" rtl="0">
                        <a:spcBef>
                          <a:spcPts val="0"/>
                        </a:spcBef>
                        <a:buNone/>
                      </a:pPr>
                      <a:r>
                        <a:rPr lang="en">
                          <a:solidFill>
                            <a:srgbClr val="FF0000"/>
                          </a:solidFill>
                        </a:rPr>
                        <a:t>b</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a:solidFill>
                            <a:srgbClr val="FF0000"/>
                          </a:solidFill>
                        </a:rPr>
                        <a:t>[b</a:t>
                      </a:r>
                    </a:p>
                  </a:txBody>
                  <a:tcPr marL="91425" marR="91425" marT="91425" marB="91425">
                    <a:solidFill>
                      <a:schemeClr val="lt1"/>
                    </a:solidFill>
                  </a:tcPr>
                </a:tc>
                <a:tc>
                  <a:txBody>
                    <a:bodyPr/>
                    <a:lstStyle/>
                    <a:p>
                      <a:pPr lvl="0" rtl="0">
                        <a:spcBef>
                          <a:spcPts val="0"/>
                        </a:spcBef>
                        <a:buNone/>
                      </a:pPr>
                      <a:r>
                        <a:rPr lang="en">
                          <a:solidFill>
                            <a:srgbClr val="FF0000"/>
                          </a:solidFill>
                        </a:rPr>
                        <a:t>b</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s</a:t>
                      </a:r>
                    </a:p>
                  </a:txBody>
                  <a:tcPr marL="91425" marR="91425" marT="91425" marB="91425">
                    <a:solidFill>
                      <a:schemeClr val="lt1"/>
                    </a:solidFill>
                  </a:tcPr>
                </a:tc>
                <a:tc>
                  <a:txBody>
                    <a:bodyPr/>
                    <a:lstStyle/>
                    <a:p>
                      <a:pPr lvl="0" rtl="0">
                        <a:spcBef>
                          <a:spcPts val="0"/>
                        </a:spcBef>
                        <a:buNone/>
                      </a:pPr>
                      <a:r>
                        <a:rPr lang="en"/>
                        <a:t>o</a:t>
                      </a:r>
                    </a:p>
                  </a:txBody>
                  <a:tcPr marL="91425" marR="91425" marT="91425" marB="91425">
                    <a:solidFill>
                      <a:schemeClr val="lt1"/>
                    </a:solidFill>
                  </a:tcPr>
                </a:tc>
                <a:tc>
                  <a:txBody>
                    <a:bodyPr/>
                    <a:lstStyle/>
                    <a:p>
                      <a:pPr lvl="0" rtl="0">
                        <a:spcBef>
                          <a:spcPts val="0"/>
                        </a:spcBef>
                        <a:buNone/>
                      </a:pPr>
                      <a:r>
                        <a:rPr lang="en" dirty="0"/>
                        <a:t>o]</a:t>
                      </a:r>
                    </a:p>
                  </a:txBody>
                  <a:tcPr marL="91425" marR="91425" marT="91425" marB="91425">
                    <a:solidFill>
                      <a:schemeClr val="lt1"/>
                    </a:solidFill>
                  </a:tcPr>
                </a:tc>
                <a:extLst>
                  <a:ext uri="{0D108BD9-81ED-4DB2-BD59-A6C34878D82A}">
                    <a16:rowId xmlns:a16="http://schemas.microsoft.com/office/drawing/2014/main" val="10008"/>
                  </a:ext>
                </a:extLst>
              </a:tr>
            </a:tbl>
          </a:graphicData>
        </a:graphic>
      </p:graphicFrame>
      <p:sp>
        <p:nvSpPr>
          <p:cNvPr id="12" name="Shape 71">
            <a:extLst>
              <a:ext uri="{FF2B5EF4-FFF2-40B4-BE49-F238E27FC236}">
                <a16:creationId xmlns:a16="http://schemas.microsoft.com/office/drawing/2014/main" id="{7F95C36D-10A6-4C50-B432-4F58922444FB}"/>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Shape 482"/>
        <p:cNvGrpSpPr/>
        <p:nvPr/>
      </p:nvGrpSpPr>
      <p:grpSpPr>
        <a:xfrm>
          <a:off x="0" y="0"/>
          <a:ext cx="0" cy="0"/>
          <a:chOff x="0" y="0"/>
          <a:chExt cx="0" cy="0"/>
        </a:xfrm>
      </p:grpSpPr>
      <p:sp>
        <p:nvSpPr>
          <p:cNvPr id="22" name="Rectangle 21"/>
          <p:cNvSpPr/>
          <p:nvPr/>
        </p:nvSpPr>
        <p:spPr>
          <a:xfrm>
            <a:off x="0" y="0"/>
            <a:ext cx="9144000" cy="450406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Shape 483"/>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485" name="Shape 485"/>
          <p:cNvSpPr txBox="1"/>
          <p:nvPr/>
        </p:nvSpPr>
        <p:spPr>
          <a:xfrm>
            <a:off x="4683852" y="1018516"/>
            <a:ext cx="3901800" cy="3482757"/>
          </a:xfrm>
          <a:prstGeom prst="rect">
            <a:avLst/>
          </a:prstGeom>
          <a:noFill/>
          <a:ln>
            <a:noFill/>
          </a:ln>
        </p:spPr>
        <p:txBody>
          <a:bodyPr lIns="91425" tIns="91425" rIns="91425" bIns="91425" anchor="t" anchorCtr="0">
            <a:noAutofit/>
          </a:bodyPr>
          <a:lstStyle/>
          <a:p>
            <a:pPr lvl="0" rtl="0">
              <a:spcBef>
                <a:spcPts val="0"/>
              </a:spcBef>
              <a:buNone/>
            </a:pPr>
            <a:r>
              <a:rPr lang="en" sz="1300" dirty="0">
                <a:solidFill>
                  <a:schemeClr val="bg1"/>
                </a:solidFill>
                <a:latin typeface="Consolas"/>
                <a:ea typeface="Consolas"/>
                <a:cs typeface="Consolas"/>
                <a:sym typeface="Consolas"/>
              </a:rPr>
              <a:t>struct cell_type{</a:t>
            </a:r>
          </a:p>
          <a:p>
            <a:pPr lvl="0" rtl="0">
              <a:spcBef>
                <a:spcPts val="0"/>
              </a:spcBef>
              <a:buNone/>
            </a:pPr>
            <a:r>
              <a:rPr lang="en" sz="1300" dirty="0">
                <a:solidFill>
                  <a:schemeClr val="bg1"/>
                </a:solidFill>
                <a:latin typeface="Consolas"/>
                <a:ea typeface="Consolas"/>
                <a:cs typeface="Consolas"/>
                <a:sym typeface="Consolas"/>
              </a:rPr>
              <a:t>   sample_type sample;</a:t>
            </a:r>
          </a:p>
          <a:p>
            <a:pPr lvl="0" rtl="0">
              <a:spcBef>
                <a:spcPts val="0"/>
              </a:spcBef>
              <a:buNone/>
            </a:pPr>
            <a:r>
              <a:rPr lang="en" sz="1300" dirty="0">
                <a:solidFill>
                  <a:schemeClr val="bg1"/>
                </a:solidFill>
                <a:latin typeface="Consolas"/>
                <a:ea typeface="Consolas"/>
                <a:cs typeface="Consolas"/>
                <a:sym typeface="Consolas"/>
              </a:rPr>
              <a:t>   other_stuff other;</a:t>
            </a:r>
          </a:p>
          <a:p>
            <a:pPr lvl="0" rtl="0">
              <a:spcBef>
                <a:spcPts val="0"/>
              </a:spcBef>
              <a:buNone/>
            </a:pPr>
            <a:r>
              <a:rPr lang="en" sz="1300" dirty="0">
                <a:solidFill>
                  <a:schemeClr val="bg1"/>
                </a:solidFill>
                <a:latin typeface="Consolas"/>
                <a:ea typeface="Consolas"/>
                <a:cs typeface="Consolas"/>
                <a:sym typeface="Consolas"/>
              </a:rPr>
              <a:t>};</a:t>
            </a:r>
            <a:endParaRPr sz="1300" dirty="0">
              <a:solidFill>
                <a:schemeClr val="bg1"/>
              </a:solidFill>
              <a:latin typeface="Consolas"/>
              <a:ea typeface="Consolas"/>
              <a:cs typeface="Consolas"/>
              <a:sym typeface="Consolas"/>
            </a:endParaRPr>
          </a:p>
          <a:p>
            <a:pPr lvl="0">
              <a:spcBef>
                <a:spcPts val="0"/>
              </a:spcBef>
              <a:buClr>
                <a:schemeClr val="dk1"/>
              </a:buClr>
              <a:buSzPct val="110000"/>
              <a:buFont typeface="Arial"/>
              <a:buNone/>
            </a:pPr>
            <a:r>
              <a:rPr lang="en" sz="1300" b="1" dirty="0">
                <a:solidFill>
                  <a:srgbClr val="FF9B9B"/>
                </a:solidFill>
                <a:latin typeface="Consolas"/>
                <a:ea typeface="Consolas"/>
                <a:cs typeface="Consolas"/>
                <a:sym typeface="Consolas"/>
              </a:rPr>
              <a:t>vector&lt;checking_box&gt; blocks;</a:t>
            </a:r>
          </a:p>
          <a:p>
            <a:pPr lvl="0" rtl="0">
              <a:spcBef>
                <a:spcPts val="0"/>
              </a:spcBef>
              <a:buNone/>
            </a:pPr>
            <a:r>
              <a:rPr lang="en" sz="1300" dirty="0">
                <a:solidFill>
                  <a:schemeClr val="bg1"/>
                </a:solidFill>
                <a:latin typeface="Consolas"/>
                <a:ea typeface="Consolas"/>
                <a:cs typeface="Consolas"/>
                <a:sym typeface="Consolas"/>
              </a:rPr>
              <a:t>vector&lt;cell_type&gt; cells;</a:t>
            </a:r>
          </a:p>
          <a:p>
            <a:pPr lvl="0" rtl="0">
              <a:spcBef>
                <a:spcPts val="0"/>
              </a:spcBef>
              <a:buNone/>
            </a:pPr>
            <a:endParaRPr lang="en" sz="1300" dirty="0">
              <a:solidFill>
                <a:schemeClr val="bg1"/>
              </a:solidFill>
              <a:latin typeface="Consolas"/>
              <a:ea typeface="Consolas"/>
              <a:cs typeface="Consolas"/>
              <a:sym typeface="Consolas"/>
            </a:endParaRPr>
          </a:p>
          <a:p>
            <a:pPr lvl="0" rtl="0">
              <a:spcBef>
                <a:spcPts val="0"/>
              </a:spcBef>
              <a:buNone/>
            </a:pPr>
            <a:r>
              <a:rPr lang="en" sz="1300" dirty="0">
                <a:solidFill>
                  <a:schemeClr val="bg1"/>
                </a:solidFill>
                <a:latin typeface="Consolas"/>
                <a:ea typeface="Consolas"/>
                <a:cs typeface="Consolas"/>
                <a:sym typeface="Consolas"/>
              </a:rPr>
              <a:t>//------------------------------------</a:t>
            </a:r>
            <a:endParaRPr sz="1300" dirty="0">
              <a:solidFill>
                <a:schemeClr val="bg1"/>
              </a:solidFill>
              <a:latin typeface="Consolas"/>
              <a:ea typeface="Consolas"/>
              <a:cs typeface="Consolas"/>
              <a:sym typeface="Consolas"/>
            </a:endParaRPr>
          </a:p>
          <a:p>
            <a:pPr lvl="0" rtl="0">
              <a:spcBef>
                <a:spcPts val="0"/>
              </a:spcBef>
              <a:buNone/>
            </a:pPr>
            <a:endParaRPr lang="en" sz="1300" dirty="0">
              <a:solidFill>
                <a:schemeClr val="bg1"/>
              </a:solidFill>
              <a:latin typeface="Consolas"/>
              <a:ea typeface="Consolas"/>
              <a:cs typeface="Consolas"/>
              <a:sym typeface="Consolas"/>
            </a:endParaRPr>
          </a:p>
          <a:p>
            <a:pPr lvl="0" rtl="0">
              <a:spcBef>
                <a:spcPts val="0"/>
              </a:spcBef>
              <a:buNone/>
            </a:pPr>
            <a:r>
              <a:rPr lang="en" sz="1300" dirty="0">
                <a:solidFill>
                  <a:schemeClr val="bg1"/>
                </a:solidFill>
                <a:latin typeface="Consolas"/>
                <a:ea typeface="Consolas"/>
                <a:cs typeface="Consolas"/>
                <a:sym typeface="Consolas"/>
              </a:rPr>
              <a:t>point3d point;</a:t>
            </a:r>
          </a:p>
          <a:p>
            <a:pPr lvl="0" rtl="0">
              <a:spcBef>
                <a:spcPts val="0"/>
              </a:spcBef>
              <a:buNone/>
            </a:pPr>
            <a:endParaRPr lang="en" sz="1300" dirty="0">
              <a:solidFill>
                <a:schemeClr val="bg1"/>
              </a:solidFill>
              <a:latin typeface="Consolas"/>
              <a:ea typeface="Consolas"/>
              <a:cs typeface="Consolas"/>
              <a:sym typeface="Consolas"/>
            </a:endParaRPr>
          </a:p>
          <a:p>
            <a:pPr lvl="0" rtl="0">
              <a:spcBef>
                <a:spcPts val="0"/>
              </a:spcBef>
              <a:buNone/>
            </a:pPr>
            <a:r>
              <a:rPr lang="en" sz="1300" dirty="0">
                <a:solidFill>
                  <a:schemeClr val="bg1"/>
                </a:solidFill>
                <a:latin typeface="Consolas"/>
                <a:ea typeface="Consolas"/>
                <a:cs typeface="Consolas"/>
                <a:sym typeface="Consolas"/>
              </a:rPr>
              <a:t>for(int i=0; i&lt;size; ++i)</a:t>
            </a:r>
          </a:p>
          <a:p>
            <a:pPr lvl="0"/>
            <a:r>
              <a:rPr lang="en" sz="1300" dirty="0">
                <a:solidFill>
                  <a:schemeClr val="bg1"/>
                </a:solidFill>
                <a:latin typeface="Consolas"/>
                <a:ea typeface="Consolas"/>
                <a:cs typeface="Consolas"/>
                <a:sym typeface="Consolas"/>
              </a:rPr>
              <a:t>   if(</a:t>
            </a:r>
            <a:r>
              <a:rPr lang="en" sz="1300" b="1" dirty="0">
                <a:solidFill>
                  <a:srgbClr val="FF9B9B"/>
                </a:solidFill>
                <a:latin typeface="Consolas"/>
                <a:ea typeface="Consolas"/>
                <a:cs typeface="Consolas"/>
                <a:sym typeface="Consolas"/>
              </a:rPr>
              <a:t>blocks</a:t>
            </a:r>
            <a:r>
              <a:rPr lang="en" sz="1300" dirty="0">
                <a:solidFill>
                  <a:schemeClr val="bg1"/>
                </a:solidFill>
                <a:latin typeface="Consolas"/>
                <a:ea typeface="Consolas"/>
                <a:cs typeface="Consolas"/>
                <a:sym typeface="Consolas"/>
              </a:rPr>
              <a:t>[i].check(point))</a:t>
            </a:r>
          </a:p>
          <a:p>
            <a:pPr lvl="0"/>
            <a:r>
              <a:rPr lang="en" sz="1300" dirty="0">
                <a:solidFill>
                  <a:schemeClr val="bg1"/>
                </a:solidFill>
                <a:latin typeface="Consolas"/>
                <a:ea typeface="Consolas"/>
                <a:cs typeface="Consolas"/>
                <a:sym typeface="Consolas"/>
              </a:rPr>
              <a:t>   {</a:t>
            </a:r>
          </a:p>
          <a:p>
            <a:pPr lvl="0"/>
            <a:r>
              <a:rPr lang="en" sz="1300" b="1" dirty="0">
                <a:solidFill>
                  <a:srgbClr val="FF9B9B"/>
                </a:solidFill>
                <a:latin typeface="Consolas"/>
                <a:ea typeface="Consolas"/>
                <a:cs typeface="Consolas"/>
                <a:sym typeface="Consolas"/>
              </a:rPr>
              <a:t>      auto&amp; cell = cells[i];</a:t>
            </a:r>
          </a:p>
          <a:p>
            <a:pPr lvl="0"/>
            <a:r>
              <a:rPr lang="en" sz="1300" dirty="0">
                <a:solidFill>
                  <a:schemeClr val="bg1"/>
                </a:solidFill>
                <a:latin typeface="Consolas"/>
                <a:ea typeface="Consolas"/>
                <a:cs typeface="Consolas"/>
                <a:sym typeface="Consolas"/>
              </a:rPr>
              <a:t>      // do important things with cell</a:t>
            </a:r>
          </a:p>
          <a:p>
            <a:pPr lvl="0"/>
            <a:r>
              <a:rPr lang="en" sz="1300" dirty="0">
                <a:solidFill>
                  <a:schemeClr val="bg1"/>
                </a:solidFill>
                <a:latin typeface="Consolas"/>
                <a:ea typeface="Consolas"/>
                <a:cs typeface="Consolas"/>
                <a:sym typeface="Consolas"/>
              </a:rPr>
              <a:t>   }</a:t>
            </a:r>
          </a:p>
        </p:txBody>
      </p:sp>
      <p:sp>
        <p:nvSpPr>
          <p:cNvPr id="487" name="Shape 48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bg1"/>
                </a:solidFill>
              </a:rPr>
              <a:t>37</a:t>
            </a:fld>
            <a:endParaRPr lang="en">
              <a:solidFill>
                <a:schemeClr val="bg1"/>
              </a:solidFill>
            </a:endParaRPr>
          </a:p>
        </p:txBody>
      </p:sp>
      <p:sp>
        <p:nvSpPr>
          <p:cNvPr id="488" name="Shape 488"/>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a:r>
              <a:rPr lang="en" dirty="0">
                <a:solidFill>
                  <a:schemeClr val="lt1"/>
                </a:solidFill>
              </a:rPr>
              <a:t>6) </a:t>
            </a:r>
            <a:r>
              <a:rPr lang="en-US" dirty="0" err="1">
                <a:solidFill>
                  <a:schemeClr val="lt1"/>
                </a:solidFill>
              </a:rPr>
              <a:t>Conoce</a:t>
            </a:r>
            <a:r>
              <a:rPr lang="en-US" dirty="0">
                <a:solidFill>
                  <a:schemeClr val="lt1"/>
                </a:solidFill>
              </a:rPr>
              <a:t> </a:t>
            </a:r>
            <a:r>
              <a:rPr lang="en-US" dirty="0" err="1">
                <a:solidFill>
                  <a:schemeClr val="lt1"/>
                </a:solidFill>
              </a:rPr>
              <a:t>tus</a:t>
            </a:r>
            <a:r>
              <a:rPr lang="en-US" dirty="0">
                <a:solidFill>
                  <a:schemeClr val="lt1"/>
                </a:solidFill>
              </a:rPr>
              <a:t> </a:t>
            </a:r>
            <a:r>
              <a:rPr lang="en-US" dirty="0" err="1">
                <a:solidFill>
                  <a:schemeClr val="lt1"/>
                </a:solidFill>
              </a:rPr>
              <a:t>estructuras</a:t>
            </a:r>
            <a:r>
              <a:rPr lang="en-US" dirty="0">
                <a:solidFill>
                  <a:schemeClr val="lt1"/>
                </a:solidFill>
              </a:rPr>
              <a:t> de </a:t>
            </a:r>
            <a:r>
              <a:rPr lang="en-US" dirty="0" err="1">
                <a:solidFill>
                  <a:schemeClr val="lt1"/>
                </a:solidFill>
              </a:rPr>
              <a:t>datos</a:t>
            </a:r>
            <a:endParaRPr lang="en" dirty="0">
              <a:solidFill>
                <a:srgbClr val="FFFFFF"/>
              </a:solidFill>
            </a:endParaRPr>
          </a:p>
        </p:txBody>
      </p:sp>
      <p:sp>
        <p:nvSpPr>
          <p:cNvPr id="489" name="Shape 489"/>
          <p:cNvSpPr txBox="1"/>
          <p:nvPr/>
        </p:nvSpPr>
        <p:spPr>
          <a:xfrm>
            <a:off x="311700" y="1021311"/>
            <a:ext cx="3901800" cy="3482756"/>
          </a:xfrm>
          <a:prstGeom prst="rect">
            <a:avLst/>
          </a:prstGeom>
          <a:noFill/>
          <a:ln>
            <a:noFill/>
          </a:ln>
        </p:spPr>
        <p:txBody>
          <a:bodyPr lIns="91425" tIns="91425" rIns="91425" bIns="91425" anchor="t" anchorCtr="0">
            <a:noAutofit/>
          </a:bodyPr>
          <a:lstStyle/>
          <a:p>
            <a:pPr lvl="0" rtl="0">
              <a:spcBef>
                <a:spcPts val="0"/>
              </a:spcBef>
              <a:buNone/>
            </a:pPr>
            <a:r>
              <a:rPr lang="en" sz="1300" dirty="0">
                <a:solidFill>
                  <a:schemeClr val="bg1"/>
                </a:solidFill>
                <a:latin typeface="Consolas"/>
                <a:ea typeface="Consolas"/>
                <a:cs typeface="Consolas"/>
                <a:sym typeface="Consolas"/>
              </a:rPr>
              <a:t>struct cell_type{</a:t>
            </a:r>
          </a:p>
          <a:p>
            <a:pPr lvl="0" rtl="0">
              <a:spcBef>
                <a:spcPts val="0"/>
              </a:spcBef>
              <a:buNone/>
            </a:pPr>
            <a:r>
              <a:rPr lang="en" sz="1300" b="1" dirty="0">
                <a:solidFill>
                  <a:schemeClr val="bg1"/>
                </a:solidFill>
                <a:latin typeface="Consolas"/>
                <a:ea typeface="Consolas"/>
                <a:cs typeface="Consolas"/>
                <a:sym typeface="Consolas"/>
              </a:rPr>
              <a:t>   </a:t>
            </a:r>
            <a:r>
              <a:rPr lang="en" sz="1300" dirty="0">
                <a:solidFill>
                  <a:srgbClr val="FF9B9B"/>
                </a:solidFill>
                <a:latin typeface="Consolas"/>
                <a:ea typeface="Consolas"/>
                <a:cs typeface="Consolas"/>
                <a:sym typeface="Consolas"/>
              </a:rPr>
              <a:t>checking_box block;</a:t>
            </a:r>
          </a:p>
          <a:p>
            <a:pPr lvl="0"/>
            <a:r>
              <a:rPr lang="en" sz="1300" dirty="0">
                <a:solidFill>
                  <a:schemeClr val="bg1"/>
                </a:solidFill>
                <a:latin typeface="Consolas"/>
                <a:ea typeface="Consolas"/>
                <a:cs typeface="Consolas"/>
                <a:sym typeface="Consolas"/>
              </a:rPr>
              <a:t>   sample_type sample;</a:t>
            </a:r>
            <a:endParaRPr lang="en" dirty="0">
              <a:solidFill>
                <a:schemeClr val="bg1"/>
              </a:solidFill>
              <a:latin typeface="Consolas"/>
              <a:ea typeface="Consolas"/>
              <a:cs typeface="Consolas"/>
              <a:sym typeface="Consolas"/>
            </a:endParaRPr>
          </a:p>
          <a:p>
            <a:pPr lvl="0"/>
            <a:r>
              <a:rPr lang="en" dirty="0">
                <a:solidFill>
                  <a:schemeClr val="bg1"/>
                </a:solidFill>
                <a:latin typeface="Consolas"/>
                <a:ea typeface="Consolas"/>
                <a:cs typeface="Consolas"/>
                <a:sym typeface="Consolas"/>
              </a:rPr>
              <a:t>   other_stuff other;</a:t>
            </a:r>
          </a:p>
          <a:p>
            <a:pPr lvl="0"/>
            <a:r>
              <a:rPr lang="en" sz="1300" dirty="0">
                <a:solidFill>
                  <a:schemeClr val="bg1"/>
                </a:solidFill>
                <a:latin typeface="Consolas"/>
                <a:ea typeface="Consolas"/>
                <a:cs typeface="Consolas"/>
                <a:sym typeface="Consolas"/>
              </a:rPr>
              <a:t>};</a:t>
            </a:r>
            <a:endParaRPr sz="1300" dirty="0">
              <a:solidFill>
                <a:schemeClr val="bg1"/>
              </a:solidFill>
              <a:latin typeface="Consolas"/>
              <a:ea typeface="Consolas"/>
              <a:cs typeface="Consolas"/>
              <a:sym typeface="Consolas"/>
            </a:endParaRPr>
          </a:p>
          <a:p>
            <a:pPr lvl="0" rtl="0">
              <a:spcBef>
                <a:spcPts val="0"/>
              </a:spcBef>
              <a:buNone/>
            </a:pPr>
            <a:r>
              <a:rPr lang="en" sz="1300" dirty="0">
                <a:solidFill>
                  <a:schemeClr val="bg1"/>
                </a:solidFill>
                <a:latin typeface="Consolas"/>
                <a:ea typeface="Consolas"/>
                <a:cs typeface="Consolas"/>
                <a:sym typeface="Consolas"/>
              </a:rPr>
              <a:t>vector&lt;cell_type&gt; cells;</a:t>
            </a:r>
          </a:p>
          <a:p>
            <a:pPr lvl="0" rtl="0">
              <a:spcBef>
                <a:spcPts val="0"/>
              </a:spcBef>
              <a:buNone/>
            </a:pPr>
            <a:endParaRPr lang="en" sz="1300" dirty="0">
              <a:solidFill>
                <a:schemeClr val="bg1"/>
              </a:solidFill>
              <a:latin typeface="Consolas"/>
              <a:ea typeface="Consolas"/>
              <a:cs typeface="Consolas"/>
              <a:sym typeface="Consolas"/>
            </a:endParaRPr>
          </a:p>
          <a:p>
            <a:pPr lvl="0" rtl="0">
              <a:spcBef>
                <a:spcPts val="0"/>
              </a:spcBef>
              <a:buNone/>
            </a:pPr>
            <a:r>
              <a:rPr lang="en" sz="1300" dirty="0">
                <a:solidFill>
                  <a:schemeClr val="bg1"/>
                </a:solidFill>
                <a:latin typeface="Consolas"/>
                <a:ea typeface="Consolas"/>
                <a:cs typeface="Consolas"/>
                <a:sym typeface="Consolas"/>
              </a:rPr>
              <a:t>//------------------------------------</a:t>
            </a:r>
          </a:p>
          <a:p>
            <a:pPr lvl="0" rtl="0">
              <a:spcBef>
                <a:spcPts val="0"/>
              </a:spcBef>
              <a:buNone/>
            </a:pPr>
            <a:endParaRPr lang="en" sz="1300" dirty="0">
              <a:solidFill>
                <a:schemeClr val="bg1"/>
              </a:solidFill>
              <a:latin typeface="Consolas"/>
              <a:ea typeface="Consolas"/>
              <a:cs typeface="Consolas"/>
              <a:sym typeface="Consolas"/>
            </a:endParaRPr>
          </a:p>
          <a:p>
            <a:pPr lvl="0" rtl="0">
              <a:spcBef>
                <a:spcPts val="0"/>
              </a:spcBef>
              <a:buNone/>
            </a:pPr>
            <a:r>
              <a:rPr lang="en" sz="1300" dirty="0">
                <a:solidFill>
                  <a:schemeClr val="bg1"/>
                </a:solidFill>
                <a:latin typeface="Consolas"/>
                <a:ea typeface="Consolas"/>
                <a:cs typeface="Consolas"/>
                <a:sym typeface="Consolas"/>
              </a:rPr>
              <a:t>point3d point;</a:t>
            </a:r>
          </a:p>
          <a:p>
            <a:pPr lvl="0" rtl="0">
              <a:spcBef>
                <a:spcPts val="0"/>
              </a:spcBef>
              <a:buNone/>
            </a:pPr>
            <a:endParaRPr lang="en" sz="1300" dirty="0">
              <a:solidFill>
                <a:schemeClr val="bg1"/>
              </a:solidFill>
              <a:latin typeface="Consolas"/>
              <a:ea typeface="Consolas"/>
              <a:cs typeface="Consolas"/>
              <a:sym typeface="Consolas"/>
            </a:endParaRPr>
          </a:p>
          <a:p>
            <a:pPr lvl="0" rtl="0">
              <a:spcBef>
                <a:spcPts val="0"/>
              </a:spcBef>
              <a:buNone/>
            </a:pPr>
            <a:r>
              <a:rPr lang="en" sz="1300" dirty="0">
                <a:solidFill>
                  <a:schemeClr val="bg1"/>
                </a:solidFill>
                <a:latin typeface="Consolas"/>
                <a:ea typeface="Consolas"/>
                <a:cs typeface="Consolas"/>
                <a:sym typeface="Consolas"/>
              </a:rPr>
              <a:t>for(int i=0; i&lt;size; ++i)</a:t>
            </a:r>
          </a:p>
          <a:p>
            <a:pPr lvl="0"/>
            <a:r>
              <a:rPr lang="en" sz="1300" dirty="0">
                <a:solidFill>
                  <a:schemeClr val="bg1"/>
                </a:solidFill>
                <a:latin typeface="Consolas"/>
                <a:ea typeface="Consolas"/>
                <a:cs typeface="Consolas"/>
                <a:sym typeface="Consolas"/>
              </a:rPr>
              <a:t>   if(cells[i].block.check(point))</a:t>
            </a:r>
          </a:p>
          <a:p>
            <a:pPr lvl="0"/>
            <a:r>
              <a:rPr lang="en" sz="1300" dirty="0">
                <a:solidFill>
                  <a:schemeClr val="bg1"/>
                </a:solidFill>
                <a:latin typeface="Consolas"/>
                <a:ea typeface="Consolas"/>
                <a:cs typeface="Consolas"/>
                <a:sym typeface="Consolas"/>
              </a:rPr>
              <a:t>   {</a:t>
            </a:r>
          </a:p>
          <a:p>
            <a:pPr lvl="0"/>
            <a:r>
              <a:rPr lang="en" sz="1300" dirty="0">
                <a:solidFill>
                  <a:schemeClr val="bg1"/>
                </a:solidFill>
                <a:latin typeface="Consolas"/>
                <a:ea typeface="Consolas"/>
                <a:cs typeface="Consolas"/>
                <a:sym typeface="Consolas"/>
              </a:rPr>
              <a:t>      // do important things with cells        </a:t>
            </a:r>
          </a:p>
          <a:p>
            <a:pPr lvl="0"/>
            <a:r>
              <a:rPr lang="en" sz="1300" dirty="0">
                <a:solidFill>
                  <a:schemeClr val="bg1"/>
                </a:solidFill>
                <a:latin typeface="Consolas"/>
                <a:ea typeface="Consolas"/>
                <a:cs typeface="Consolas"/>
                <a:sym typeface="Consolas"/>
              </a:rPr>
              <a:t>   }</a:t>
            </a:r>
          </a:p>
        </p:txBody>
      </p:sp>
      <p:cxnSp>
        <p:nvCxnSpPr>
          <p:cNvPr id="490" name="Shape 490"/>
          <p:cNvCxnSpPr/>
          <p:nvPr/>
        </p:nvCxnSpPr>
        <p:spPr>
          <a:xfrm>
            <a:off x="2439587" y="1442545"/>
            <a:ext cx="2309751" cy="613470"/>
          </a:xfrm>
          <a:prstGeom prst="straightConnector1">
            <a:avLst/>
          </a:prstGeom>
          <a:noFill/>
          <a:ln w="9525" cap="flat" cmpd="sng">
            <a:solidFill>
              <a:srgbClr val="FF0000"/>
            </a:solidFill>
            <a:prstDash val="solid"/>
            <a:round/>
            <a:headEnd type="none" w="lg" len="lg"/>
            <a:tailEnd type="triangle" w="lg" len="lg"/>
          </a:ln>
        </p:spPr>
      </p:cxnSp>
      <p:pic>
        <p:nvPicPr>
          <p:cNvPr id="16" name="Imagen 1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sp>
        <p:nvSpPr>
          <p:cNvPr id="24" name="Shape 496"/>
          <p:cNvSpPr txBox="1">
            <a:spLocks/>
          </p:cNvSpPr>
          <p:nvPr/>
        </p:nvSpPr>
        <p:spPr>
          <a:xfrm>
            <a:off x="1758114" y="680411"/>
            <a:ext cx="7385886" cy="39391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r>
              <a:rPr lang="en-US" dirty="0" err="1">
                <a:solidFill>
                  <a:schemeClr val="bg1"/>
                </a:solidFill>
              </a:rPr>
              <a:t>AoS</a:t>
            </a:r>
            <a:r>
              <a:rPr lang="en-US" dirty="0">
                <a:solidFill>
                  <a:schemeClr val="bg1"/>
                </a:solidFill>
              </a:rPr>
              <a:t> vs </a:t>
            </a:r>
            <a:r>
              <a:rPr lang="en-US" dirty="0" err="1">
                <a:solidFill>
                  <a:schemeClr val="bg1"/>
                </a:solidFill>
              </a:rPr>
              <a:t>SoA</a:t>
            </a:r>
            <a:r>
              <a:rPr lang="en-US" dirty="0">
                <a:solidFill>
                  <a:schemeClr val="bg1"/>
                </a:solidFill>
              </a:rPr>
              <a:t> (Array of Structs vs Struct of Arrays) (AKA: cache friendly)</a:t>
            </a:r>
          </a:p>
        </p:txBody>
      </p:sp>
      <p:sp>
        <p:nvSpPr>
          <p:cNvPr id="12" name="Shape 71">
            <a:extLst>
              <a:ext uri="{FF2B5EF4-FFF2-40B4-BE49-F238E27FC236}">
                <a16:creationId xmlns:a16="http://schemas.microsoft.com/office/drawing/2014/main" id="{4C2AF26E-7D4C-4CA9-B701-D7F678D0B68A}"/>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Shape 494"/>
        <p:cNvGrpSpPr/>
        <p:nvPr/>
      </p:nvGrpSpPr>
      <p:grpSpPr>
        <a:xfrm>
          <a:off x="0" y="0"/>
          <a:ext cx="0" cy="0"/>
          <a:chOff x="0" y="0"/>
          <a:chExt cx="0" cy="0"/>
        </a:xfrm>
      </p:grpSpPr>
      <p:pic>
        <p:nvPicPr>
          <p:cNvPr id="15" name="Imagen 1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sp>
        <p:nvSpPr>
          <p:cNvPr id="20" name="Rectangle 19"/>
          <p:cNvSpPr/>
          <p:nvPr/>
        </p:nvSpPr>
        <p:spPr>
          <a:xfrm>
            <a:off x="0" y="0"/>
            <a:ext cx="9144000" cy="450406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98" name="Shape 498"/>
          <p:cNvGraphicFramePr/>
          <p:nvPr>
            <p:extLst>
              <p:ext uri="{D42A27DB-BD31-4B8C-83A1-F6EECF244321}">
                <p14:modId xmlns:p14="http://schemas.microsoft.com/office/powerpoint/2010/main" val="1680362411"/>
              </p:ext>
            </p:extLst>
          </p:nvPr>
        </p:nvGraphicFramePr>
        <p:xfrm>
          <a:off x="3612400" y="1136050"/>
          <a:ext cx="5359900" cy="3565890"/>
        </p:xfrm>
        <a:graphic>
          <a:graphicData uri="http://schemas.openxmlformats.org/drawingml/2006/table">
            <a:tbl>
              <a:tblPr>
                <a:noFill/>
                <a:effectLst>
                  <a:outerShdw blurRad="50800" dist="38100" dir="5400000" algn="t" rotWithShape="0">
                    <a:prstClr val="black">
                      <a:alpha val="40000"/>
                    </a:prstClr>
                  </a:outerShdw>
                </a:effectLst>
                <a:tableStyleId>{2B338345-9443-4A2C-AD3C-90BA8752D4C8}</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gridCol w="382850">
                  <a:extLst>
                    <a:ext uri="{9D8B030D-6E8A-4147-A177-3AD203B41FA5}">
                      <a16:colId xmlns:a16="http://schemas.microsoft.com/office/drawing/2014/main" val="20005"/>
                    </a:ext>
                  </a:extLst>
                </a:gridCol>
                <a:gridCol w="382850">
                  <a:extLst>
                    <a:ext uri="{9D8B030D-6E8A-4147-A177-3AD203B41FA5}">
                      <a16:colId xmlns:a16="http://schemas.microsoft.com/office/drawing/2014/main" val="20006"/>
                    </a:ext>
                  </a:extLst>
                </a:gridCol>
                <a:gridCol w="382850">
                  <a:extLst>
                    <a:ext uri="{9D8B030D-6E8A-4147-A177-3AD203B41FA5}">
                      <a16:colId xmlns:a16="http://schemas.microsoft.com/office/drawing/2014/main" val="20007"/>
                    </a:ext>
                  </a:extLst>
                </a:gridCol>
                <a:gridCol w="382850">
                  <a:extLst>
                    <a:ext uri="{9D8B030D-6E8A-4147-A177-3AD203B41FA5}">
                      <a16:colId xmlns:a16="http://schemas.microsoft.com/office/drawing/2014/main" val="20008"/>
                    </a:ext>
                  </a:extLst>
                </a:gridCol>
                <a:gridCol w="382850">
                  <a:extLst>
                    <a:ext uri="{9D8B030D-6E8A-4147-A177-3AD203B41FA5}">
                      <a16:colId xmlns:a16="http://schemas.microsoft.com/office/drawing/2014/main" val="20009"/>
                    </a:ext>
                  </a:extLst>
                </a:gridCol>
                <a:gridCol w="382850">
                  <a:extLst>
                    <a:ext uri="{9D8B030D-6E8A-4147-A177-3AD203B41FA5}">
                      <a16:colId xmlns:a16="http://schemas.microsoft.com/office/drawing/2014/main" val="20010"/>
                    </a:ext>
                  </a:extLst>
                </a:gridCol>
                <a:gridCol w="382850">
                  <a:extLst>
                    <a:ext uri="{9D8B030D-6E8A-4147-A177-3AD203B41FA5}">
                      <a16:colId xmlns:a16="http://schemas.microsoft.com/office/drawing/2014/main" val="20011"/>
                    </a:ext>
                  </a:extLst>
                </a:gridCol>
                <a:gridCol w="382850">
                  <a:extLst>
                    <a:ext uri="{9D8B030D-6E8A-4147-A177-3AD203B41FA5}">
                      <a16:colId xmlns:a16="http://schemas.microsoft.com/office/drawing/2014/main" val="20012"/>
                    </a:ext>
                  </a:extLst>
                </a:gridCol>
                <a:gridCol w="382850">
                  <a:extLst>
                    <a:ext uri="{9D8B030D-6E8A-4147-A177-3AD203B41FA5}">
                      <a16:colId xmlns:a16="http://schemas.microsoft.com/office/drawing/2014/main" val="20013"/>
                    </a:ext>
                  </a:extLst>
                </a:gridCol>
              </a:tblGrid>
              <a:tr h="219900">
                <a:tc>
                  <a:txBody>
                    <a:bodyPr/>
                    <a:lstStyle/>
                    <a:p>
                      <a:pPr lvl="0" rtl="0">
                        <a:spcBef>
                          <a:spcPts val="0"/>
                        </a:spcBef>
                        <a:buNone/>
                      </a:pPr>
                      <a:r>
                        <a:rPr lang="en">
                          <a:solidFill>
                            <a:srgbClr val="FF0000"/>
                          </a:solidFill>
                        </a:rPr>
                        <a:t>[b</a:t>
                      </a:r>
                    </a:p>
                  </a:txBody>
                  <a:tcPr marL="91425" marR="91425" marT="91425" marB="91425">
                    <a:solidFill>
                      <a:schemeClr val="bg1"/>
                    </a:solidFill>
                  </a:tcPr>
                </a:tc>
                <a:tc>
                  <a:txBody>
                    <a:bodyPr/>
                    <a:lstStyle/>
                    <a:p>
                      <a:pPr lvl="0" rtl="0">
                        <a:spcBef>
                          <a:spcPts val="0"/>
                        </a:spcBef>
                        <a:buNone/>
                      </a:pPr>
                      <a:r>
                        <a:rPr lang="en">
                          <a:solidFill>
                            <a:srgbClr val="FF0000"/>
                          </a:solidFill>
                        </a:rPr>
                        <a:t>b]</a:t>
                      </a:r>
                    </a:p>
                  </a:txBody>
                  <a:tcPr marL="91425" marR="91425" marT="91425" marB="91425">
                    <a:solidFill>
                      <a:schemeClr val="bg1"/>
                    </a:solidFill>
                  </a:tcPr>
                </a:tc>
                <a:tc>
                  <a:txBody>
                    <a:bodyPr/>
                    <a:lstStyle/>
                    <a:p>
                      <a:pPr lvl="0" rtl="0">
                        <a:spcBef>
                          <a:spcPts val="0"/>
                        </a:spcBef>
                        <a:buNone/>
                      </a:pPr>
                      <a:r>
                        <a:rPr lang="en">
                          <a:solidFill>
                            <a:srgbClr val="FF0000"/>
                          </a:solidFill>
                        </a:rPr>
                        <a:t>[b</a:t>
                      </a:r>
                    </a:p>
                  </a:txBody>
                  <a:tcPr marL="91425" marR="91425" marT="91425" marB="91425">
                    <a:solidFill>
                      <a:schemeClr val="bg1"/>
                    </a:solidFill>
                  </a:tcPr>
                </a:tc>
                <a:tc>
                  <a:txBody>
                    <a:bodyPr/>
                    <a:lstStyle/>
                    <a:p>
                      <a:pPr lvl="0" rtl="0">
                        <a:spcBef>
                          <a:spcPts val="0"/>
                        </a:spcBef>
                        <a:buNone/>
                      </a:pPr>
                      <a:r>
                        <a:rPr lang="en">
                          <a:solidFill>
                            <a:srgbClr val="FF0000"/>
                          </a:solidFill>
                        </a:rPr>
                        <a:t>b]</a:t>
                      </a:r>
                    </a:p>
                  </a:txBody>
                  <a:tcPr marL="91425" marR="91425" marT="91425" marB="91425">
                    <a:solidFill>
                      <a:schemeClr val="bg1"/>
                    </a:solidFill>
                  </a:tcPr>
                </a:tc>
                <a:tc>
                  <a:txBody>
                    <a:bodyPr/>
                    <a:lstStyle/>
                    <a:p>
                      <a:pPr lvl="0" rtl="0">
                        <a:spcBef>
                          <a:spcPts val="0"/>
                        </a:spcBef>
                        <a:buNone/>
                      </a:pPr>
                      <a:r>
                        <a:rPr lang="en">
                          <a:solidFill>
                            <a:srgbClr val="FF0000"/>
                          </a:solidFill>
                        </a:rPr>
                        <a:t>[b</a:t>
                      </a:r>
                    </a:p>
                  </a:txBody>
                  <a:tcPr marL="91425" marR="91425" marT="91425" marB="91425">
                    <a:solidFill>
                      <a:schemeClr val="bg1"/>
                    </a:solidFill>
                  </a:tcPr>
                </a:tc>
                <a:tc>
                  <a:txBody>
                    <a:bodyPr/>
                    <a:lstStyle/>
                    <a:p>
                      <a:pPr lvl="0" rtl="0">
                        <a:spcBef>
                          <a:spcPts val="0"/>
                        </a:spcBef>
                        <a:buNone/>
                      </a:pPr>
                      <a:r>
                        <a:rPr lang="en">
                          <a:solidFill>
                            <a:srgbClr val="FF0000"/>
                          </a:solidFill>
                        </a:rPr>
                        <a:t>b]</a:t>
                      </a:r>
                    </a:p>
                  </a:txBody>
                  <a:tcPr marL="91425" marR="91425" marT="91425" marB="91425">
                    <a:solidFill>
                      <a:schemeClr val="bg1"/>
                    </a:solidFill>
                  </a:tcPr>
                </a:tc>
                <a:tc>
                  <a:txBody>
                    <a:bodyPr/>
                    <a:lstStyle/>
                    <a:p>
                      <a:pPr lvl="0" rtl="0">
                        <a:spcBef>
                          <a:spcPts val="0"/>
                        </a:spcBef>
                        <a:buNone/>
                      </a:pPr>
                      <a:r>
                        <a:rPr lang="en">
                          <a:solidFill>
                            <a:srgbClr val="FF0000"/>
                          </a:solidFill>
                        </a:rPr>
                        <a:t>[b</a:t>
                      </a:r>
                    </a:p>
                  </a:txBody>
                  <a:tcPr marL="91425" marR="91425" marT="91425" marB="91425">
                    <a:solidFill>
                      <a:schemeClr val="bg1"/>
                    </a:solidFill>
                  </a:tcPr>
                </a:tc>
                <a:tc>
                  <a:txBody>
                    <a:bodyPr/>
                    <a:lstStyle/>
                    <a:p>
                      <a:pPr lvl="0" rtl="0">
                        <a:spcBef>
                          <a:spcPts val="0"/>
                        </a:spcBef>
                        <a:buNone/>
                      </a:pPr>
                      <a:r>
                        <a:rPr lang="en">
                          <a:solidFill>
                            <a:srgbClr val="FF0000"/>
                          </a:solidFill>
                        </a:rPr>
                        <a:t>b]</a:t>
                      </a:r>
                    </a:p>
                  </a:txBody>
                  <a:tcPr marL="91425" marR="91425" marT="91425" marB="91425">
                    <a:solidFill>
                      <a:schemeClr val="bg1"/>
                    </a:solidFill>
                  </a:tcPr>
                </a:tc>
                <a:tc>
                  <a:txBody>
                    <a:bodyPr/>
                    <a:lstStyle/>
                    <a:p>
                      <a:pPr lvl="0" rtl="0">
                        <a:spcBef>
                          <a:spcPts val="0"/>
                        </a:spcBef>
                        <a:buNone/>
                      </a:pPr>
                      <a:r>
                        <a:rPr lang="en">
                          <a:solidFill>
                            <a:srgbClr val="FF0000"/>
                          </a:solidFill>
                        </a:rPr>
                        <a:t>[b</a:t>
                      </a:r>
                    </a:p>
                  </a:txBody>
                  <a:tcPr marL="91425" marR="91425" marT="91425" marB="91425">
                    <a:solidFill>
                      <a:schemeClr val="bg1"/>
                    </a:solidFill>
                  </a:tcPr>
                </a:tc>
                <a:tc>
                  <a:txBody>
                    <a:bodyPr/>
                    <a:lstStyle/>
                    <a:p>
                      <a:pPr lvl="0" rtl="0">
                        <a:spcBef>
                          <a:spcPts val="0"/>
                        </a:spcBef>
                        <a:buNone/>
                      </a:pPr>
                      <a:r>
                        <a:rPr lang="en">
                          <a:solidFill>
                            <a:srgbClr val="FF0000"/>
                          </a:solidFill>
                        </a:rPr>
                        <a:t>b]</a:t>
                      </a:r>
                    </a:p>
                  </a:txBody>
                  <a:tcPr marL="91425" marR="91425" marT="91425" marB="91425">
                    <a:solidFill>
                      <a:schemeClr val="bg1"/>
                    </a:solidFill>
                  </a:tcPr>
                </a:tc>
                <a:tc>
                  <a:txBody>
                    <a:bodyPr/>
                    <a:lstStyle/>
                    <a:p>
                      <a:pPr lvl="0" rtl="0">
                        <a:spcBef>
                          <a:spcPts val="0"/>
                        </a:spcBef>
                        <a:buNone/>
                      </a:pPr>
                      <a:r>
                        <a:rPr lang="en">
                          <a:solidFill>
                            <a:srgbClr val="FF0000"/>
                          </a:solidFill>
                        </a:rPr>
                        <a:t>[b</a:t>
                      </a:r>
                    </a:p>
                  </a:txBody>
                  <a:tcPr marL="91425" marR="91425" marT="91425" marB="91425">
                    <a:solidFill>
                      <a:schemeClr val="bg1"/>
                    </a:solidFill>
                  </a:tcPr>
                </a:tc>
                <a:tc>
                  <a:txBody>
                    <a:bodyPr/>
                    <a:lstStyle/>
                    <a:p>
                      <a:pPr lvl="0" rtl="0">
                        <a:spcBef>
                          <a:spcPts val="0"/>
                        </a:spcBef>
                        <a:buNone/>
                      </a:pPr>
                      <a:r>
                        <a:rPr lang="en">
                          <a:solidFill>
                            <a:srgbClr val="FF0000"/>
                          </a:solidFill>
                        </a:rPr>
                        <a:t>b]</a:t>
                      </a:r>
                    </a:p>
                  </a:txBody>
                  <a:tcPr marL="91425" marR="91425" marT="91425" marB="91425">
                    <a:solidFill>
                      <a:schemeClr val="bg1"/>
                    </a:solidFill>
                  </a:tcPr>
                </a:tc>
                <a:tc>
                  <a:txBody>
                    <a:bodyPr/>
                    <a:lstStyle/>
                    <a:p>
                      <a:pPr lvl="0" rtl="0">
                        <a:spcBef>
                          <a:spcPts val="0"/>
                        </a:spcBef>
                        <a:buNone/>
                      </a:pPr>
                      <a:r>
                        <a:rPr lang="en">
                          <a:solidFill>
                            <a:srgbClr val="FF0000"/>
                          </a:solidFill>
                        </a:rPr>
                        <a:t>[b</a:t>
                      </a:r>
                    </a:p>
                  </a:txBody>
                  <a:tcPr marL="91425" marR="91425" marT="91425" marB="91425">
                    <a:solidFill>
                      <a:schemeClr val="bg1"/>
                    </a:solidFill>
                  </a:tcPr>
                </a:tc>
                <a:tc>
                  <a:txBody>
                    <a:bodyPr/>
                    <a:lstStyle/>
                    <a:p>
                      <a:pPr lvl="0" rtl="0">
                        <a:spcBef>
                          <a:spcPts val="0"/>
                        </a:spcBef>
                        <a:buNone/>
                      </a:pPr>
                      <a:r>
                        <a:rPr lang="en">
                          <a:solidFill>
                            <a:srgbClr val="FF0000"/>
                          </a:solidFill>
                        </a:rPr>
                        <a:t>b]</a:t>
                      </a:r>
                    </a:p>
                  </a:txBody>
                  <a:tcPr marL="91425" marR="91425" marT="91425" marB="91425">
                    <a:solidFill>
                      <a:schemeClr val="bg1"/>
                    </a:solidFill>
                  </a:tcPr>
                </a:tc>
                <a:extLst>
                  <a:ext uri="{0D108BD9-81ED-4DB2-BD59-A6C34878D82A}">
                    <a16:rowId xmlns:a16="http://schemas.microsoft.com/office/drawing/2014/main" val="10000"/>
                  </a:ext>
                </a:extLst>
              </a:tr>
              <a:tr h="219900">
                <a:tc>
                  <a:txBody>
                    <a:bodyPr/>
                    <a:lstStyle/>
                    <a:p>
                      <a:pPr lvl="0" rtl="0">
                        <a:spcBef>
                          <a:spcPts val="0"/>
                        </a:spcBef>
                        <a:buNone/>
                      </a:pPr>
                      <a:r>
                        <a:rPr lang="en">
                          <a:solidFill>
                            <a:srgbClr val="FF0000"/>
                          </a:solidFill>
                        </a:rPr>
                        <a:t>[b</a:t>
                      </a:r>
                    </a:p>
                  </a:txBody>
                  <a:tcPr marL="91425" marR="91425" marT="91425" marB="91425">
                    <a:solidFill>
                      <a:schemeClr val="bg1"/>
                    </a:solidFill>
                  </a:tcPr>
                </a:tc>
                <a:tc>
                  <a:txBody>
                    <a:bodyPr/>
                    <a:lstStyle/>
                    <a:p>
                      <a:pPr lvl="0" rtl="0">
                        <a:spcBef>
                          <a:spcPts val="0"/>
                        </a:spcBef>
                        <a:buNone/>
                      </a:pPr>
                      <a:r>
                        <a:rPr lang="en" dirty="0">
                          <a:solidFill>
                            <a:srgbClr val="FF0000"/>
                          </a:solidFill>
                        </a:rPr>
                        <a:t>b]</a:t>
                      </a:r>
                    </a:p>
                  </a:txBody>
                  <a:tcPr marL="91425" marR="91425" marT="91425" marB="91425">
                    <a:solidFill>
                      <a:schemeClr val="bg1"/>
                    </a:solidFill>
                  </a:tcPr>
                </a:tc>
                <a:tc>
                  <a:txBody>
                    <a:bodyPr/>
                    <a:lstStyle/>
                    <a:p>
                      <a:pPr lvl="0" rtl="0">
                        <a:spcBef>
                          <a:spcPts val="0"/>
                        </a:spcBef>
                        <a:buNone/>
                      </a:pPr>
                      <a:r>
                        <a:rPr lang="en">
                          <a:solidFill>
                            <a:srgbClr val="FF0000"/>
                          </a:solidFill>
                        </a:rPr>
                        <a:t>[b</a:t>
                      </a:r>
                    </a:p>
                  </a:txBody>
                  <a:tcPr marL="91425" marR="91425" marT="91425" marB="91425">
                    <a:solidFill>
                      <a:schemeClr val="bg1"/>
                    </a:solidFill>
                  </a:tcPr>
                </a:tc>
                <a:tc>
                  <a:txBody>
                    <a:bodyPr/>
                    <a:lstStyle/>
                    <a:p>
                      <a:pPr lvl="0" rtl="0">
                        <a:spcBef>
                          <a:spcPts val="0"/>
                        </a:spcBef>
                        <a:buNone/>
                      </a:pPr>
                      <a:r>
                        <a:rPr lang="en">
                          <a:solidFill>
                            <a:srgbClr val="FF0000"/>
                          </a:solidFill>
                        </a:rPr>
                        <a:t>b]</a:t>
                      </a:r>
                    </a:p>
                  </a:txBody>
                  <a:tcPr marL="91425" marR="91425" marT="91425" marB="91425">
                    <a:solidFill>
                      <a:schemeClr val="bg1"/>
                    </a:solidFill>
                  </a:tcPr>
                </a:tc>
                <a:tc>
                  <a:txBody>
                    <a:bodyPr/>
                    <a:lstStyle/>
                    <a:p>
                      <a:pPr lvl="0" rtl="0">
                        <a:spcBef>
                          <a:spcPts val="0"/>
                        </a:spcBef>
                        <a:buNone/>
                      </a:pPr>
                      <a:r>
                        <a:rPr lang="en" dirty="0">
                          <a:solidFill>
                            <a:srgbClr val="FF0000"/>
                          </a:solidFill>
                        </a:rPr>
                        <a:t>[b</a:t>
                      </a:r>
                    </a:p>
                  </a:txBody>
                  <a:tcPr marL="91425" marR="91425" marT="91425" marB="91425">
                    <a:solidFill>
                      <a:schemeClr val="bg1"/>
                    </a:solidFill>
                  </a:tcPr>
                </a:tc>
                <a:tc>
                  <a:txBody>
                    <a:bodyPr/>
                    <a:lstStyle/>
                    <a:p>
                      <a:pPr lvl="0" rtl="0">
                        <a:spcBef>
                          <a:spcPts val="0"/>
                        </a:spcBef>
                        <a:buNone/>
                      </a:pPr>
                      <a:r>
                        <a:rPr lang="en">
                          <a:solidFill>
                            <a:srgbClr val="FF0000"/>
                          </a:solidFill>
                        </a:rPr>
                        <a:t>b]</a:t>
                      </a:r>
                    </a:p>
                  </a:txBody>
                  <a:tcPr marL="91425" marR="91425" marT="91425" marB="91425">
                    <a:solidFill>
                      <a:schemeClr val="bg1"/>
                    </a:solidFill>
                  </a:tcPr>
                </a:tc>
                <a:tc>
                  <a:txBody>
                    <a:bodyPr/>
                    <a:lstStyle/>
                    <a:p>
                      <a:pPr lvl="0" rtl="0">
                        <a:spcBef>
                          <a:spcPts val="0"/>
                        </a:spcBef>
                        <a:buNone/>
                      </a:pPr>
                      <a:r>
                        <a:rPr lang="en">
                          <a:solidFill>
                            <a:srgbClr val="FF0000"/>
                          </a:solidFill>
                        </a:rPr>
                        <a:t>[b</a:t>
                      </a:r>
                    </a:p>
                  </a:txBody>
                  <a:tcPr marL="91425" marR="91425" marT="91425" marB="91425">
                    <a:solidFill>
                      <a:schemeClr val="bg1"/>
                    </a:solidFill>
                  </a:tcPr>
                </a:tc>
                <a:tc>
                  <a:txBody>
                    <a:bodyPr/>
                    <a:lstStyle/>
                    <a:p>
                      <a:pPr lvl="0" rtl="0">
                        <a:spcBef>
                          <a:spcPts val="0"/>
                        </a:spcBef>
                        <a:buNone/>
                      </a:pPr>
                      <a:r>
                        <a:rPr lang="en">
                          <a:solidFill>
                            <a:srgbClr val="FF0000"/>
                          </a:solidFill>
                        </a:rPr>
                        <a:t>b]</a:t>
                      </a:r>
                    </a:p>
                  </a:txBody>
                  <a:tcPr marL="91425" marR="91425" marT="91425" marB="91425">
                    <a:solidFill>
                      <a:schemeClr val="bg1"/>
                    </a:solidFill>
                  </a:tcPr>
                </a:tc>
                <a:tc>
                  <a:txBody>
                    <a:bodyPr/>
                    <a:lstStyle/>
                    <a:p>
                      <a:pPr lvl="0" rtl="0">
                        <a:spcBef>
                          <a:spcPts val="0"/>
                        </a:spcBef>
                        <a:buNone/>
                      </a:pPr>
                      <a:r>
                        <a:rPr lang="en">
                          <a:solidFill>
                            <a:srgbClr val="FF0000"/>
                          </a:solidFill>
                        </a:rPr>
                        <a:t>[b</a:t>
                      </a:r>
                    </a:p>
                  </a:txBody>
                  <a:tcPr marL="91425" marR="91425" marT="91425" marB="91425">
                    <a:solidFill>
                      <a:schemeClr val="bg1"/>
                    </a:solidFill>
                  </a:tcPr>
                </a:tc>
                <a:tc>
                  <a:txBody>
                    <a:bodyPr/>
                    <a:lstStyle/>
                    <a:p>
                      <a:pPr lvl="0" rtl="0">
                        <a:spcBef>
                          <a:spcPts val="0"/>
                        </a:spcBef>
                        <a:buNone/>
                      </a:pPr>
                      <a:r>
                        <a:rPr lang="en">
                          <a:solidFill>
                            <a:srgbClr val="FF0000"/>
                          </a:solidFill>
                        </a:rPr>
                        <a:t>b]</a:t>
                      </a:r>
                    </a:p>
                  </a:txBody>
                  <a:tcPr marL="91425" marR="91425" marT="91425" marB="91425">
                    <a:solidFill>
                      <a:schemeClr val="bg1"/>
                    </a:solidFill>
                  </a:tcPr>
                </a:tc>
                <a:tc>
                  <a:txBody>
                    <a:bodyPr/>
                    <a:lstStyle/>
                    <a:p>
                      <a:pPr lvl="0" rtl="0">
                        <a:spcBef>
                          <a:spcPts val="0"/>
                        </a:spcBef>
                        <a:buNone/>
                      </a:pPr>
                      <a:r>
                        <a:rPr lang="en">
                          <a:solidFill>
                            <a:srgbClr val="FF0000"/>
                          </a:solidFill>
                        </a:rPr>
                        <a:t>[b</a:t>
                      </a:r>
                    </a:p>
                  </a:txBody>
                  <a:tcPr marL="91425" marR="91425" marT="91425" marB="91425">
                    <a:solidFill>
                      <a:schemeClr val="bg1"/>
                    </a:solidFill>
                  </a:tcPr>
                </a:tc>
                <a:tc>
                  <a:txBody>
                    <a:bodyPr/>
                    <a:lstStyle/>
                    <a:p>
                      <a:pPr lvl="0" rtl="0">
                        <a:spcBef>
                          <a:spcPts val="0"/>
                        </a:spcBef>
                        <a:buNone/>
                      </a:pPr>
                      <a:r>
                        <a:rPr lang="en">
                          <a:solidFill>
                            <a:srgbClr val="FF0000"/>
                          </a:solidFill>
                        </a:rPr>
                        <a:t>b]</a:t>
                      </a:r>
                    </a:p>
                  </a:txBody>
                  <a:tcPr marL="91425" marR="91425" marT="91425" marB="91425">
                    <a:solidFill>
                      <a:schemeClr val="bg1"/>
                    </a:solidFill>
                  </a:tcPr>
                </a:tc>
                <a:tc>
                  <a:txBody>
                    <a:bodyPr/>
                    <a:lstStyle/>
                    <a:p>
                      <a:pPr lvl="0" rtl="0">
                        <a:spcBef>
                          <a:spcPts val="0"/>
                        </a:spcBef>
                        <a:buNone/>
                      </a:pPr>
                      <a:r>
                        <a:rPr lang="en">
                          <a:solidFill>
                            <a:srgbClr val="FF0000"/>
                          </a:solidFill>
                        </a:rPr>
                        <a:t>[b</a:t>
                      </a:r>
                    </a:p>
                  </a:txBody>
                  <a:tcPr marL="91425" marR="91425" marT="91425" marB="91425">
                    <a:solidFill>
                      <a:schemeClr val="bg1"/>
                    </a:solidFill>
                  </a:tcPr>
                </a:tc>
                <a:tc>
                  <a:txBody>
                    <a:bodyPr/>
                    <a:lstStyle/>
                    <a:p>
                      <a:pPr lvl="0" rtl="0">
                        <a:spcBef>
                          <a:spcPts val="0"/>
                        </a:spcBef>
                        <a:buNone/>
                      </a:pPr>
                      <a:r>
                        <a:rPr lang="en">
                          <a:solidFill>
                            <a:srgbClr val="FF0000"/>
                          </a:solidFill>
                        </a:rPr>
                        <a:t>b]</a:t>
                      </a:r>
                    </a:p>
                  </a:txBody>
                  <a:tcPr marL="91425" marR="91425" marT="91425" marB="91425">
                    <a:solidFill>
                      <a:schemeClr val="bg1"/>
                    </a:solidFill>
                  </a:tcPr>
                </a:tc>
                <a:extLst>
                  <a:ext uri="{0D108BD9-81ED-4DB2-BD59-A6C34878D82A}">
                    <a16:rowId xmlns:a16="http://schemas.microsoft.com/office/drawing/2014/main" val="10001"/>
                  </a:ext>
                </a:extLst>
              </a:tr>
              <a:tr h="219900">
                <a:tc>
                  <a:txBody>
                    <a:bodyPr/>
                    <a:lstStyle/>
                    <a:p>
                      <a:pPr lvl="0" rtl="0">
                        <a:spcBef>
                          <a:spcPts val="0"/>
                        </a:spcBef>
                        <a:buNone/>
                      </a:pPr>
                      <a:r>
                        <a:rPr lang="en">
                          <a:solidFill>
                            <a:srgbClr val="FF0000"/>
                          </a:solidFill>
                        </a:rPr>
                        <a:t>[b</a:t>
                      </a:r>
                    </a:p>
                  </a:txBody>
                  <a:tcPr marL="91425" marR="91425" marT="91425" marB="91425">
                    <a:solidFill>
                      <a:schemeClr val="bg1"/>
                    </a:solidFill>
                  </a:tcPr>
                </a:tc>
                <a:tc>
                  <a:txBody>
                    <a:bodyPr/>
                    <a:lstStyle/>
                    <a:p>
                      <a:pPr lvl="0" rtl="0">
                        <a:spcBef>
                          <a:spcPts val="0"/>
                        </a:spcBef>
                        <a:buNone/>
                      </a:pPr>
                      <a:r>
                        <a:rPr lang="en" dirty="0">
                          <a:solidFill>
                            <a:srgbClr val="FF0000"/>
                          </a:solidFill>
                        </a:rPr>
                        <a:t>b]</a:t>
                      </a:r>
                    </a:p>
                  </a:txBody>
                  <a:tcPr marL="91425" marR="91425" marT="91425" marB="91425">
                    <a:solidFill>
                      <a:schemeClr val="bg1"/>
                    </a:solidFill>
                  </a:tcPr>
                </a:tc>
                <a:tc>
                  <a:txBody>
                    <a:bodyPr/>
                    <a:lstStyle/>
                    <a:p>
                      <a:pPr lvl="0" rtl="0">
                        <a:spcBef>
                          <a:spcPts val="0"/>
                        </a:spcBef>
                        <a:buNone/>
                      </a:pPr>
                      <a:r>
                        <a:rPr lang="en">
                          <a:solidFill>
                            <a:srgbClr val="FF0000"/>
                          </a:solidFill>
                        </a:rPr>
                        <a:t>[b</a:t>
                      </a:r>
                    </a:p>
                  </a:txBody>
                  <a:tcPr marL="91425" marR="91425" marT="91425" marB="91425">
                    <a:solidFill>
                      <a:schemeClr val="bg1"/>
                    </a:solidFill>
                  </a:tcPr>
                </a:tc>
                <a:tc>
                  <a:txBody>
                    <a:bodyPr/>
                    <a:lstStyle/>
                    <a:p>
                      <a:pPr lvl="0" rtl="0">
                        <a:spcBef>
                          <a:spcPts val="0"/>
                        </a:spcBef>
                        <a:buNone/>
                      </a:pPr>
                      <a:r>
                        <a:rPr lang="en">
                          <a:solidFill>
                            <a:srgbClr val="FF0000"/>
                          </a:solidFill>
                        </a:rPr>
                        <a:t>b]</a:t>
                      </a:r>
                    </a:p>
                  </a:txBody>
                  <a:tcPr marL="91425" marR="91425" marT="91425" marB="91425">
                    <a:solidFill>
                      <a:schemeClr val="bg1"/>
                    </a:solidFill>
                  </a:tcPr>
                </a:tc>
                <a:tc>
                  <a:txBody>
                    <a:bodyPr/>
                    <a:lstStyle/>
                    <a:p>
                      <a:pPr lvl="0" rtl="0">
                        <a:spcBef>
                          <a:spcPts val="0"/>
                        </a:spcBef>
                        <a:buNone/>
                      </a:pPr>
                      <a:r>
                        <a:rPr lang="en">
                          <a:solidFill>
                            <a:srgbClr val="FF0000"/>
                          </a:solidFill>
                        </a:rPr>
                        <a:t>[b</a:t>
                      </a:r>
                    </a:p>
                  </a:txBody>
                  <a:tcPr marL="91425" marR="91425" marT="91425" marB="91425">
                    <a:solidFill>
                      <a:schemeClr val="bg1"/>
                    </a:solidFill>
                  </a:tcPr>
                </a:tc>
                <a:tc>
                  <a:txBody>
                    <a:bodyPr/>
                    <a:lstStyle/>
                    <a:p>
                      <a:pPr lvl="0" rtl="0">
                        <a:spcBef>
                          <a:spcPts val="0"/>
                        </a:spcBef>
                        <a:buNone/>
                      </a:pPr>
                      <a:r>
                        <a:rPr lang="en">
                          <a:solidFill>
                            <a:srgbClr val="FF0000"/>
                          </a:solidFill>
                        </a:rPr>
                        <a:t>b]</a:t>
                      </a:r>
                    </a:p>
                  </a:txBody>
                  <a:tcPr marL="91425" marR="91425" marT="91425" marB="91425">
                    <a:solidFill>
                      <a:schemeClr val="bg1"/>
                    </a:solidFill>
                  </a:tcPr>
                </a:tc>
                <a:tc>
                  <a:txBody>
                    <a:bodyPr/>
                    <a:lstStyle/>
                    <a:p>
                      <a:pPr lvl="0" rtl="0">
                        <a:spcBef>
                          <a:spcPts val="0"/>
                        </a:spcBef>
                        <a:buNone/>
                      </a:pPr>
                      <a:r>
                        <a:rPr lang="en">
                          <a:solidFill>
                            <a:srgbClr val="FF0000"/>
                          </a:solidFill>
                        </a:rPr>
                        <a:t>[b</a:t>
                      </a:r>
                    </a:p>
                  </a:txBody>
                  <a:tcPr marL="91425" marR="91425" marT="91425" marB="91425">
                    <a:solidFill>
                      <a:schemeClr val="bg1"/>
                    </a:solidFill>
                  </a:tcPr>
                </a:tc>
                <a:tc>
                  <a:txBody>
                    <a:bodyPr/>
                    <a:lstStyle/>
                    <a:p>
                      <a:pPr lvl="0" rtl="0">
                        <a:spcBef>
                          <a:spcPts val="0"/>
                        </a:spcBef>
                        <a:buNone/>
                      </a:pPr>
                      <a:r>
                        <a:rPr lang="en">
                          <a:solidFill>
                            <a:srgbClr val="FF0000"/>
                          </a:solidFill>
                        </a:rPr>
                        <a:t>b]</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o</a:t>
                      </a:r>
                    </a:p>
                  </a:txBody>
                  <a:tcPr marL="91425" marR="91425" marT="91425" marB="91425">
                    <a:solidFill>
                      <a:schemeClr val="bg1"/>
                    </a:solidFill>
                  </a:tcPr>
                </a:tc>
                <a:tc>
                  <a:txBody>
                    <a:bodyPr/>
                    <a:lstStyle/>
                    <a:p>
                      <a:pPr lvl="0" rtl="0">
                        <a:spcBef>
                          <a:spcPts val="0"/>
                        </a:spcBef>
                        <a:buNone/>
                      </a:pPr>
                      <a:r>
                        <a:rPr lang="en"/>
                        <a:t>o]</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extLst>
                  <a:ext uri="{0D108BD9-81ED-4DB2-BD59-A6C34878D82A}">
                    <a16:rowId xmlns:a16="http://schemas.microsoft.com/office/drawing/2014/main" val="10002"/>
                  </a:ext>
                </a:extLst>
              </a:tr>
              <a:tr h="219900">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o</a:t>
                      </a:r>
                    </a:p>
                  </a:txBody>
                  <a:tcPr marL="91425" marR="91425" marT="91425" marB="91425">
                    <a:solidFill>
                      <a:schemeClr val="bg1"/>
                    </a:solidFill>
                  </a:tcPr>
                </a:tc>
                <a:tc>
                  <a:txBody>
                    <a:bodyPr/>
                    <a:lstStyle/>
                    <a:p>
                      <a:pPr lvl="0" rtl="0">
                        <a:spcBef>
                          <a:spcPts val="0"/>
                        </a:spcBef>
                        <a:buNone/>
                      </a:pPr>
                      <a:r>
                        <a:rPr lang="en"/>
                        <a:t>o]</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o</a:t>
                      </a:r>
                    </a:p>
                  </a:txBody>
                  <a:tcPr marL="91425" marR="91425" marT="91425" marB="91425">
                    <a:solidFill>
                      <a:schemeClr val="bg1"/>
                    </a:solidFill>
                  </a:tcPr>
                </a:tc>
                <a:tc>
                  <a:txBody>
                    <a:bodyPr/>
                    <a:lstStyle/>
                    <a:p>
                      <a:pPr lvl="0" rtl="0">
                        <a:spcBef>
                          <a:spcPts val="0"/>
                        </a:spcBef>
                        <a:buNone/>
                      </a:pPr>
                      <a:r>
                        <a:rPr lang="en"/>
                        <a:t>o]</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o</a:t>
                      </a:r>
                    </a:p>
                  </a:txBody>
                  <a:tcPr marL="91425" marR="91425" marT="91425" marB="91425">
                    <a:solidFill>
                      <a:schemeClr val="bg1"/>
                    </a:solidFill>
                  </a:tcPr>
                </a:tc>
                <a:tc>
                  <a:txBody>
                    <a:bodyPr/>
                    <a:lstStyle/>
                    <a:p>
                      <a:pPr lvl="0" rtl="0">
                        <a:spcBef>
                          <a:spcPts val="0"/>
                        </a:spcBef>
                        <a:buNone/>
                      </a:pPr>
                      <a:r>
                        <a:rPr lang="en"/>
                        <a:t>o]</a:t>
                      </a:r>
                    </a:p>
                  </a:txBody>
                  <a:tcPr marL="91425" marR="91425" marT="91425" marB="91425">
                    <a:solidFill>
                      <a:schemeClr val="bg1"/>
                    </a:solidFill>
                  </a:tcPr>
                </a:tc>
                <a:extLst>
                  <a:ext uri="{0D108BD9-81ED-4DB2-BD59-A6C34878D82A}">
                    <a16:rowId xmlns:a16="http://schemas.microsoft.com/office/drawing/2014/main" val="10003"/>
                  </a:ext>
                </a:extLst>
              </a:tr>
              <a:tr h="219900">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o</a:t>
                      </a:r>
                    </a:p>
                  </a:txBody>
                  <a:tcPr marL="91425" marR="91425" marT="91425" marB="91425">
                    <a:solidFill>
                      <a:schemeClr val="bg1"/>
                    </a:solidFill>
                  </a:tcPr>
                </a:tc>
                <a:tc>
                  <a:txBody>
                    <a:bodyPr/>
                    <a:lstStyle/>
                    <a:p>
                      <a:pPr lvl="0" rtl="0">
                        <a:spcBef>
                          <a:spcPts val="0"/>
                        </a:spcBef>
                        <a:buNone/>
                      </a:pPr>
                      <a:r>
                        <a:rPr lang="en"/>
                        <a:t>o]</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o</a:t>
                      </a:r>
                    </a:p>
                  </a:txBody>
                  <a:tcPr marL="91425" marR="91425" marT="91425" marB="91425">
                    <a:solidFill>
                      <a:schemeClr val="bg1"/>
                    </a:solidFill>
                  </a:tcPr>
                </a:tc>
                <a:tc>
                  <a:txBody>
                    <a:bodyPr/>
                    <a:lstStyle/>
                    <a:p>
                      <a:pPr lvl="0" rtl="0">
                        <a:spcBef>
                          <a:spcPts val="0"/>
                        </a:spcBef>
                        <a:buNone/>
                      </a:pPr>
                      <a:r>
                        <a:rPr lang="en"/>
                        <a:t>o]</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o</a:t>
                      </a:r>
                    </a:p>
                  </a:txBody>
                  <a:tcPr marL="91425" marR="91425" marT="91425" marB="91425">
                    <a:solidFill>
                      <a:schemeClr val="bg1"/>
                    </a:solidFill>
                  </a:tcPr>
                </a:tc>
                <a:extLst>
                  <a:ext uri="{0D108BD9-81ED-4DB2-BD59-A6C34878D82A}">
                    <a16:rowId xmlns:a16="http://schemas.microsoft.com/office/drawing/2014/main" val="10004"/>
                  </a:ext>
                </a:extLst>
              </a:tr>
              <a:tr h="219900">
                <a:tc>
                  <a:txBody>
                    <a:bodyPr/>
                    <a:lstStyle/>
                    <a:p>
                      <a:pPr lvl="0" rtl="0">
                        <a:spcBef>
                          <a:spcPts val="0"/>
                        </a:spcBef>
                        <a:buNone/>
                      </a:pPr>
                      <a:r>
                        <a:rPr lang="en"/>
                        <a:t>o]</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o</a:t>
                      </a:r>
                    </a:p>
                  </a:txBody>
                  <a:tcPr marL="91425" marR="91425" marT="91425" marB="91425">
                    <a:solidFill>
                      <a:schemeClr val="bg1"/>
                    </a:solidFill>
                  </a:tcPr>
                </a:tc>
                <a:tc>
                  <a:txBody>
                    <a:bodyPr/>
                    <a:lstStyle/>
                    <a:p>
                      <a:pPr lvl="0" rtl="0">
                        <a:spcBef>
                          <a:spcPts val="0"/>
                        </a:spcBef>
                        <a:buNone/>
                      </a:pPr>
                      <a:r>
                        <a:rPr lang="en"/>
                        <a:t>o]</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o</a:t>
                      </a:r>
                    </a:p>
                  </a:txBody>
                  <a:tcPr marL="91425" marR="91425" marT="91425" marB="91425">
                    <a:solidFill>
                      <a:schemeClr val="bg1"/>
                    </a:solidFill>
                  </a:tcPr>
                </a:tc>
                <a:tc>
                  <a:txBody>
                    <a:bodyPr/>
                    <a:lstStyle/>
                    <a:p>
                      <a:pPr lvl="0" rtl="0">
                        <a:spcBef>
                          <a:spcPts val="0"/>
                        </a:spcBef>
                        <a:buNone/>
                      </a:pPr>
                      <a:r>
                        <a:rPr lang="en"/>
                        <a:t>o]</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dirty="0"/>
                        <a:t>s</a:t>
                      </a:r>
                    </a:p>
                  </a:txBody>
                  <a:tcPr marL="91425" marR="91425" marT="91425" marB="91425">
                    <a:solidFill>
                      <a:schemeClr val="bg1"/>
                    </a:solidFill>
                  </a:tcPr>
                </a:tc>
                <a:extLst>
                  <a:ext uri="{0D108BD9-81ED-4DB2-BD59-A6C34878D82A}">
                    <a16:rowId xmlns:a16="http://schemas.microsoft.com/office/drawing/2014/main" val="10005"/>
                  </a:ext>
                </a:extLst>
              </a:tr>
              <a:tr h="219900">
                <a:tc>
                  <a:txBody>
                    <a:bodyPr/>
                    <a:lstStyle/>
                    <a:p>
                      <a:pPr lvl="0" rtl="0">
                        <a:spcBef>
                          <a:spcPts val="0"/>
                        </a:spcBef>
                        <a:buNone/>
                      </a:pPr>
                      <a:r>
                        <a:rPr lang="en"/>
                        <a:t>o</a:t>
                      </a:r>
                    </a:p>
                  </a:txBody>
                  <a:tcPr marL="91425" marR="91425" marT="91425" marB="91425">
                    <a:solidFill>
                      <a:schemeClr val="bg1"/>
                    </a:solidFill>
                  </a:tcPr>
                </a:tc>
                <a:tc>
                  <a:txBody>
                    <a:bodyPr/>
                    <a:lstStyle/>
                    <a:p>
                      <a:pPr lvl="0" rtl="0">
                        <a:spcBef>
                          <a:spcPts val="0"/>
                        </a:spcBef>
                        <a:buNone/>
                      </a:pPr>
                      <a:r>
                        <a:rPr lang="en"/>
                        <a:t>o]</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o</a:t>
                      </a:r>
                    </a:p>
                  </a:txBody>
                  <a:tcPr marL="91425" marR="91425" marT="91425" marB="91425">
                    <a:solidFill>
                      <a:schemeClr val="bg1"/>
                    </a:solidFill>
                  </a:tcPr>
                </a:tc>
                <a:tc>
                  <a:txBody>
                    <a:bodyPr/>
                    <a:lstStyle/>
                    <a:p>
                      <a:pPr lvl="0" rtl="0">
                        <a:spcBef>
                          <a:spcPts val="0"/>
                        </a:spcBef>
                        <a:buNone/>
                      </a:pPr>
                      <a:r>
                        <a:rPr lang="en"/>
                        <a:t>o]</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o</a:t>
                      </a:r>
                    </a:p>
                  </a:txBody>
                  <a:tcPr marL="91425" marR="91425" marT="91425" marB="91425">
                    <a:solidFill>
                      <a:schemeClr val="bg1"/>
                    </a:solidFill>
                  </a:tcPr>
                </a:tc>
                <a:tc>
                  <a:txBody>
                    <a:bodyPr/>
                    <a:lstStyle/>
                    <a:p>
                      <a:pPr lvl="0" rtl="0">
                        <a:spcBef>
                          <a:spcPts val="0"/>
                        </a:spcBef>
                        <a:buNone/>
                      </a:pPr>
                      <a:r>
                        <a:rPr lang="en"/>
                        <a:t>o]</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extLst>
                  <a:ext uri="{0D108BD9-81ED-4DB2-BD59-A6C34878D82A}">
                    <a16:rowId xmlns:a16="http://schemas.microsoft.com/office/drawing/2014/main" val="10006"/>
                  </a:ext>
                </a:extLst>
              </a:tr>
              <a:tr h="219900">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o</a:t>
                      </a:r>
                    </a:p>
                  </a:txBody>
                  <a:tcPr marL="91425" marR="91425" marT="91425" marB="91425">
                    <a:solidFill>
                      <a:schemeClr val="bg1"/>
                    </a:solidFill>
                  </a:tcPr>
                </a:tc>
                <a:tc>
                  <a:txBody>
                    <a:bodyPr/>
                    <a:lstStyle/>
                    <a:p>
                      <a:pPr lvl="0" rtl="0">
                        <a:spcBef>
                          <a:spcPts val="0"/>
                        </a:spcBef>
                        <a:buNone/>
                      </a:pPr>
                      <a:r>
                        <a:rPr lang="en"/>
                        <a:t>o]</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o</a:t>
                      </a:r>
                    </a:p>
                  </a:txBody>
                  <a:tcPr marL="91425" marR="91425" marT="91425" marB="91425">
                    <a:solidFill>
                      <a:schemeClr val="bg1"/>
                    </a:solidFill>
                  </a:tcPr>
                </a:tc>
                <a:tc>
                  <a:txBody>
                    <a:bodyPr/>
                    <a:lstStyle/>
                    <a:p>
                      <a:pPr lvl="0" rtl="0">
                        <a:spcBef>
                          <a:spcPts val="0"/>
                        </a:spcBef>
                        <a:buNone/>
                      </a:pPr>
                      <a:r>
                        <a:rPr lang="en"/>
                        <a:t>o]</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o</a:t>
                      </a:r>
                    </a:p>
                  </a:txBody>
                  <a:tcPr marL="91425" marR="91425" marT="91425" marB="91425">
                    <a:solidFill>
                      <a:schemeClr val="bg1"/>
                    </a:solidFill>
                  </a:tcPr>
                </a:tc>
                <a:tc>
                  <a:txBody>
                    <a:bodyPr/>
                    <a:lstStyle/>
                    <a:p>
                      <a:pPr lvl="0" rtl="0">
                        <a:spcBef>
                          <a:spcPts val="0"/>
                        </a:spcBef>
                        <a:buNone/>
                      </a:pPr>
                      <a:r>
                        <a:rPr lang="en"/>
                        <a:t>o]</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extLst>
                  <a:ext uri="{0D108BD9-81ED-4DB2-BD59-A6C34878D82A}">
                    <a16:rowId xmlns:a16="http://schemas.microsoft.com/office/drawing/2014/main" val="10007"/>
                  </a:ext>
                </a:extLst>
              </a:tr>
              <a:tr h="219900">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o</a:t>
                      </a:r>
                    </a:p>
                  </a:txBody>
                  <a:tcPr marL="91425" marR="91425" marT="91425" marB="91425">
                    <a:solidFill>
                      <a:schemeClr val="bg1"/>
                    </a:solidFill>
                  </a:tcPr>
                </a:tc>
                <a:tc>
                  <a:txBody>
                    <a:bodyPr/>
                    <a:lstStyle/>
                    <a:p>
                      <a:pPr lvl="0" rtl="0">
                        <a:spcBef>
                          <a:spcPts val="0"/>
                        </a:spcBef>
                        <a:buNone/>
                      </a:pPr>
                      <a:r>
                        <a:rPr lang="en"/>
                        <a:t>o]</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o</a:t>
                      </a:r>
                    </a:p>
                  </a:txBody>
                  <a:tcPr marL="91425" marR="91425" marT="91425" marB="91425">
                    <a:solidFill>
                      <a:schemeClr val="bg1"/>
                    </a:solidFill>
                  </a:tcPr>
                </a:tc>
                <a:tc>
                  <a:txBody>
                    <a:bodyPr/>
                    <a:lstStyle/>
                    <a:p>
                      <a:pPr lvl="0" rtl="0">
                        <a:spcBef>
                          <a:spcPts val="0"/>
                        </a:spcBef>
                        <a:buNone/>
                      </a:pPr>
                      <a:r>
                        <a:rPr lang="en"/>
                        <a:t>o]</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s</a:t>
                      </a:r>
                    </a:p>
                  </a:txBody>
                  <a:tcPr marL="91425" marR="91425" marT="91425" marB="91425">
                    <a:solidFill>
                      <a:schemeClr val="bg1"/>
                    </a:solidFill>
                  </a:tcPr>
                </a:tc>
                <a:tc>
                  <a:txBody>
                    <a:bodyPr/>
                    <a:lstStyle/>
                    <a:p>
                      <a:pPr lvl="0" rtl="0">
                        <a:spcBef>
                          <a:spcPts val="0"/>
                        </a:spcBef>
                        <a:buNone/>
                      </a:pPr>
                      <a:r>
                        <a:rPr lang="en"/>
                        <a:t>o</a:t>
                      </a:r>
                    </a:p>
                  </a:txBody>
                  <a:tcPr marL="91425" marR="91425" marT="91425" marB="91425">
                    <a:solidFill>
                      <a:schemeClr val="bg1"/>
                    </a:solidFill>
                  </a:tcPr>
                </a:tc>
                <a:tc>
                  <a:txBody>
                    <a:bodyPr/>
                    <a:lstStyle/>
                    <a:p>
                      <a:pPr lvl="0" rtl="0">
                        <a:spcBef>
                          <a:spcPts val="0"/>
                        </a:spcBef>
                        <a:buNone/>
                      </a:pPr>
                      <a:r>
                        <a:rPr lang="en" dirty="0"/>
                        <a:t>o]</a:t>
                      </a:r>
                    </a:p>
                  </a:txBody>
                  <a:tcPr marL="91425" marR="91425" marT="91425" marB="91425">
                    <a:solidFill>
                      <a:schemeClr val="bg1"/>
                    </a:solidFill>
                  </a:tcPr>
                </a:tc>
                <a:extLst>
                  <a:ext uri="{0D108BD9-81ED-4DB2-BD59-A6C34878D82A}">
                    <a16:rowId xmlns:a16="http://schemas.microsoft.com/office/drawing/2014/main" val="10008"/>
                  </a:ext>
                </a:extLst>
              </a:tr>
            </a:tbl>
          </a:graphicData>
        </a:graphic>
      </p:graphicFrame>
      <p:sp>
        <p:nvSpPr>
          <p:cNvPr id="21" name="Shape 532"/>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dirty="0"/>
          </a:p>
        </p:txBody>
      </p:sp>
      <p:sp>
        <p:nvSpPr>
          <p:cNvPr id="496" name="Shape 496"/>
          <p:cNvSpPr txBox="1">
            <a:spLocks noGrp="1"/>
          </p:cNvSpPr>
          <p:nvPr>
            <p:ph type="body" idx="1"/>
          </p:nvPr>
        </p:nvSpPr>
        <p:spPr>
          <a:xfrm>
            <a:off x="1758114" y="680411"/>
            <a:ext cx="7385886" cy="491400"/>
          </a:xfrm>
          <a:prstGeom prst="rect">
            <a:avLst/>
          </a:prstGeom>
        </p:spPr>
        <p:txBody>
          <a:bodyPr lIns="91425" tIns="91425" rIns="91425" bIns="91425" anchor="t" anchorCtr="0">
            <a:noAutofit/>
          </a:bodyPr>
          <a:lstStyle/>
          <a:p>
            <a:pPr lvl="0" rtl="0">
              <a:spcBef>
                <a:spcPts val="0"/>
              </a:spcBef>
              <a:buNone/>
            </a:pPr>
            <a:r>
              <a:rPr lang="en" dirty="0">
                <a:solidFill>
                  <a:schemeClr val="bg1"/>
                </a:solidFill>
              </a:rPr>
              <a:t>AoS vs SoA (Array of Structs vs Struct of Arrays) (AKA: cache friendly)</a:t>
            </a:r>
          </a:p>
          <a:p>
            <a:pPr lvl="0" rtl="0">
              <a:spcBef>
                <a:spcPts val="0"/>
              </a:spcBef>
              <a:buNone/>
            </a:pPr>
            <a:endParaRPr dirty="0">
              <a:solidFill>
                <a:schemeClr val="bg1"/>
              </a:solidFill>
            </a:endParaRPr>
          </a:p>
        </p:txBody>
      </p:sp>
      <p:sp>
        <p:nvSpPr>
          <p:cNvPr id="500" name="Shape 50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bg1"/>
                </a:solidFill>
              </a:rPr>
              <a:t>38</a:t>
            </a:fld>
            <a:endParaRPr lang="en">
              <a:solidFill>
                <a:schemeClr val="bg1"/>
              </a:solidFill>
            </a:endParaRPr>
          </a:p>
        </p:txBody>
      </p:sp>
      <p:sp>
        <p:nvSpPr>
          <p:cNvPr id="501" name="Shape 501"/>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a:r>
              <a:rPr lang="en" dirty="0">
                <a:solidFill>
                  <a:schemeClr val="lt1"/>
                </a:solidFill>
              </a:rPr>
              <a:t>6) </a:t>
            </a:r>
            <a:r>
              <a:rPr lang="en-US" dirty="0" err="1">
                <a:solidFill>
                  <a:schemeClr val="lt1"/>
                </a:solidFill>
              </a:rPr>
              <a:t>Conoce</a:t>
            </a:r>
            <a:r>
              <a:rPr lang="en-US" dirty="0">
                <a:solidFill>
                  <a:schemeClr val="lt1"/>
                </a:solidFill>
              </a:rPr>
              <a:t> </a:t>
            </a:r>
            <a:r>
              <a:rPr lang="en-US" dirty="0" err="1">
                <a:solidFill>
                  <a:schemeClr val="lt1"/>
                </a:solidFill>
              </a:rPr>
              <a:t>tus</a:t>
            </a:r>
            <a:r>
              <a:rPr lang="en-US" dirty="0">
                <a:solidFill>
                  <a:schemeClr val="lt1"/>
                </a:solidFill>
              </a:rPr>
              <a:t> </a:t>
            </a:r>
            <a:r>
              <a:rPr lang="en-US" dirty="0" err="1">
                <a:solidFill>
                  <a:schemeClr val="lt1"/>
                </a:solidFill>
              </a:rPr>
              <a:t>estructuras</a:t>
            </a:r>
            <a:r>
              <a:rPr lang="en-US" dirty="0">
                <a:solidFill>
                  <a:schemeClr val="lt1"/>
                </a:solidFill>
              </a:rPr>
              <a:t> de </a:t>
            </a:r>
            <a:r>
              <a:rPr lang="en-US" dirty="0" err="1">
                <a:solidFill>
                  <a:schemeClr val="lt1"/>
                </a:solidFill>
              </a:rPr>
              <a:t>datos</a:t>
            </a:r>
            <a:endParaRPr lang="en" dirty="0">
              <a:solidFill>
                <a:srgbClr val="FFFFFF"/>
              </a:solidFill>
            </a:endParaRPr>
          </a:p>
        </p:txBody>
      </p:sp>
      <p:sp>
        <p:nvSpPr>
          <p:cNvPr id="23" name="Shape 485"/>
          <p:cNvSpPr txBox="1"/>
          <p:nvPr/>
        </p:nvSpPr>
        <p:spPr>
          <a:xfrm>
            <a:off x="26980" y="967475"/>
            <a:ext cx="3901800" cy="3482757"/>
          </a:xfrm>
          <a:prstGeom prst="rect">
            <a:avLst/>
          </a:prstGeom>
          <a:noFill/>
          <a:ln>
            <a:noFill/>
          </a:ln>
        </p:spPr>
        <p:txBody>
          <a:bodyPr lIns="91425" tIns="91425" rIns="91425" bIns="91425" anchor="t" anchorCtr="0">
            <a:noAutofit/>
          </a:bodyPr>
          <a:lstStyle/>
          <a:p>
            <a:pPr lvl="0" rtl="0">
              <a:spcBef>
                <a:spcPts val="0"/>
              </a:spcBef>
              <a:buNone/>
            </a:pPr>
            <a:r>
              <a:rPr lang="en" sz="1300" dirty="0">
                <a:solidFill>
                  <a:schemeClr val="bg1"/>
                </a:solidFill>
                <a:latin typeface="Consolas"/>
                <a:ea typeface="Consolas"/>
                <a:cs typeface="Consolas"/>
                <a:sym typeface="Consolas"/>
              </a:rPr>
              <a:t>struct cell_type{</a:t>
            </a:r>
          </a:p>
          <a:p>
            <a:pPr lvl="0" rtl="0">
              <a:spcBef>
                <a:spcPts val="0"/>
              </a:spcBef>
              <a:buNone/>
            </a:pPr>
            <a:r>
              <a:rPr lang="en" sz="1300" dirty="0">
                <a:solidFill>
                  <a:schemeClr val="bg1"/>
                </a:solidFill>
                <a:latin typeface="Consolas"/>
                <a:ea typeface="Consolas"/>
                <a:cs typeface="Consolas"/>
                <a:sym typeface="Consolas"/>
              </a:rPr>
              <a:t>   sample_type sample;</a:t>
            </a:r>
          </a:p>
          <a:p>
            <a:pPr lvl="0" rtl="0">
              <a:spcBef>
                <a:spcPts val="0"/>
              </a:spcBef>
              <a:buNone/>
            </a:pPr>
            <a:r>
              <a:rPr lang="en" sz="1300" dirty="0">
                <a:solidFill>
                  <a:schemeClr val="bg1"/>
                </a:solidFill>
                <a:latin typeface="Consolas"/>
                <a:ea typeface="Consolas"/>
                <a:cs typeface="Consolas"/>
                <a:sym typeface="Consolas"/>
              </a:rPr>
              <a:t>   other_stuff other;</a:t>
            </a:r>
          </a:p>
          <a:p>
            <a:pPr lvl="0" rtl="0">
              <a:spcBef>
                <a:spcPts val="0"/>
              </a:spcBef>
              <a:buNone/>
            </a:pPr>
            <a:r>
              <a:rPr lang="en" sz="1300" dirty="0">
                <a:solidFill>
                  <a:schemeClr val="bg1"/>
                </a:solidFill>
                <a:latin typeface="Consolas"/>
                <a:ea typeface="Consolas"/>
                <a:cs typeface="Consolas"/>
                <a:sym typeface="Consolas"/>
              </a:rPr>
              <a:t>};</a:t>
            </a:r>
            <a:endParaRPr sz="1300" dirty="0">
              <a:solidFill>
                <a:schemeClr val="bg1"/>
              </a:solidFill>
              <a:latin typeface="Consolas"/>
              <a:ea typeface="Consolas"/>
              <a:cs typeface="Consolas"/>
              <a:sym typeface="Consolas"/>
            </a:endParaRPr>
          </a:p>
          <a:p>
            <a:pPr lvl="0">
              <a:spcBef>
                <a:spcPts val="0"/>
              </a:spcBef>
              <a:buClr>
                <a:schemeClr val="dk1"/>
              </a:buClr>
              <a:buSzPct val="110000"/>
              <a:buFont typeface="Arial"/>
              <a:buNone/>
            </a:pPr>
            <a:r>
              <a:rPr lang="en" sz="1300" b="1" dirty="0">
                <a:solidFill>
                  <a:srgbClr val="FF9B9B"/>
                </a:solidFill>
                <a:latin typeface="Consolas"/>
                <a:ea typeface="Consolas"/>
                <a:cs typeface="Consolas"/>
                <a:sym typeface="Consolas"/>
              </a:rPr>
              <a:t>vector&lt;checking_box&gt; blocks;</a:t>
            </a:r>
          </a:p>
          <a:p>
            <a:pPr lvl="0" rtl="0">
              <a:spcBef>
                <a:spcPts val="0"/>
              </a:spcBef>
              <a:buNone/>
            </a:pPr>
            <a:r>
              <a:rPr lang="en" sz="1300" dirty="0">
                <a:solidFill>
                  <a:schemeClr val="bg1"/>
                </a:solidFill>
                <a:latin typeface="Consolas"/>
                <a:ea typeface="Consolas"/>
                <a:cs typeface="Consolas"/>
                <a:sym typeface="Consolas"/>
              </a:rPr>
              <a:t>vector&lt;cell_type&gt; cells;</a:t>
            </a:r>
          </a:p>
          <a:p>
            <a:pPr lvl="0" rtl="0">
              <a:spcBef>
                <a:spcPts val="0"/>
              </a:spcBef>
              <a:buNone/>
            </a:pPr>
            <a:endParaRPr lang="en" sz="1300" dirty="0">
              <a:solidFill>
                <a:schemeClr val="bg1"/>
              </a:solidFill>
              <a:latin typeface="Consolas"/>
              <a:ea typeface="Consolas"/>
              <a:cs typeface="Consolas"/>
              <a:sym typeface="Consolas"/>
            </a:endParaRPr>
          </a:p>
          <a:p>
            <a:pPr lvl="0" rtl="0">
              <a:spcBef>
                <a:spcPts val="0"/>
              </a:spcBef>
              <a:buNone/>
            </a:pPr>
            <a:r>
              <a:rPr lang="en" sz="1300" dirty="0">
                <a:solidFill>
                  <a:schemeClr val="bg1"/>
                </a:solidFill>
                <a:latin typeface="Consolas"/>
                <a:ea typeface="Consolas"/>
                <a:cs typeface="Consolas"/>
                <a:sym typeface="Consolas"/>
              </a:rPr>
              <a:t>//------------------------------------</a:t>
            </a:r>
            <a:endParaRPr sz="1300" dirty="0">
              <a:solidFill>
                <a:schemeClr val="bg1"/>
              </a:solidFill>
              <a:latin typeface="Consolas"/>
              <a:ea typeface="Consolas"/>
              <a:cs typeface="Consolas"/>
              <a:sym typeface="Consolas"/>
            </a:endParaRPr>
          </a:p>
          <a:p>
            <a:pPr lvl="0" rtl="0">
              <a:spcBef>
                <a:spcPts val="0"/>
              </a:spcBef>
              <a:buNone/>
            </a:pPr>
            <a:endParaRPr lang="en" sz="1300" dirty="0">
              <a:solidFill>
                <a:schemeClr val="bg1"/>
              </a:solidFill>
              <a:latin typeface="Consolas"/>
              <a:ea typeface="Consolas"/>
              <a:cs typeface="Consolas"/>
              <a:sym typeface="Consolas"/>
            </a:endParaRPr>
          </a:p>
          <a:p>
            <a:pPr lvl="0" rtl="0">
              <a:spcBef>
                <a:spcPts val="0"/>
              </a:spcBef>
              <a:buNone/>
            </a:pPr>
            <a:r>
              <a:rPr lang="en" sz="1300" dirty="0">
                <a:solidFill>
                  <a:schemeClr val="bg1"/>
                </a:solidFill>
                <a:latin typeface="Consolas"/>
                <a:ea typeface="Consolas"/>
                <a:cs typeface="Consolas"/>
                <a:sym typeface="Consolas"/>
              </a:rPr>
              <a:t>point3d point;</a:t>
            </a:r>
          </a:p>
          <a:p>
            <a:pPr lvl="0" rtl="0">
              <a:spcBef>
                <a:spcPts val="0"/>
              </a:spcBef>
              <a:buNone/>
            </a:pPr>
            <a:endParaRPr lang="en" sz="1300" dirty="0">
              <a:solidFill>
                <a:schemeClr val="bg1"/>
              </a:solidFill>
              <a:latin typeface="Consolas"/>
              <a:ea typeface="Consolas"/>
              <a:cs typeface="Consolas"/>
              <a:sym typeface="Consolas"/>
            </a:endParaRPr>
          </a:p>
          <a:p>
            <a:pPr lvl="0" rtl="0">
              <a:spcBef>
                <a:spcPts val="0"/>
              </a:spcBef>
              <a:buNone/>
            </a:pPr>
            <a:r>
              <a:rPr lang="en" sz="1300" dirty="0">
                <a:solidFill>
                  <a:schemeClr val="bg1"/>
                </a:solidFill>
                <a:latin typeface="Consolas"/>
                <a:ea typeface="Consolas"/>
                <a:cs typeface="Consolas"/>
                <a:sym typeface="Consolas"/>
              </a:rPr>
              <a:t>for(int i=0; i&lt;size; ++i)  </a:t>
            </a:r>
          </a:p>
          <a:p>
            <a:pPr lvl="0" rtl="0">
              <a:spcBef>
                <a:spcPts val="0"/>
              </a:spcBef>
              <a:buNone/>
            </a:pPr>
            <a:r>
              <a:rPr lang="en" sz="1300" dirty="0">
                <a:solidFill>
                  <a:schemeClr val="bg1"/>
                </a:solidFill>
                <a:latin typeface="Consolas"/>
                <a:ea typeface="Consolas"/>
                <a:cs typeface="Consolas"/>
                <a:sym typeface="Consolas"/>
              </a:rPr>
              <a:t>   if(</a:t>
            </a:r>
            <a:r>
              <a:rPr lang="en" sz="1300" b="1" dirty="0">
                <a:solidFill>
                  <a:srgbClr val="FF9B9B"/>
                </a:solidFill>
                <a:latin typeface="Consolas"/>
                <a:ea typeface="Consolas"/>
                <a:cs typeface="Consolas"/>
                <a:sym typeface="Consolas"/>
              </a:rPr>
              <a:t>blocks</a:t>
            </a:r>
            <a:r>
              <a:rPr lang="en" sz="1300" dirty="0">
                <a:solidFill>
                  <a:schemeClr val="bg1"/>
                </a:solidFill>
                <a:latin typeface="Consolas"/>
                <a:ea typeface="Consolas"/>
                <a:cs typeface="Consolas"/>
                <a:sym typeface="Consolas"/>
              </a:rPr>
              <a:t>[i].check(point))</a:t>
            </a:r>
          </a:p>
          <a:p>
            <a:pPr lvl="0"/>
            <a:r>
              <a:rPr lang="en" sz="1300" dirty="0">
                <a:solidFill>
                  <a:schemeClr val="bg1"/>
                </a:solidFill>
                <a:latin typeface="Consolas"/>
                <a:ea typeface="Consolas"/>
                <a:cs typeface="Consolas"/>
                <a:sym typeface="Consolas"/>
              </a:rPr>
              <a:t>   {</a:t>
            </a:r>
          </a:p>
          <a:p>
            <a:pPr lvl="0"/>
            <a:r>
              <a:rPr lang="en" sz="1300" b="1" dirty="0">
                <a:solidFill>
                  <a:srgbClr val="FF9B9B"/>
                </a:solidFill>
                <a:latin typeface="Consolas"/>
                <a:ea typeface="Consolas"/>
                <a:cs typeface="Consolas"/>
                <a:sym typeface="Consolas"/>
              </a:rPr>
              <a:t>      auto&amp; cell = cells[i];</a:t>
            </a:r>
          </a:p>
          <a:p>
            <a:pPr lvl="0"/>
            <a:r>
              <a:rPr lang="en" sz="1300" dirty="0">
                <a:solidFill>
                  <a:schemeClr val="bg1"/>
                </a:solidFill>
                <a:latin typeface="Consolas"/>
                <a:ea typeface="Consolas"/>
                <a:cs typeface="Consolas"/>
                <a:sym typeface="Consolas"/>
              </a:rPr>
              <a:t>      // do important things with cell</a:t>
            </a:r>
          </a:p>
          <a:p>
            <a:pPr lvl="0"/>
            <a:r>
              <a:rPr lang="en" sz="1300" dirty="0">
                <a:solidFill>
                  <a:schemeClr val="bg1"/>
                </a:solidFill>
                <a:latin typeface="Consolas"/>
                <a:ea typeface="Consolas"/>
                <a:cs typeface="Consolas"/>
                <a:sym typeface="Consolas"/>
              </a:rPr>
              <a:t>   }</a:t>
            </a:r>
          </a:p>
        </p:txBody>
      </p:sp>
      <p:sp>
        <p:nvSpPr>
          <p:cNvPr id="12" name="Shape 71">
            <a:extLst>
              <a:ext uri="{FF2B5EF4-FFF2-40B4-BE49-F238E27FC236}">
                <a16:creationId xmlns:a16="http://schemas.microsoft.com/office/drawing/2014/main" id="{8CA94D45-A2BB-4B8A-8E89-B805020BEB7D}"/>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Shape 258"/>
        <p:cNvGrpSpPr/>
        <p:nvPr/>
      </p:nvGrpSpPr>
      <p:grpSpPr>
        <a:xfrm>
          <a:off x="0" y="0"/>
          <a:ext cx="0" cy="0"/>
          <a:chOff x="0" y="0"/>
          <a:chExt cx="0" cy="0"/>
        </a:xfrm>
      </p:grpSpPr>
      <p:sp>
        <p:nvSpPr>
          <p:cNvPr id="23" name="Rectangle 22"/>
          <p:cNvSpPr/>
          <p:nvPr/>
        </p:nvSpPr>
        <p:spPr>
          <a:xfrm>
            <a:off x="0" y="0"/>
            <a:ext cx="9144000" cy="450406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Shape 259"/>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260" name="Shape 260"/>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a:r>
              <a:rPr lang="en" dirty="0">
                <a:solidFill>
                  <a:schemeClr val="lt1"/>
                </a:solidFill>
              </a:rPr>
              <a:t>6) </a:t>
            </a:r>
            <a:r>
              <a:rPr lang="en-US" dirty="0" err="1">
                <a:solidFill>
                  <a:schemeClr val="lt1"/>
                </a:solidFill>
              </a:rPr>
              <a:t>Conoce</a:t>
            </a:r>
            <a:r>
              <a:rPr lang="en-US" dirty="0">
                <a:solidFill>
                  <a:schemeClr val="lt1"/>
                </a:solidFill>
              </a:rPr>
              <a:t> </a:t>
            </a:r>
            <a:r>
              <a:rPr lang="en-US" dirty="0" err="1">
                <a:solidFill>
                  <a:schemeClr val="lt1"/>
                </a:solidFill>
              </a:rPr>
              <a:t>tus</a:t>
            </a:r>
            <a:r>
              <a:rPr lang="en-US" dirty="0">
                <a:solidFill>
                  <a:schemeClr val="lt1"/>
                </a:solidFill>
              </a:rPr>
              <a:t> </a:t>
            </a:r>
            <a:r>
              <a:rPr lang="en-US" dirty="0" err="1">
                <a:solidFill>
                  <a:schemeClr val="lt1"/>
                </a:solidFill>
              </a:rPr>
              <a:t>estructuras</a:t>
            </a:r>
            <a:r>
              <a:rPr lang="en-US" dirty="0">
                <a:solidFill>
                  <a:schemeClr val="lt1"/>
                </a:solidFill>
              </a:rPr>
              <a:t> de </a:t>
            </a:r>
            <a:r>
              <a:rPr lang="en-US" dirty="0" err="1">
                <a:solidFill>
                  <a:schemeClr val="lt1"/>
                </a:solidFill>
              </a:rPr>
              <a:t>datos</a:t>
            </a:r>
            <a:endParaRPr dirty="0">
              <a:solidFill>
                <a:srgbClr val="FFFFFF"/>
              </a:solidFill>
            </a:endParaRPr>
          </a:p>
        </p:txBody>
      </p:sp>
      <p:sp>
        <p:nvSpPr>
          <p:cNvPr id="261" name="Shape 261"/>
          <p:cNvSpPr txBox="1">
            <a:spLocks noGrp="1"/>
          </p:cNvSpPr>
          <p:nvPr>
            <p:ph type="body" idx="1"/>
          </p:nvPr>
        </p:nvSpPr>
        <p:spPr>
          <a:xfrm>
            <a:off x="1136821" y="2782801"/>
            <a:ext cx="6441989" cy="1735800"/>
          </a:xfrm>
          <a:prstGeom prst="rect">
            <a:avLst/>
          </a:prstGeom>
        </p:spPr>
        <p:txBody>
          <a:bodyPr lIns="91425" tIns="91425" rIns="91425" bIns="91425" anchor="t" anchorCtr="0">
            <a:noAutofit/>
          </a:bodyPr>
          <a:lstStyle/>
          <a:p>
            <a:pPr lvl="0" rtl="0">
              <a:lnSpc>
                <a:spcPct val="100000"/>
              </a:lnSpc>
              <a:spcBef>
                <a:spcPts val="0"/>
              </a:spcBef>
              <a:spcAft>
                <a:spcPts val="0"/>
              </a:spcAft>
              <a:buNone/>
            </a:pPr>
            <a:r>
              <a:rPr lang="en" dirty="0">
                <a:solidFill>
                  <a:schemeClr val="bg1"/>
                </a:solidFill>
              </a:rPr>
              <a:t>Resumiendo:</a:t>
            </a:r>
          </a:p>
          <a:p>
            <a:pPr marL="514350" lvl="0" indent="-285750" rtl="0">
              <a:lnSpc>
                <a:spcPct val="100000"/>
              </a:lnSpc>
              <a:spcBef>
                <a:spcPts val="0"/>
              </a:spcBef>
              <a:spcAft>
                <a:spcPts val="0"/>
              </a:spcAft>
              <a:buClr>
                <a:schemeClr val="bg1"/>
              </a:buClr>
              <a:buFont typeface="Arial" panose="020B0604020202020204" pitchFamily="34" charset="0"/>
              <a:buChar char="•"/>
            </a:pPr>
            <a:r>
              <a:rPr lang="en" dirty="0">
                <a:solidFill>
                  <a:schemeClr val="bg1"/>
                </a:solidFill>
              </a:rPr>
              <a:t>Resuelve UN problema.</a:t>
            </a:r>
          </a:p>
          <a:p>
            <a:pPr marL="971550" lvl="1" indent="-285750" rtl="0">
              <a:lnSpc>
                <a:spcPct val="100000"/>
              </a:lnSpc>
              <a:spcBef>
                <a:spcPts val="0"/>
              </a:spcBef>
              <a:spcAft>
                <a:spcPts val="0"/>
              </a:spcAft>
              <a:buClr>
                <a:schemeClr val="bg1"/>
              </a:buClr>
              <a:buFont typeface="Arial" panose="020B0604020202020204" pitchFamily="34" charset="0"/>
              <a:buChar char="•"/>
            </a:pPr>
            <a:r>
              <a:rPr lang="en" dirty="0">
                <a:solidFill>
                  <a:schemeClr val="bg1"/>
                </a:solidFill>
              </a:rPr>
              <a:t>Comprueba la entropía de tus datos.</a:t>
            </a:r>
          </a:p>
          <a:p>
            <a:pPr marL="514350" lvl="0" indent="-285750" rtl="0">
              <a:lnSpc>
                <a:spcPct val="100000"/>
              </a:lnSpc>
              <a:spcBef>
                <a:spcPts val="0"/>
              </a:spcBef>
              <a:spcAft>
                <a:spcPts val="0"/>
              </a:spcAft>
              <a:buClr>
                <a:schemeClr val="bg1"/>
              </a:buClr>
              <a:buFont typeface="Arial" panose="020B0604020202020204" pitchFamily="34" charset="0"/>
              <a:buChar char="•"/>
            </a:pPr>
            <a:r>
              <a:rPr lang="en" dirty="0">
                <a:solidFill>
                  <a:schemeClr val="bg1"/>
                </a:solidFill>
              </a:rPr>
              <a:t>Localidad de los datos (¡cache!), ¡la</a:t>
            </a:r>
            <a:r>
              <a:rPr lang="en" i="1" dirty="0">
                <a:solidFill>
                  <a:schemeClr val="bg1"/>
                </a:solidFill>
              </a:rPr>
              <a:t>memoria es lenta!</a:t>
            </a:r>
          </a:p>
          <a:p>
            <a:pPr marL="971550" lvl="1" indent="-285750" rtl="0">
              <a:lnSpc>
                <a:spcPct val="100000"/>
              </a:lnSpc>
              <a:spcBef>
                <a:spcPts val="0"/>
              </a:spcBef>
              <a:spcAft>
                <a:spcPts val="0"/>
              </a:spcAft>
              <a:buClr>
                <a:schemeClr val="bg1"/>
              </a:buClr>
              <a:buFont typeface="Arial" panose="020B0604020202020204" pitchFamily="34" charset="0"/>
              <a:buChar char="•"/>
            </a:pPr>
            <a:r>
              <a:rPr lang="en" dirty="0">
                <a:solidFill>
                  <a:schemeClr val="bg1"/>
                </a:solidFill>
              </a:rPr>
              <a:t>Array of structs vs struct of arrays (AoS vs SoA).</a:t>
            </a:r>
          </a:p>
        </p:txBody>
      </p:sp>
      <p:sp>
        <p:nvSpPr>
          <p:cNvPr id="262" name="Shape 26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bg1"/>
                </a:solidFill>
              </a:rPr>
              <a:t>39</a:t>
            </a:fld>
            <a:endParaRPr lang="en">
              <a:solidFill>
                <a:schemeClr val="bg1"/>
              </a:solidFill>
            </a:endParaRPr>
          </a:p>
        </p:txBody>
      </p:sp>
      <p:pic>
        <p:nvPicPr>
          <p:cNvPr id="18" name="Imagen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sp>
        <p:nvSpPr>
          <p:cNvPr id="13" name="Shape 226"/>
          <p:cNvSpPr txBox="1">
            <a:spLocks/>
          </p:cNvSpPr>
          <p:nvPr/>
        </p:nvSpPr>
        <p:spPr>
          <a:xfrm>
            <a:off x="159300" y="909671"/>
            <a:ext cx="4087200" cy="201640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r>
              <a:rPr lang="en-US" dirty="0" err="1">
                <a:solidFill>
                  <a:schemeClr val="bg1"/>
                </a:solidFill>
              </a:rPr>
              <a:t>Eficiencia</a:t>
            </a:r>
            <a:r>
              <a:rPr lang="en-US" dirty="0">
                <a:solidFill>
                  <a:schemeClr val="bg1"/>
                </a:solidFill>
              </a:rPr>
              <a:t> con </a:t>
            </a:r>
            <a:r>
              <a:rPr lang="en-US" dirty="0" err="1">
                <a:solidFill>
                  <a:schemeClr val="bg1"/>
                </a:solidFill>
              </a:rPr>
              <a:t>algoritmos</a:t>
            </a:r>
            <a:r>
              <a:rPr lang="en-US" dirty="0">
                <a:solidFill>
                  <a:schemeClr val="bg1"/>
                </a:solidFill>
              </a:rPr>
              <a:t>.</a:t>
            </a:r>
          </a:p>
          <a:p>
            <a:r>
              <a:rPr lang="en-US" dirty="0">
                <a:solidFill>
                  <a:schemeClr val="bg1"/>
                </a:solidFill>
              </a:rPr>
              <a:t>“</a:t>
            </a:r>
            <a:r>
              <a:rPr lang="en-US" dirty="0" err="1">
                <a:solidFill>
                  <a:schemeClr val="bg1"/>
                </a:solidFill>
              </a:rPr>
              <a:t>Cuánto</a:t>
            </a:r>
            <a:r>
              <a:rPr lang="en-US" dirty="0">
                <a:solidFill>
                  <a:schemeClr val="bg1"/>
                </a:solidFill>
              </a:rPr>
              <a:t> </a:t>
            </a:r>
            <a:r>
              <a:rPr lang="en-US" dirty="0" err="1">
                <a:solidFill>
                  <a:schemeClr val="bg1"/>
                </a:solidFill>
              </a:rPr>
              <a:t>trabajo</a:t>
            </a:r>
            <a:r>
              <a:rPr lang="en-US" dirty="0">
                <a:solidFill>
                  <a:schemeClr val="bg1"/>
                </a:solidFill>
              </a:rPr>
              <a:t> </a:t>
            </a:r>
            <a:r>
              <a:rPr lang="en-US" dirty="0" err="1">
                <a:solidFill>
                  <a:schemeClr val="bg1"/>
                </a:solidFill>
              </a:rPr>
              <a:t>hace</a:t>
            </a:r>
            <a:r>
              <a:rPr lang="en-US" dirty="0">
                <a:solidFill>
                  <a:schemeClr val="bg1"/>
                </a:solidFill>
              </a:rPr>
              <a:t> </a:t>
            </a:r>
            <a:r>
              <a:rPr lang="en-US" dirty="0" err="1">
                <a:solidFill>
                  <a:schemeClr val="bg1"/>
                </a:solidFill>
              </a:rPr>
              <a:t>falta</a:t>
            </a:r>
            <a:r>
              <a:rPr lang="en-US" dirty="0">
                <a:solidFill>
                  <a:schemeClr val="bg1"/>
                </a:solidFill>
              </a:rPr>
              <a:t> para resolver </a:t>
            </a:r>
            <a:r>
              <a:rPr lang="en-US" dirty="0" err="1">
                <a:solidFill>
                  <a:schemeClr val="bg1"/>
                </a:solidFill>
              </a:rPr>
              <a:t>una</a:t>
            </a:r>
            <a:r>
              <a:rPr lang="en-US" dirty="0">
                <a:solidFill>
                  <a:schemeClr val="bg1"/>
                </a:solidFill>
              </a:rPr>
              <a:t> </a:t>
            </a:r>
            <a:r>
              <a:rPr lang="en-US" dirty="0" err="1">
                <a:solidFill>
                  <a:schemeClr val="bg1"/>
                </a:solidFill>
              </a:rPr>
              <a:t>tarea</a:t>
            </a:r>
            <a:r>
              <a:rPr lang="en-US" dirty="0">
                <a:solidFill>
                  <a:schemeClr val="bg1"/>
                </a:solidFill>
              </a:rPr>
              <a:t>”</a:t>
            </a:r>
          </a:p>
          <a:p>
            <a:r>
              <a:rPr lang="en-US" sz="1400" dirty="0" err="1">
                <a:solidFill>
                  <a:schemeClr val="bg1"/>
                </a:solidFill>
              </a:rPr>
              <a:t>Mejora</a:t>
            </a:r>
            <a:r>
              <a:rPr lang="en-US" sz="1400" dirty="0">
                <a:solidFill>
                  <a:schemeClr val="bg1"/>
                </a:solidFill>
              </a:rPr>
              <a:t> la </a:t>
            </a:r>
            <a:r>
              <a:rPr lang="en-US" sz="1400" dirty="0" err="1">
                <a:solidFill>
                  <a:schemeClr val="bg1"/>
                </a:solidFill>
              </a:rPr>
              <a:t>eficiencia</a:t>
            </a:r>
            <a:r>
              <a:rPr lang="en-US" sz="1400" dirty="0">
                <a:solidFill>
                  <a:schemeClr val="bg1"/>
                </a:solidFill>
              </a:rPr>
              <a:t> hacienda </a:t>
            </a:r>
            <a:r>
              <a:rPr lang="en-US" sz="1400" dirty="0" err="1">
                <a:solidFill>
                  <a:schemeClr val="bg1"/>
                </a:solidFill>
              </a:rPr>
              <a:t>menos</a:t>
            </a:r>
            <a:r>
              <a:rPr lang="en-US" sz="1400" dirty="0">
                <a:solidFill>
                  <a:schemeClr val="bg1"/>
                </a:solidFill>
              </a:rPr>
              <a:t> </a:t>
            </a:r>
            <a:r>
              <a:rPr lang="en-US" sz="1400" dirty="0" err="1">
                <a:solidFill>
                  <a:schemeClr val="bg1"/>
                </a:solidFill>
              </a:rPr>
              <a:t>trabajo</a:t>
            </a:r>
            <a:r>
              <a:rPr lang="en-US" sz="1400" dirty="0">
                <a:solidFill>
                  <a:schemeClr val="bg1"/>
                </a:solidFill>
              </a:rPr>
              <a:t>.</a:t>
            </a:r>
          </a:p>
        </p:txBody>
      </p:sp>
      <p:sp>
        <p:nvSpPr>
          <p:cNvPr id="14" name="Shape 227"/>
          <p:cNvSpPr txBox="1">
            <a:spLocks/>
          </p:cNvSpPr>
          <p:nvPr/>
        </p:nvSpPr>
        <p:spPr>
          <a:xfrm>
            <a:off x="4439900" y="909671"/>
            <a:ext cx="4670100" cy="201640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r>
              <a:rPr lang="en" dirty="0">
                <a:solidFill>
                  <a:schemeClr val="bg1"/>
                </a:solidFill>
              </a:rPr>
              <a:t>Rendimiento con estructuras de datos.</a:t>
            </a:r>
          </a:p>
          <a:p>
            <a:r>
              <a:rPr lang="en" dirty="0">
                <a:solidFill>
                  <a:schemeClr val="bg1"/>
                </a:solidFill>
              </a:rPr>
              <a:t>“Cuánto tiempo necesita tu programa para hacer un trabajo”</a:t>
            </a:r>
          </a:p>
          <a:p>
            <a:r>
              <a:rPr lang="en" sz="1400" dirty="0">
                <a:solidFill>
                  <a:schemeClr val="bg1"/>
                </a:solidFill>
              </a:rPr>
              <a:t>Mejora el rendimiento haciedo el trabajo más rápido.</a:t>
            </a:r>
          </a:p>
        </p:txBody>
      </p:sp>
      <p:sp>
        <p:nvSpPr>
          <p:cNvPr id="11" name="Shape 71">
            <a:extLst>
              <a:ext uri="{FF2B5EF4-FFF2-40B4-BE49-F238E27FC236}">
                <a16:creationId xmlns:a16="http://schemas.microsoft.com/office/drawing/2014/main" id="{3E4996FA-7009-4E0D-84AB-B8AAEE54F41D}"/>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1">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1">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1">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build="p"/>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Shape 345"/>
        <p:cNvGrpSpPr/>
        <p:nvPr/>
      </p:nvGrpSpPr>
      <p:grpSpPr>
        <a:xfrm>
          <a:off x="0" y="0"/>
          <a:ext cx="0" cy="0"/>
          <a:chOff x="0" y="0"/>
          <a:chExt cx="0" cy="0"/>
        </a:xfrm>
      </p:grpSpPr>
      <p:sp>
        <p:nvSpPr>
          <p:cNvPr id="22" name="Rectangle 21"/>
          <p:cNvSpPr/>
          <p:nvPr/>
        </p:nvSpPr>
        <p:spPr>
          <a:xfrm>
            <a:off x="0" y="0"/>
            <a:ext cx="9144000" cy="51435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Shape 346"/>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347" name="Shape 347"/>
          <p:cNvSpPr txBox="1">
            <a:spLocks noGrp="1"/>
          </p:cNvSpPr>
          <p:nvPr>
            <p:ph type="body" idx="1"/>
          </p:nvPr>
        </p:nvSpPr>
        <p:spPr>
          <a:xfrm>
            <a:off x="113991" y="1152475"/>
            <a:ext cx="4171766" cy="3416400"/>
          </a:xfrm>
          <a:prstGeom prst="rect">
            <a:avLst/>
          </a:prstGeom>
        </p:spPr>
        <p:txBody>
          <a:bodyPr lIns="91425" tIns="91425" rIns="91425" bIns="91425" anchor="t" anchorCtr="0">
            <a:noAutofit/>
          </a:bodyPr>
          <a:lstStyle/>
          <a:p>
            <a:pPr lvl="0">
              <a:spcAft>
                <a:spcPts val="0"/>
              </a:spcAft>
            </a:pPr>
            <a:r>
              <a:rPr lang="es-ES" sz="1400" i="1" dirty="0">
                <a:solidFill>
                  <a:schemeClr val="bg1"/>
                </a:solidFill>
              </a:rPr>
              <a:t>“La única cosa mala sobre la computación teórica es que no hay ordenadores teóricos.”   </a:t>
            </a:r>
          </a:p>
          <a:p>
            <a:pPr lvl="0">
              <a:spcAft>
                <a:spcPts val="0"/>
              </a:spcAft>
            </a:pPr>
            <a:r>
              <a:rPr lang="es-ES" sz="1400" dirty="0">
                <a:solidFill>
                  <a:schemeClr val="bg1"/>
                </a:solidFill>
              </a:rPr>
              <a:t>Andy </a:t>
            </a:r>
            <a:r>
              <a:rPr lang="es-ES" sz="1400" dirty="0" err="1">
                <a:solidFill>
                  <a:schemeClr val="bg1"/>
                </a:solidFill>
              </a:rPr>
              <a:t>Thomason</a:t>
            </a:r>
            <a:endParaRPr lang="es-ES" sz="1400" dirty="0">
              <a:solidFill>
                <a:schemeClr val="bg1"/>
              </a:solidFill>
            </a:endParaRPr>
          </a:p>
          <a:p>
            <a:pPr lvl="0">
              <a:spcAft>
                <a:spcPts val="0"/>
              </a:spcAft>
            </a:pPr>
            <a:endParaRPr lang="es-ES" sz="1400" dirty="0">
              <a:solidFill>
                <a:schemeClr val="bg1"/>
              </a:solidFill>
            </a:endParaRPr>
          </a:p>
          <a:p>
            <a:pPr lvl="0">
              <a:spcAft>
                <a:spcPts val="0"/>
              </a:spcAft>
            </a:pPr>
            <a:r>
              <a:rPr lang="es-ES" sz="1400" dirty="0">
                <a:solidFill>
                  <a:schemeClr val="bg1"/>
                </a:solidFill>
              </a:rPr>
              <a:t>Pipeline de la CPU</a:t>
            </a:r>
          </a:p>
          <a:p>
            <a:pPr lvl="0">
              <a:spcAft>
                <a:spcPts val="0"/>
              </a:spcAft>
            </a:pPr>
            <a:endParaRPr dirty="0">
              <a:solidFill>
                <a:schemeClr val="bg1"/>
              </a:solidFill>
            </a:endParaRPr>
          </a:p>
          <a:p>
            <a:pPr lvl="0" rtl="0">
              <a:spcBef>
                <a:spcPts val="0"/>
              </a:spcBef>
              <a:buNone/>
            </a:pPr>
            <a:r>
              <a:rPr lang="en" dirty="0">
                <a:solidFill>
                  <a:schemeClr val="bg1"/>
                </a:solidFill>
              </a:rPr>
              <a:t>Concurrenc</a:t>
            </a:r>
            <a:r>
              <a:rPr lang="en-US" dirty="0" err="1">
                <a:solidFill>
                  <a:schemeClr val="bg1"/>
                </a:solidFill>
              </a:rPr>
              <a:t>ia</a:t>
            </a:r>
            <a:r>
              <a:rPr lang="en" dirty="0">
                <a:solidFill>
                  <a:schemeClr val="bg1"/>
                </a:solidFill>
              </a:rPr>
              <a:t>.</a:t>
            </a:r>
          </a:p>
        </p:txBody>
      </p:sp>
      <p:pic>
        <p:nvPicPr>
          <p:cNvPr id="348" name="Shape 34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285756" y="817081"/>
            <a:ext cx="4723074" cy="3618714"/>
          </a:xfrm>
          <a:prstGeom prst="rect">
            <a:avLst/>
          </a:prstGeom>
          <a:solidFill>
            <a:schemeClr val="lt1"/>
          </a:solidFill>
          <a:ln>
            <a:solidFill>
              <a:schemeClr val="accent1">
                <a:shade val="50000"/>
              </a:schemeClr>
            </a:solidFill>
          </a:ln>
        </p:spPr>
      </p:pic>
      <p:sp>
        <p:nvSpPr>
          <p:cNvPr id="349" name="Shape 3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bg1"/>
                </a:solidFill>
              </a:rPr>
              <a:t>4</a:t>
            </a:fld>
            <a:endParaRPr lang="en">
              <a:solidFill>
                <a:schemeClr val="bg1"/>
              </a:solidFill>
            </a:endParaRPr>
          </a:p>
        </p:txBody>
      </p:sp>
      <p:sp>
        <p:nvSpPr>
          <p:cNvPr id="350" name="Shape 350"/>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rtl="0">
              <a:spcBef>
                <a:spcPts val="0"/>
              </a:spcBef>
              <a:buNone/>
            </a:pPr>
            <a:r>
              <a:rPr lang="en" dirty="0">
                <a:solidFill>
                  <a:srgbClr val="FFFFFF"/>
                </a:solidFill>
              </a:rPr>
              <a:t>1) </a:t>
            </a:r>
            <a:r>
              <a:rPr lang="en-US" dirty="0" err="1">
                <a:solidFill>
                  <a:srgbClr val="FFFFFF"/>
                </a:solidFill>
              </a:rPr>
              <a:t>Conoce</a:t>
            </a:r>
            <a:r>
              <a:rPr lang="en-US" dirty="0">
                <a:solidFill>
                  <a:srgbClr val="FFFFFF"/>
                </a:solidFill>
              </a:rPr>
              <a:t> </a:t>
            </a:r>
            <a:r>
              <a:rPr lang="en-US" dirty="0" err="1">
                <a:solidFill>
                  <a:srgbClr val="FFFFFF"/>
                </a:solidFill>
              </a:rPr>
              <a:t>tu</a:t>
            </a:r>
            <a:r>
              <a:rPr lang="en-US" dirty="0">
                <a:solidFill>
                  <a:srgbClr val="FFFFFF"/>
                </a:solidFill>
              </a:rPr>
              <a:t> hardware</a:t>
            </a:r>
            <a:r>
              <a:rPr lang="en" dirty="0">
                <a:solidFill>
                  <a:srgbClr val="FFFFFF"/>
                </a:solidFill>
              </a:rPr>
              <a:t>: CPU</a:t>
            </a:r>
          </a:p>
        </p:txBody>
      </p:sp>
      <p:pic>
        <p:nvPicPr>
          <p:cNvPr id="21" name="Imagen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sp>
        <p:nvSpPr>
          <p:cNvPr id="10" name="Shape 71">
            <a:extLst>
              <a:ext uri="{FF2B5EF4-FFF2-40B4-BE49-F238E27FC236}">
                <a16:creationId xmlns:a16="http://schemas.microsoft.com/office/drawing/2014/main" id="{91DC5D51-3150-4287-83EC-0A39D176D79D}"/>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Shape 505"/>
        <p:cNvGrpSpPr/>
        <p:nvPr/>
      </p:nvGrpSpPr>
      <p:grpSpPr>
        <a:xfrm>
          <a:off x="0" y="0"/>
          <a:ext cx="0" cy="0"/>
          <a:chOff x="0" y="0"/>
          <a:chExt cx="0" cy="0"/>
        </a:xfrm>
      </p:grpSpPr>
      <p:sp>
        <p:nvSpPr>
          <p:cNvPr id="18" name="Rectangle 17"/>
          <p:cNvSpPr/>
          <p:nvPr/>
        </p:nvSpPr>
        <p:spPr>
          <a:xfrm>
            <a:off x="0" y="0"/>
            <a:ext cx="9144000" cy="450406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hape 532"/>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507" name="Shape 507"/>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rtl="0">
              <a:spcBef>
                <a:spcPts val="0"/>
              </a:spcBef>
              <a:buNone/>
            </a:pPr>
            <a:r>
              <a:rPr lang="en" b="1" dirty="0">
                <a:solidFill>
                  <a:srgbClr val="FFFFFF"/>
                </a:solidFill>
              </a:rPr>
              <a:t>7) </a:t>
            </a:r>
            <a:r>
              <a:rPr lang="en-US" b="1" dirty="0" err="1">
                <a:solidFill>
                  <a:srgbClr val="FFFFFF"/>
                </a:solidFill>
              </a:rPr>
              <a:t>Conoce</a:t>
            </a:r>
            <a:r>
              <a:rPr lang="en-US" b="1" dirty="0">
                <a:solidFill>
                  <a:srgbClr val="FFFFFF"/>
                </a:solidFill>
              </a:rPr>
              <a:t> </a:t>
            </a:r>
            <a:r>
              <a:rPr lang="en-US" b="1" dirty="0" err="1">
                <a:solidFill>
                  <a:srgbClr val="FFFFFF"/>
                </a:solidFill>
              </a:rPr>
              <a:t>tu</a:t>
            </a:r>
            <a:r>
              <a:rPr lang="en-US" b="1" dirty="0">
                <a:solidFill>
                  <a:srgbClr val="FFFFFF"/>
                </a:solidFill>
              </a:rPr>
              <a:t> </a:t>
            </a:r>
            <a:r>
              <a:rPr lang="en-US" b="1" dirty="0" err="1">
                <a:solidFill>
                  <a:srgbClr val="FFFFFF"/>
                </a:solidFill>
              </a:rPr>
              <a:t>problema</a:t>
            </a:r>
            <a:endParaRPr lang="en" b="1" dirty="0">
              <a:solidFill>
                <a:srgbClr val="FFFFFF"/>
              </a:solidFill>
            </a:endParaRPr>
          </a:p>
        </p:txBody>
      </p:sp>
      <p:sp>
        <p:nvSpPr>
          <p:cNvPr id="509" name="Shape 50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bg1"/>
                </a:solidFill>
              </a:rPr>
              <a:t>40</a:t>
            </a:fld>
            <a:endParaRPr lang="en">
              <a:solidFill>
                <a:schemeClr val="bg1"/>
              </a:solidFill>
            </a:endParaRPr>
          </a:p>
        </p:txBody>
      </p:sp>
      <p:sp>
        <p:nvSpPr>
          <p:cNvPr id="7" name="Shape 525"/>
          <p:cNvSpPr txBox="1">
            <a:spLocks noGrp="1"/>
          </p:cNvSpPr>
          <p:nvPr>
            <p:ph type="body" idx="1"/>
          </p:nvPr>
        </p:nvSpPr>
        <p:spPr>
          <a:xfrm>
            <a:off x="107930" y="831409"/>
            <a:ext cx="8772900" cy="1075090"/>
          </a:xfrm>
          <a:prstGeom prst="rect">
            <a:avLst/>
          </a:prstGeom>
        </p:spPr>
        <p:txBody>
          <a:bodyPr lIns="91425" tIns="91425" rIns="91425" bIns="91425" anchor="t" anchorCtr="0">
            <a:noAutofit/>
          </a:bodyPr>
          <a:lstStyle/>
          <a:p>
            <a:pPr marL="57150" lvl="0" indent="-285750">
              <a:lnSpc>
                <a:spcPct val="100000"/>
              </a:lnSpc>
              <a:spcAft>
                <a:spcPts val="0"/>
              </a:spcAft>
              <a:buClr>
                <a:schemeClr val="bg1"/>
              </a:buClr>
              <a:buFont typeface="Arial" panose="020B0604020202020204" pitchFamily="34" charset="0"/>
              <a:buChar char="•"/>
            </a:pPr>
            <a:r>
              <a:rPr lang="en-US" dirty="0">
                <a:solidFill>
                  <a:schemeClr val="bg1"/>
                </a:solidFill>
              </a:rPr>
              <a:t>No </a:t>
            </a:r>
            <a:r>
              <a:rPr lang="en-US" dirty="0" err="1">
                <a:solidFill>
                  <a:schemeClr val="bg1"/>
                </a:solidFill>
              </a:rPr>
              <a:t>resuelvas</a:t>
            </a:r>
            <a:r>
              <a:rPr lang="en-US" dirty="0">
                <a:solidFill>
                  <a:schemeClr val="bg1"/>
                </a:solidFill>
              </a:rPr>
              <a:t> lo que no </a:t>
            </a:r>
            <a:r>
              <a:rPr lang="en-US" dirty="0" err="1">
                <a:solidFill>
                  <a:schemeClr val="bg1"/>
                </a:solidFill>
              </a:rPr>
              <a:t>tienes</a:t>
            </a:r>
            <a:r>
              <a:rPr lang="en-US" dirty="0">
                <a:solidFill>
                  <a:schemeClr val="bg1"/>
                </a:solidFill>
              </a:rPr>
              <a:t> que resolver.</a:t>
            </a:r>
          </a:p>
          <a:p>
            <a:pPr marL="57150" lvl="1" indent="-285750">
              <a:lnSpc>
                <a:spcPct val="100000"/>
              </a:lnSpc>
              <a:spcAft>
                <a:spcPts val="0"/>
              </a:spcAft>
              <a:buClr>
                <a:schemeClr val="bg1"/>
              </a:buClr>
              <a:buFont typeface="Arial" panose="020B0604020202020204" pitchFamily="34" charset="0"/>
              <a:buChar char="•"/>
            </a:pPr>
            <a:r>
              <a:rPr lang="en-US" dirty="0">
                <a:solidFill>
                  <a:schemeClr val="bg1"/>
                </a:solidFill>
              </a:rPr>
              <a:t> ¡</a:t>
            </a:r>
            <a:r>
              <a:rPr lang="en-US" dirty="0" err="1">
                <a:solidFill>
                  <a:schemeClr val="bg1"/>
                </a:solidFill>
              </a:rPr>
              <a:t>Usa</a:t>
            </a:r>
            <a:r>
              <a:rPr lang="en-US" dirty="0">
                <a:solidFill>
                  <a:schemeClr val="bg1"/>
                </a:solidFill>
              </a:rPr>
              <a:t> el </a:t>
            </a:r>
            <a:r>
              <a:rPr lang="en-US" dirty="0" err="1">
                <a:solidFill>
                  <a:schemeClr val="bg1"/>
                </a:solidFill>
              </a:rPr>
              <a:t>sentido</a:t>
            </a:r>
            <a:r>
              <a:rPr lang="en-US" dirty="0">
                <a:solidFill>
                  <a:schemeClr val="bg1"/>
                </a:solidFill>
              </a:rPr>
              <a:t> </a:t>
            </a:r>
            <a:r>
              <a:rPr lang="en-US" dirty="0" err="1">
                <a:solidFill>
                  <a:schemeClr val="bg1"/>
                </a:solidFill>
              </a:rPr>
              <a:t>común</a:t>
            </a:r>
            <a:r>
              <a:rPr lang="en-US" dirty="0">
                <a:solidFill>
                  <a:schemeClr val="bg1"/>
                </a:solidFill>
              </a:rPr>
              <a:t>! </a:t>
            </a:r>
            <a:r>
              <a:rPr lang="en-US" dirty="0" err="1">
                <a:solidFill>
                  <a:schemeClr val="bg1"/>
                </a:solidFill>
              </a:rPr>
              <a:t>Conocimiento</a:t>
            </a:r>
            <a:r>
              <a:rPr lang="en-US" dirty="0">
                <a:solidFill>
                  <a:schemeClr val="bg1"/>
                </a:solidFill>
              </a:rPr>
              <a:t> vs </a:t>
            </a:r>
            <a:r>
              <a:rPr lang="en-US" dirty="0" err="1">
                <a:solidFill>
                  <a:schemeClr val="bg1"/>
                </a:solidFill>
              </a:rPr>
              <a:t>sabiduria</a:t>
            </a:r>
            <a:r>
              <a:rPr lang="en-US" dirty="0">
                <a:solidFill>
                  <a:schemeClr val="bg1"/>
                </a:solidFill>
              </a:rPr>
              <a:t>.</a:t>
            </a:r>
          </a:p>
          <a:p>
            <a:pPr marL="57150" lvl="1" indent="-285750">
              <a:lnSpc>
                <a:spcPct val="100000"/>
              </a:lnSpc>
              <a:spcAft>
                <a:spcPts val="0"/>
              </a:spcAft>
              <a:buClr>
                <a:schemeClr val="bg1"/>
              </a:buClr>
              <a:buFont typeface="Arial" panose="020B0604020202020204" pitchFamily="34" charset="0"/>
              <a:buChar char="•"/>
            </a:pPr>
            <a:r>
              <a:rPr lang="en-US" dirty="0">
                <a:solidFill>
                  <a:schemeClr val="bg1"/>
                </a:solidFill>
              </a:rPr>
              <a:t> Ten </a:t>
            </a:r>
            <a:r>
              <a:rPr lang="en-US" dirty="0" err="1">
                <a:solidFill>
                  <a:schemeClr val="bg1"/>
                </a:solidFill>
              </a:rPr>
              <a:t>cuidado</a:t>
            </a:r>
            <a:r>
              <a:rPr lang="en-US" dirty="0">
                <a:solidFill>
                  <a:schemeClr val="bg1"/>
                </a:solidFill>
              </a:rPr>
              <a:t> al </a:t>
            </a:r>
            <a:r>
              <a:rPr lang="en-US" dirty="0" err="1">
                <a:solidFill>
                  <a:schemeClr val="bg1"/>
                </a:solidFill>
              </a:rPr>
              <a:t>crear</a:t>
            </a:r>
            <a:r>
              <a:rPr lang="en-US" dirty="0">
                <a:solidFill>
                  <a:schemeClr val="bg1"/>
                </a:solidFill>
              </a:rPr>
              <a:t> </a:t>
            </a:r>
            <a:r>
              <a:rPr lang="en-US" dirty="0" err="1">
                <a:solidFill>
                  <a:schemeClr val="bg1"/>
                </a:solidFill>
              </a:rPr>
              <a:t>nuevos</a:t>
            </a:r>
            <a:r>
              <a:rPr lang="en-US" dirty="0">
                <a:solidFill>
                  <a:schemeClr val="bg1"/>
                </a:solidFill>
              </a:rPr>
              <a:t> </a:t>
            </a:r>
            <a:r>
              <a:rPr lang="en-US" dirty="0" err="1">
                <a:solidFill>
                  <a:schemeClr val="bg1"/>
                </a:solidFill>
              </a:rPr>
              <a:t>problemas</a:t>
            </a:r>
            <a:r>
              <a:rPr lang="en-US" dirty="0">
                <a:solidFill>
                  <a:schemeClr val="bg1"/>
                </a:solidFill>
              </a:rPr>
              <a:t>.</a:t>
            </a:r>
          </a:p>
          <a:p>
            <a:pPr lvl="0" indent="0" rtl="0">
              <a:lnSpc>
                <a:spcPct val="100000"/>
              </a:lnSpc>
              <a:spcBef>
                <a:spcPts val="0"/>
              </a:spcBef>
              <a:spcAft>
                <a:spcPts val="0"/>
              </a:spcAft>
              <a:buNone/>
            </a:pPr>
            <a:endParaRPr dirty="0">
              <a:solidFill>
                <a:schemeClr val="bg1"/>
              </a:solidFill>
            </a:endParaRPr>
          </a:p>
          <a:p>
            <a:pPr lvl="0" rtl="0">
              <a:lnSpc>
                <a:spcPct val="100000"/>
              </a:lnSpc>
              <a:spcBef>
                <a:spcPts val="0"/>
              </a:spcBef>
              <a:buNone/>
            </a:pPr>
            <a:endParaRPr dirty="0">
              <a:solidFill>
                <a:schemeClr val="bg1"/>
              </a:solidFill>
            </a:endParaRPr>
          </a:p>
        </p:txBody>
      </p:sp>
      <p:pic>
        <p:nvPicPr>
          <p:cNvPr id="17" name="Picture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003207" y="1906499"/>
            <a:ext cx="5137586" cy="2148445"/>
          </a:xfrm>
          <a:prstGeom prst="rect">
            <a:avLst/>
          </a:prstGeom>
        </p:spPr>
      </p:pic>
      <p:pic>
        <p:nvPicPr>
          <p:cNvPr id="22" name="Imagen 1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sp>
        <p:nvSpPr>
          <p:cNvPr id="10" name="Shape 71">
            <a:extLst>
              <a:ext uri="{FF2B5EF4-FFF2-40B4-BE49-F238E27FC236}">
                <a16:creationId xmlns:a16="http://schemas.microsoft.com/office/drawing/2014/main" id="{A4B17B16-96A1-41D3-9D03-25DD5D712ED4}"/>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Shape 513"/>
        <p:cNvGrpSpPr/>
        <p:nvPr/>
      </p:nvGrpSpPr>
      <p:grpSpPr>
        <a:xfrm>
          <a:off x="0" y="0"/>
          <a:ext cx="0" cy="0"/>
          <a:chOff x="0" y="0"/>
          <a:chExt cx="0" cy="0"/>
        </a:xfrm>
      </p:grpSpPr>
      <p:pic>
        <p:nvPicPr>
          <p:cNvPr id="17" name="Picture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095955" y="850882"/>
            <a:ext cx="2650852" cy="1108538"/>
          </a:xfrm>
          <a:prstGeom prst="rect">
            <a:avLst/>
          </a:prstGeom>
        </p:spPr>
      </p:pic>
      <p:sp>
        <p:nvSpPr>
          <p:cNvPr id="30" name="Shape 532"/>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515" name="Shape 515"/>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rtl="0">
              <a:spcBef>
                <a:spcPts val="0"/>
              </a:spcBef>
              <a:buNone/>
            </a:pPr>
            <a:r>
              <a:rPr lang="en" dirty="0">
                <a:solidFill>
                  <a:srgbClr val="FFFFFF"/>
                </a:solidFill>
              </a:rPr>
              <a:t>7) </a:t>
            </a:r>
            <a:r>
              <a:rPr lang="en-US" dirty="0" err="1">
                <a:solidFill>
                  <a:srgbClr val="FFFFFF"/>
                </a:solidFill>
              </a:rPr>
              <a:t>Conoce</a:t>
            </a:r>
            <a:r>
              <a:rPr lang="en-US" dirty="0">
                <a:solidFill>
                  <a:srgbClr val="FFFFFF"/>
                </a:solidFill>
              </a:rPr>
              <a:t> </a:t>
            </a:r>
            <a:r>
              <a:rPr lang="en-US" dirty="0" err="1">
                <a:solidFill>
                  <a:srgbClr val="FFFFFF"/>
                </a:solidFill>
              </a:rPr>
              <a:t>tu</a:t>
            </a:r>
            <a:r>
              <a:rPr lang="en-US" dirty="0">
                <a:solidFill>
                  <a:srgbClr val="FFFFFF"/>
                </a:solidFill>
              </a:rPr>
              <a:t> </a:t>
            </a:r>
            <a:r>
              <a:rPr lang="en-US" dirty="0" err="1">
                <a:solidFill>
                  <a:srgbClr val="FFFFFF"/>
                </a:solidFill>
              </a:rPr>
              <a:t>problema</a:t>
            </a:r>
            <a:endParaRPr lang="en" dirty="0">
              <a:solidFill>
                <a:srgbClr val="FFFFFF"/>
              </a:solidFill>
            </a:endParaRPr>
          </a:p>
        </p:txBody>
      </p:sp>
      <p:sp>
        <p:nvSpPr>
          <p:cNvPr id="517" name="Shape 51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bg1"/>
                </a:solidFill>
              </a:rPr>
              <a:t>41</a:t>
            </a:fld>
            <a:endParaRPr lang="en">
              <a:solidFill>
                <a:schemeClr val="bg1"/>
              </a:solidFill>
            </a:endParaRPr>
          </a:p>
        </p:txBody>
      </p:sp>
      <p:pic>
        <p:nvPicPr>
          <p:cNvPr id="518" name="Shape 518"/>
          <p:cNvPicPr preferRelativeResize="0"/>
          <p:nvPr/>
        </p:nvPicPr>
        <p:blipFill>
          <a:blip r:embed="rId5">
            <a:alphaModFix/>
          </a:blip>
          <a:stretch>
            <a:fillRect/>
          </a:stretch>
        </p:blipFill>
        <p:spPr>
          <a:xfrm>
            <a:off x="6548737" y="1097507"/>
            <a:ext cx="1704975" cy="2924175"/>
          </a:xfrm>
          <a:prstGeom prst="rect">
            <a:avLst/>
          </a:prstGeom>
          <a:noFill/>
          <a:ln>
            <a:noFill/>
          </a:ln>
        </p:spPr>
      </p:pic>
      <p:sp>
        <p:nvSpPr>
          <p:cNvPr id="18" name="Shape 525"/>
          <p:cNvSpPr txBox="1">
            <a:spLocks noGrp="1"/>
          </p:cNvSpPr>
          <p:nvPr>
            <p:ph type="body" idx="1"/>
          </p:nvPr>
        </p:nvSpPr>
        <p:spPr>
          <a:xfrm>
            <a:off x="107930" y="831409"/>
            <a:ext cx="8772900" cy="2221892"/>
          </a:xfrm>
          <a:prstGeom prst="rect">
            <a:avLst/>
          </a:prstGeom>
        </p:spPr>
        <p:txBody>
          <a:bodyPr lIns="91425" tIns="91425" rIns="91425" bIns="91425" anchor="t" anchorCtr="0">
            <a:noAutofit/>
          </a:bodyPr>
          <a:lstStyle/>
          <a:p>
            <a:pPr marL="57150" lvl="0" indent="-285750">
              <a:lnSpc>
                <a:spcPct val="100000"/>
              </a:lnSpc>
              <a:spcAft>
                <a:spcPts val="0"/>
              </a:spcAft>
              <a:buClr>
                <a:schemeClr val="bg1"/>
              </a:buClr>
              <a:buFont typeface="Arial" panose="020B0604020202020204" pitchFamily="34" charset="0"/>
              <a:buChar char="•"/>
            </a:pPr>
            <a:r>
              <a:rPr lang="en-US" dirty="0">
                <a:solidFill>
                  <a:schemeClr val="bg1"/>
                </a:solidFill>
              </a:rPr>
              <a:t>No </a:t>
            </a:r>
            <a:r>
              <a:rPr lang="en-US" dirty="0" err="1">
                <a:solidFill>
                  <a:schemeClr val="bg1"/>
                </a:solidFill>
              </a:rPr>
              <a:t>resuelvas</a:t>
            </a:r>
            <a:r>
              <a:rPr lang="en-US" dirty="0">
                <a:solidFill>
                  <a:schemeClr val="bg1"/>
                </a:solidFill>
              </a:rPr>
              <a:t> lo que no </a:t>
            </a:r>
            <a:r>
              <a:rPr lang="en-US" dirty="0" err="1">
                <a:solidFill>
                  <a:schemeClr val="bg1"/>
                </a:solidFill>
              </a:rPr>
              <a:t>tienes</a:t>
            </a:r>
            <a:r>
              <a:rPr lang="en-US" dirty="0">
                <a:solidFill>
                  <a:schemeClr val="bg1"/>
                </a:solidFill>
              </a:rPr>
              <a:t> que resolver.</a:t>
            </a:r>
          </a:p>
          <a:p>
            <a:pPr marL="57150" lvl="1" indent="-285750">
              <a:lnSpc>
                <a:spcPct val="100000"/>
              </a:lnSpc>
              <a:spcAft>
                <a:spcPts val="0"/>
              </a:spcAft>
              <a:buClr>
                <a:schemeClr val="bg1"/>
              </a:buClr>
              <a:buFont typeface="Arial" panose="020B0604020202020204" pitchFamily="34" charset="0"/>
              <a:buChar char="•"/>
            </a:pPr>
            <a:r>
              <a:rPr lang="en-US" dirty="0">
                <a:solidFill>
                  <a:schemeClr val="bg1"/>
                </a:solidFill>
              </a:rPr>
              <a:t> ¡</a:t>
            </a:r>
            <a:r>
              <a:rPr lang="en-US" dirty="0" err="1">
                <a:solidFill>
                  <a:schemeClr val="bg1"/>
                </a:solidFill>
              </a:rPr>
              <a:t>Usa</a:t>
            </a:r>
            <a:r>
              <a:rPr lang="en-US" dirty="0">
                <a:solidFill>
                  <a:schemeClr val="bg1"/>
                </a:solidFill>
              </a:rPr>
              <a:t> el </a:t>
            </a:r>
            <a:r>
              <a:rPr lang="en-US" dirty="0" err="1">
                <a:solidFill>
                  <a:schemeClr val="bg1"/>
                </a:solidFill>
              </a:rPr>
              <a:t>sentido</a:t>
            </a:r>
            <a:r>
              <a:rPr lang="en-US" dirty="0">
                <a:solidFill>
                  <a:schemeClr val="bg1"/>
                </a:solidFill>
              </a:rPr>
              <a:t> </a:t>
            </a:r>
            <a:r>
              <a:rPr lang="en-US" dirty="0" err="1">
                <a:solidFill>
                  <a:schemeClr val="bg1"/>
                </a:solidFill>
              </a:rPr>
              <a:t>común</a:t>
            </a:r>
            <a:r>
              <a:rPr lang="en-US" dirty="0">
                <a:solidFill>
                  <a:schemeClr val="bg1"/>
                </a:solidFill>
              </a:rPr>
              <a:t>! </a:t>
            </a:r>
            <a:r>
              <a:rPr lang="en-US" dirty="0" err="1">
                <a:solidFill>
                  <a:schemeClr val="bg1"/>
                </a:solidFill>
              </a:rPr>
              <a:t>Conocimiento</a:t>
            </a:r>
            <a:r>
              <a:rPr lang="en-US" dirty="0">
                <a:solidFill>
                  <a:schemeClr val="bg1"/>
                </a:solidFill>
              </a:rPr>
              <a:t> vs </a:t>
            </a:r>
            <a:r>
              <a:rPr lang="en-US" dirty="0" err="1">
                <a:solidFill>
                  <a:schemeClr val="bg1"/>
                </a:solidFill>
              </a:rPr>
              <a:t>sabiduria</a:t>
            </a:r>
            <a:r>
              <a:rPr lang="en-US" dirty="0">
                <a:solidFill>
                  <a:schemeClr val="bg1"/>
                </a:solidFill>
              </a:rPr>
              <a:t>.</a:t>
            </a:r>
          </a:p>
          <a:p>
            <a:pPr marL="57150" lvl="1" indent="-285750">
              <a:lnSpc>
                <a:spcPct val="100000"/>
              </a:lnSpc>
              <a:spcAft>
                <a:spcPts val="0"/>
              </a:spcAft>
              <a:buClr>
                <a:schemeClr val="bg1"/>
              </a:buClr>
              <a:buFont typeface="Arial" panose="020B0604020202020204" pitchFamily="34" charset="0"/>
              <a:buChar char="•"/>
            </a:pPr>
            <a:r>
              <a:rPr lang="en-US" dirty="0">
                <a:solidFill>
                  <a:schemeClr val="bg1"/>
                </a:solidFill>
              </a:rPr>
              <a:t> Ten </a:t>
            </a:r>
            <a:r>
              <a:rPr lang="en-US" dirty="0" err="1">
                <a:solidFill>
                  <a:schemeClr val="bg1"/>
                </a:solidFill>
              </a:rPr>
              <a:t>cuidado</a:t>
            </a:r>
            <a:r>
              <a:rPr lang="en-US" dirty="0">
                <a:solidFill>
                  <a:schemeClr val="bg1"/>
                </a:solidFill>
              </a:rPr>
              <a:t> al </a:t>
            </a:r>
            <a:r>
              <a:rPr lang="en-US" dirty="0" err="1">
                <a:solidFill>
                  <a:schemeClr val="bg1"/>
                </a:solidFill>
              </a:rPr>
              <a:t>crear</a:t>
            </a:r>
            <a:r>
              <a:rPr lang="en-US" dirty="0">
                <a:solidFill>
                  <a:schemeClr val="bg1"/>
                </a:solidFill>
              </a:rPr>
              <a:t> </a:t>
            </a:r>
            <a:r>
              <a:rPr lang="en-US" dirty="0" err="1">
                <a:solidFill>
                  <a:schemeClr val="bg1"/>
                </a:solidFill>
              </a:rPr>
              <a:t>nuevos</a:t>
            </a:r>
            <a:r>
              <a:rPr lang="en-US" dirty="0">
                <a:solidFill>
                  <a:schemeClr val="bg1"/>
                </a:solidFill>
              </a:rPr>
              <a:t> </a:t>
            </a:r>
            <a:r>
              <a:rPr lang="en-US" dirty="0" err="1">
                <a:solidFill>
                  <a:schemeClr val="bg1"/>
                </a:solidFill>
              </a:rPr>
              <a:t>problemas</a:t>
            </a:r>
            <a:r>
              <a:rPr lang="en-US" dirty="0">
                <a:solidFill>
                  <a:schemeClr val="bg1"/>
                </a:solidFill>
              </a:rPr>
              <a:t>.</a:t>
            </a:r>
          </a:p>
          <a:p>
            <a:pPr marL="285750" lvl="0" indent="-285750" rtl="0">
              <a:lnSpc>
                <a:spcPct val="100000"/>
              </a:lnSpc>
              <a:spcBef>
                <a:spcPts val="0"/>
              </a:spcBef>
              <a:spcAft>
                <a:spcPts val="0"/>
              </a:spcAft>
              <a:buClr>
                <a:schemeClr val="bg1"/>
              </a:buClr>
              <a:buFont typeface="Arial" panose="020B0604020202020204" pitchFamily="34" charset="0"/>
              <a:buChar char="•"/>
            </a:pPr>
            <a:endParaRPr dirty="0">
              <a:solidFill>
                <a:schemeClr val="bg1"/>
              </a:solidFill>
            </a:endParaRPr>
          </a:p>
          <a:p>
            <a:pPr marL="57150" lvl="0" indent="-285750" rtl="0">
              <a:lnSpc>
                <a:spcPct val="100000"/>
              </a:lnSpc>
              <a:spcBef>
                <a:spcPts val="0"/>
              </a:spcBef>
              <a:spcAft>
                <a:spcPts val="0"/>
              </a:spcAft>
              <a:buClr>
                <a:schemeClr val="bg1"/>
              </a:buClr>
              <a:buFont typeface="Arial" panose="020B0604020202020204" pitchFamily="34" charset="0"/>
              <a:buChar char="•"/>
            </a:pPr>
            <a:r>
              <a:rPr lang="en" dirty="0">
                <a:solidFill>
                  <a:schemeClr val="bg1"/>
                </a:solidFill>
              </a:rPr>
              <a:t>No pre-optimices. </a:t>
            </a:r>
            <a:endParaRPr lang="en-US" dirty="0">
              <a:solidFill>
                <a:schemeClr val="bg1"/>
              </a:solidFill>
            </a:endParaRPr>
          </a:p>
          <a:p>
            <a:pPr marL="57150" lvl="1" indent="-285750">
              <a:lnSpc>
                <a:spcPct val="100000"/>
              </a:lnSpc>
              <a:spcAft>
                <a:spcPts val="0"/>
              </a:spcAft>
              <a:buClr>
                <a:schemeClr val="bg1"/>
              </a:buClr>
              <a:buFont typeface="Arial" panose="020B0604020202020204" pitchFamily="34" charset="0"/>
              <a:buChar char="•"/>
            </a:pPr>
            <a:r>
              <a:rPr lang="en-US" dirty="0">
                <a:solidFill>
                  <a:schemeClr val="bg1"/>
                </a:solidFill>
              </a:rPr>
              <a:t> </a:t>
            </a:r>
            <a:r>
              <a:rPr lang="en-US" dirty="0" err="1">
                <a:solidFill>
                  <a:schemeClr val="bg1"/>
                </a:solidFill>
              </a:rPr>
              <a:t>Toma</a:t>
            </a:r>
            <a:r>
              <a:rPr lang="en-US" dirty="0">
                <a:solidFill>
                  <a:schemeClr val="bg1"/>
                </a:solidFill>
              </a:rPr>
              <a:t> </a:t>
            </a:r>
            <a:r>
              <a:rPr lang="en-US" dirty="0" err="1">
                <a:solidFill>
                  <a:schemeClr val="bg1"/>
                </a:solidFill>
              </a:rPr>
              <a:t>medidas</a:t>
            </a:r>
            <a:r>
              <a:rPr lang="en-US" dirty="0">
                <a:solidFill>
                  <a:schemeClr val="bg1"/>
                </a:solidFill>
              </a:rPr>
              <a:t>. </a:t>
            </a:r>
            <a:r>
              <a:rPr lang="en-US" dirty="0" err="1">
                <a:solidFill>
                  <a:schemeClr val="bg1"/>
                </a:solidFill>
              </a:rPr>
              <a:t>Usa</a:t>
            </a:r>
            <a:r>
              <a:rPr lang="en-US" dirty="0">
                <a:solidFill>
                  <a:schemeClr val="bg1"/>
                </a:solidFill>
              </a:rPr>
              <a:t> </a:t>
            </a:r>
            <a:r>
              <a:rPr lang="en-US" dirty="0" err="1">
                <a:solidFill>
                  <a:schemeClr val="bg1"/>
                </a:solidFill>
              </a:rPr>
              <a:t>herramientas</a:t>
            </a:r>
            <a:r>
              <a:rPr lang="en-US" dirty="0">
                <a:solidFill>
                  <a:schemeClr val="bg1"/>
                </a:solidFill>
              </a:rPr>
              <a:t> de </a:t>
            </a:r>
            <a:r>
              <a:rPr lang="en-US" dirty="0" err="1">
                <a:solidFill>
                  <a:schemeClr val="bg1"/>
                </a:solidFill>
              </a:rPr>
              <a:t>análisis</a:t>
            </a:r>
            <a:r>
              <a:rPr lang="en-US" dirty="0">
                <a:solidFill>
                  <a:schemeClr val="bg1"/>
                </a:solidFill>
              </a:rPr>
              <a:t> de </a:t>
            </a:r>
            <a:r>
              <a:rPr lang="en-US" dirty="0" err="1">
                <a:solidFill>
                  <a:schemeClr val="bg1"/>
                </a:solidFill>
              </a:rPr>
              <a:t>rendimiento</a:t>
            </a:r>
            <a:r>
              <a:rPr lang="en-US" dirty="0">
                <a:solidFill>
                  <a:schemeClr val="bg1"/>
                </a:solidFill>
              </a:rPr>
              <a:t>.</a:t>
            </a:r>
          </a:p>
          <a:p>
            <a:pPr marL="57150" lvl="1" indent="-285750">
              <a:lnSpc>
                <a:spcPct val="100000"/>
              </a:lnSpc>
              <a:spcAft>
                <a:spcPts val="0"/>
              </a:spcAft>
              <a:buClr>
                <a:schemeClr val="bg1"/>
              </a:buClr>
              <a:buFont typeface="Arial" panose="020B0604020202020204" pitchFamily="34" charset="0"/>
              <a:buChar char="•"/>
            </a:pPr>
            <a:r>
              <a:rPr lang="en-US" dirty="0">
                <a:solidFill>
                  <a:schemeClr val="bg1"/>
                </a:solidFill>
              </a:rPr>
              <a:t> Mira </a:t>
            </a:r>
            <a:r>
              <a:rPr lang="en-US" dirty="0" err="1">
                <a:solidFill>
                  <a:schemeClr val="bg1"/>
                </a:solidFill>
              </a:rPr>
              <a:t>los</a:t>
            </a:r>
            <a:r>
              <a:rPr lang="en-US" dirty="0">
                <a:solidFill>
                  <a:schemeClr val="bg1"/>
                </a:solidFill>
              </a:rPr>
              <a:t> </a:t>
            </a:r>
            <a:r>
              <a:rPr lang="en-US" dirty="0" err="1">
                <a:solidFill>
                  <a:schemeClr val="bg1"/>
                </a:solidFill>
              </a:rPr>
              <a:t>datos</a:t>
            </a:r>
            <a:r>
              <a:rPr lang="en-US" dirty="0">
                <a:solidFill>
                  <a:schemeClr val="bg1"/>
                </a:solidFill>
              </a:rPr>
              <a:t>. ¿</a:t>
            </a:r>
            <a:r>
              <a:rPr lang="en-US" dirty="0" err="1">
                <a:solidFill>
                  <a:schemeClr val="bg1"/>
                </a:solidFill>
              </a:rPr>
              <a:t>Tamaño</a:t>
            </a:r>
            <a:r>
              <a:rPr lang="en-US" dirty="0">
                <a:solidFill>
                  <a:schemeClr val="bg1"/>
                </a:solidFill>
              </a:rPr>
              <a:t>? ¿Cache? ¿</a:t>
            </a:r>
            <a:r>
              <a:rPr lang="en-US" dirty="0" err="1">
                <a:solidFill>
                  <a:schemeClr val="bg1"/>
                </a:solidFill>
              </a:rPr>
              <a:t>Enrtropía</a:t>
            </a:r>
            <a:r>
              <a:rPr lang="en-US" dirty="0">
                <a:solidFill>
                  <a:schemeClr val="bg1"/>
                </a:solidFill>
              </a:rPr>
              <a:t>?</a:t>
            </a:r>
          </a:p>
          <a:p>
            <a:pPr marL="57150" lvl="1" indent="-285750">
              <a:lnSpc>
                <a:spcPct val="100000"/>
              </a:lnSpc>
              <a:spcAft>
                <a:spcPts val="0"/>
              </a:spcAft>
              <a:buClr>
                <a:schemeClr val="bg1"/>
              </a:buClr>
              <a:buFont typeface="Arial" panose="020B0604020202020204" pitchFamily="34" charset="0"/>
              <a:buChar char="•"/>
            </a:pPr>
            <a:r>
              <a:rPr lang="en-US" dirty="0">
                <a:solidFill>
                  <a:schemeClr val="bg1"/>
                </a:solidFill>
              </a:rPr>
              <a:t> </a:t>
            </a:r>
            <a:r>
              <a:rPr lang="en-US" dirty="0" err="1">
                <a:solidFill>
                  <a:schemeClr val="bg1"/>
                </a:solidFill>
              </a:rPr>
              <a:t>Regla</a:t>
            </a:r>
            <a:r>
              <a:rPr lang="en-US" dirty="0">
                <a:solidFill>
                  <a:schemeClr val="bg1"/>
                </a:solidFill>
              </a:rPr>
              <a:t> del 20/80.</a:t>
            </a:r>
          </a:p>
          <a:p>
            <a:pPr marL="285750" lvl="0" indent="-285750" rtl="0">
              <a:lnSpc>
                <a:spcPct val="100000"/>
              </a:lnSpc>
              <a:spcBef>
                <a:spcPts val="0"/>
              </a:spcBef>
              <a:buClr>
                <a:schemeClr val="bg1"/>
              </a:buClr>
              <a:buFont typeface="Arial" panose="020B0604020202020204" pitchFamily="34" charset="0"/>
              <a:buChar char="•"/>
            </a:pPr>
            <a:endParaRPr dirty="0">
              <a:solidFill>
                <a:schemeClr val="bg1"/>
              </a:solidFill>
            </a:endParaRPr>
          </a:p>
        </p:txBody>
      </p:sp>
      <p:pic>
        <p:nvPicPr>
          <p:cNvPr id="16" name="Imagen 1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sp>
        <p:nvSpPr>
          <p:cNvPr id="10" name="Shape 71">
            <a:extLst>
              <a:ext uri="{FF2B5EF4-FFF2-40B4-BE49-F238E27FC236}">
                <a16:creationId xmlns:a16="http://schemas.microsoft.com/office/drawing/2014/main" id="{6E8B5B52-EE8D-4512-948D-D62914C3DD52}"/>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3.88889E-6 9.87654E-7 L 3.88889E-6 -0.07222 " pathEditMode="relative" rAng="0" ptsTypes="AA">
                                      <p:cBhvr>
                                        <p:cTn id="6" dur="250" accel="50000" decel="50000" autoRev="1" fill="hold">
                                          <p:stCondLst>
                                            <p:cond delay="0"/>
                                          </p:stCondLst>
                                        </p:cTn>
                                        <p:tgtEl>
                                          <p:spTgt spid="18">
                                            <p:txEl>
                                              <p:pRg st="4" end="4"/>
                                            </p:txEl>
                                          </p:spTgt>
                                        </p:tgtEl>
                                        <p:attrNameLst>
                                          <p:attrName>ppt_x</p:attrName>
                                          <p:attrName>ppt_y</p:attrName>
                                        </p:attrNameLst>
                                      </p:cBhvr>
                                      <p:rCtr x="0" y="-3611"/>
                                    </p:animMotion>
                                    <p:animRot by="1500000">
                                      <p:cBhvr>
                                        <p:cTn id="7" dur="125" fill="hold">
                                          <p:stCondLst>
                                            <p:cond delay="0"/>
                                          </p:stCondLst>
                                        </p:cTn>
                                        <p:tgtEl>
                                          <p:spTgt spid="18">
                                            <p:txEl>
                                              <p:pRg st="4" end="4"/>
                                            </p:txEl>
                                          </p:spTgt>
                                        </p:tgtEl>
                                        <p:attrNameLst>
                                          <p:attrName>r</p:attrName>
                                        </p:attrNameLst>
                                      </p:cBhvr>
                                    </p:animRot>
                                    <p:animRot by="-1500000">
                                      <p:cBhvr>
                                        <p:cTn id="8" dur="125" fill="hold">
                                          <p:stCondLst>
                                            <p:cond delay="125"/>
                                          </p:stCondLst>
                                        </p:cTn>
                                        <p:tgtEl>
                                          <p:spTgt spid="18">
                                            <p:txEl>
                                              <p:pRg st="4" end="4"/>
                                            </p:txEl>
                                          </p:spTgt>
                                        </p:tgtEl>
                                        <p:attrNameLst>
                                          <p:attrName>r</p:attrName>
                                        </p:attrNameLst>
                                      </p:cBhvr>
                                    </p:animRot>
                                    <p:animRot by="-1500000">
                                      <p:cBhvr>
                                        <p:cTn id="9" dur="125" fill="hold">
                                          <p:stCondLst>
                                            <p:cond delay="250"/>
                                          </p:stCondLst>
                                        </p:cTn>
                                        <p:tgtEl>
                                          <p:spTgt spid="18">
                                            <p:txEl>
                                              <p:pRg st="4" end="4"/>
                                            </p:txEl>
                                          </p:spTgt>
                                        </p:tgtEl>
                                        <p:attrNameLst>
                                          <p:attrName>r</p:attrName>
                                        </p:attrNameLst>
                                      </p:cBhvr>
                                    </p:animRot>
                                    <p:animRot by="1500000">
                                      <p:cBhvr>
                                        <p:cTn id="10" dur="125" fill="hold">
                                          <p:stCondLst>
                                            <p:cond delay="375"/>
                                          </p:stCondLst>
                                        </p:cTn>
                                        <p:tgtEl>
                                          <p:spTgt spid="18">
                                            <p:txEl>
                                              <p:pRg st="4" end="4"/>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4" presetClass="emph" presetSubtype="0" fill="hold" nodeType="clickEffect">
                                  <p:stCondLst>
                                    <p:cond delay="0"/>
                                  </p:stCondLst>
                                  <p:iterate type="lt">
                                    <p:tmPct val="10000"/>
                                  </p:iterate>
                                  <p:childTnLst>
                                    <p:animMotion origin="layout" path="M 3.88889E-6 9.87654E-7 L 3.88889E-6 -0.07222 " pathEditMode="relative" rAng="0" ptsTypes="AA">
                                      <p:cBhvr>
                                        <p:cTn id="14" dur="250" accel="50000" decel="50000" autoRev="1" fill="hold">
                                          <p:stCondLst>
                                            <p:cond delay="0"/>
                                          </p:stCondLst>
                                        </p:cTn>
                                        <p:tgtEl>
                                          <p:spTgt spid="18">
                                            <p:txEl>
                                              <p:pRg st="4" end="4"/>
                                            </p:txEl>
                                          </p:spTgt>
                                        </p:tgtEl>
                                        <p:attrNameLst>
                                          <p:attrName>ppt_x</p:attrName>
                                          <p:attrName>ppt_y</p:attrName>
                                        </p:attrNameLst>
                                      </p:cBhvr>
                                      <p:rCtr x="0" y="-3611"/>
                                    </p:animMotion>
                                    <p:animRot by="1500000">
                                      <p:cBhvr>
                                        <p:cTn id="15" dur="125" fill="hold">
                                          <p:stCondLst>
                                            <p:cond delay="0"/>
                                          </p:stCondLst>
                                        </p:cTn>
                                        <p:tgtEl>
                                          <p:spTgt spid="18">
                                            <p:txEl>
                                              <p:pRg st="4" end="4"/>
                                            </p:txEl>
                                          </p:spTgt>
                                        </p:tgtEl>
                                        <p:attrNameLst>
                                          <p:attrName>r</p:attrName>
                                        </p:attrNameLst>
                                      </p:cBhvr>
                                    </p:animRot>
                                    <p:animRot by="-1500000">
                                      <p:cBhvr>
                                        <p:cTn id="16" dur="125" fill="hold">
                                          <p:stCondLst>
                                            <p:cond delay="125"/>
                                          </p:stCondLst>
                                        </p:cTn>
                                        <p:tgtEl>
                                          <p:spTgt spid="18">
                                            <p:txEl>
                                              <p:pRg st="4" end="4"/>
                                            </p:txEl>
                                          </p:spTgt>
                                        </p:tgtEl>
                                        <p:attrNameLst>
                                          <p:attrName>r</p:attrName>
                                        </p:attrNameLst>
                                      </p:cBhvr>
                                    </p:animRot>
                                    <p:animRot by="-1500000">
                                      <p:cBhvr>
                                        <p:cTn id="17" dur="125" fill="hold">
                                          <p:stCondLst>
                                            <p:cond delay="250"/>
                                          </p:stCondLst>
                                        </p:cTn>
                                        <p:tgtEl>
                                          <p:spTgt spid="18">
                                            <p:txEl>
                                              <p:pRg st="4" end="4"/>
                                            </p:txEl>
                                          </p:spTgt>
                                        </p:tgtEl>
                                        <p:attrNameLst>
                                          <p:attrName>r</p:attrName>
                                        </p:attrNameLst>
                                      </p:cBhvr>
                                    </p:animRot>
                                    <p:animRot by="1500000">
                                      <p:cBhvr>
                                        <p:cTn id="18" dur="125" fill="hold">
                                          <p:stCondLst>
                                            <p:cond delay="375"/>
                                          </p:stCondLst>
                                        </p:cTn>
                                        <p:tgtEl>
                                          <p:spTgt spid="18">
                                            <p:txEl>
                                              <p:pRg st="4" end="4"/>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4" presetClass="emph" presetSubtype="0" fill="hold" nodeType="clickEffect">
                                  <p:stCondLst>
                                    <p:cond delay="0"/>
                                  </p:stCondLst>
                                  <p:iterate type="lt">
                                    <p:tmPct val="10000"/>
                                  </p:iterate>
                                  <p:childTnLst>
                                    <p:animMotion origin="layout" path="M 3.88889E-6 9.87654E-7 L 3.88889E-6 -0.07222 " pathEditMode="relative" rAng="0" ptsTypes="AA">
                                      <p:cBhvr>
                                        <p:cTn id="22" dur="250" accel="50000" decel="50000" autoRev="1" fill="hold">
                                          <p:stCondLst>
                                            <p:cond delay="0"/>
                                          </p:stCondLst>
                                        </p:cTn>
                                        <p:tgtEl>
                                          <p:spTgt spid="18">
                                            <p:txEl>
                                              <p:pRg st="4" end="4"/>
                                            </p:txEl>
                                          </p:spTgt>
                                        </p:tgtEl>
                                        <p:attrNameLst>
                                          <p:attrName>ppt_x</p:attrName>
                                          <p:attrName>ppt_y</p:attrName>
                                        </p:attrNameLst>
                                      </p:cBhvr>
                                      <p:rCtr x="0" y="-3611"/>
                                    </p:animMotion>
                                    <p:animRot by="1500000">
                                      <p:cBhvr>
                                        <p:cTn id="23" dur="125" fill="hold">
                                          <p:stCondLst>
                                            <p:cond delay="0"/>
                                          </p:stCondLst>
                                        </p:cTn>
                                        <p:tgtEl>
                                          <p:spTgt spid="18">
                                            <p:txEl>
                                              <p:pRg st="4" end="4"/>
                                            </p:txEl>
                                          </p:spTgt>
                                        </p:tgtEl>
                                        <p:attrNameLst>
                                          <p:attrName>r</p:attrName>
                                        </p:attrNameLst>
                                      </p:cBhvr>
                                    </p:animRot>
                                    <p:animRot by="-1500000">
                                      <p:cBhvr>
                                        <p:cTn id="24" dur="125" fill="hold">
                                          <p:stCondLst>
                                            <p:cond delay="125"/>
                                          </p:stCondLst>
                                        </p:cTn>
                                        <p:tgtEl>
                                          <p:spTgt spid="18">
                                            <p:txEl>
                                              <p:pRg st="4" end="4"/>
                                            </p:txEl>
                                          </p:spTgt>
                                        </p:tgtEl>
                                        <p:attrNameLst>
                                          <p:attrName>r</p:attrName>
                                        </p:attrNameLst>
                                      </p:cBhvr>
                                    </p:animRot>
                                    <p:animRot by="-1500000">
                                      <p:cBhvr>
                                        <p:cTn id="25" dur="125" fill="hold">
                                          <p:stCondLst>
                                            <p:cond delay="250"/>
                                          </p:stCondLst>
                                        </p:cTn>
                                        <p:tgtEl>
                                          <p:spTgt spid="18">
                                            <p:txEl>
                                              <p:pRg st="4" end="4"/>
                                            </p:txEl>
                                          </p:spTgt>
                                        </p:tgtEl>
                                        <p:attrNameLst>
                                          <p:attrName>r</p:attrName>
                                        </p:attrNameLst>
                                      </p:cBhvr>
                                    </p:animRot>
                                    <p:animRot by="1500000">
                                      <p:cBhvr>
                                        <p:cTn id="26" dur="125" fill="hold">
                                          <p:stCondLst>
                                            <p:cond delay="375"/>
                                          </p:stCondLst>
                                        </p:cTn>
                                        <p:tgtEl>
                                          <p:spTgt spid="18">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18" name="Rectangle 17"/>
          <p:cNvSpPr/>
          <p:nvPr/>
        </p:nvSpPr>
        <p:spPr>
          <a:xfrm>
            <a:off x="0" y="0"/>
            <a:ext cx="9144000" cy="51435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hape 532"/>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524" name="Shape 524"/>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a:r>
              <a:rPr lang="en" dirty="0">
                <a:solidFill>
                  <a:srgbClr val="FFFFFF"/>
                </a:solidFill>
              </a:rPr>
              <a:t>7) </a:t>
            </a:r>
            <a:r>
              <a:rPr lang="en-US" dirty="0" err="1">
                <a:solidFill>
                  <a:srgbClr val="FFFFFF"/>
                </a:solidFill>
              </a:rPr>
              <a:t>Conoce</a:t>
            </a:r>
            <a:r>
              <a:rPr lang="en-US" dirty="0">
                <a:solidFill>
                  <a:srgbClr val="FFFFFF"/>
                </a:solidFill>
              </a:rPr>
              <a:t> </a:t>
            </a:r>
            <a:r>
              <a:rPr lang="en-US" dirty="0" err="1">
                <a:solidFill>
                  <a:srgbClr val="FFFFFF"/>
                </a:solidFill>
              </a:rPr>
              <a:t>tu</a:t>
            </a:r>
            <a:r>
              <a:rPr lang="en-US" dirty="0">
                <a:solidFill>
                  <a:srgbClr val="FFFFFF"/>
                </a:solidFill>
              </a:rPr>
              <a:t> </a:t>
            </a:r>
            <a:r>
              <a:rPr lang="en-US" dirty="0" err="1">
                <a:solidFill>
                  <a:srgbClr val="FFFFFF"/>
                </a:solidFill>
              </a:rPr>
              <a:t>problema</a:t>
            </a:r>
            <a:endParaRPr lang="en" dirty="0">
              <a:solidFill>
                <a:srgbClr val="FFFFFF"/>
              </a:solidFill>
            </a:endParaRPr>
          </a:p>
        </p:txBody>
      </p:sp>
      <p:sp>
        <p:nvSpPr>
          <p:cNvPr id="525" name="Shape 525"/>
          <p:cNvSpPr txBox="1">
            <a:spLocks noGrp="1"/>
          </p:cNvSpPr>
          <p:nvPr>
            <p:ph type="body" idx="1"/>
          </p:nvPr>
        </p:nvSpPr>
        <p:spPr>
          <a:xfrm>
            <a:off x="107930" y="831409"/>
            <a:ext cx="8772900" cy="3964500"/>
          </a:xfrm>
          <a:prstGeom prst="rect">
            <a:avLst/>
          </a:prstGeom>
        </p:spPr>
        <p:txBody>
          <a:bodyPr lIns="91425" tIns="91425" rIns="91425" bIns="91425" anchor="t" anchorCtr="0">
            <a:noAutofit/>
          </a:bodyPr>
          <a:lstStyle/>
          <a:p>
            <a:pPr marL="57150" lvl="0" indent="-285750">
              <a:lnSpc>
                <a:spcPct val="100000"/>
              </a:lnSpc>
              <a:spcAft>
                <a:spcPts val="0"/>
              </a:spcAft>
              <a:buClr>
                <a:schemeClr val="bg1"/>
              </a:buClr>
              <a:buFont typeface="Arial" panose="020B0604020202020204" pitchFamily="34" charset="0"/>
              <a:buChar char="•"/>
            </a:pPr>
            <a:r>
              <a:rPr lang="en-US" dirty="0">
                <a:solidFill>
                  <a:schemeClr val="bg1"/>
                </a:solidFill>
              </a:rPr>
              <a:t>No </a:t>
            </a:r>
            <a:r>
              <a:rPr lang="en-US" dirty="0" err="1">
                <a:solidFill>
                  <a:schemeClr val="bg1"/>
                </a:solidFill>
              </a:rPr>
              <a:t>resuelvas</a:t>
            </a:r>
            <a:r>
              <a:rPr lang="en-US" dirty="0">
                <a:solidFill>
                  <a:schemeClr val="bg1"/>
                </a:solidFill>
              </a:rPr>
              <a:t> lo que no </a:t>
            </a:r>
            <a:r>
              <a:rPr lang="en-US" dirty="0" err="1">
                <a:solidFill>
                  <a:schemeClr val="bg1"/>
                </a:solidFill>
              </a:rPr>
              <a:t>tienes</a:t>
            </a:r>
            <a:r>
              <a:rPr lang="en-US" dirty="0">
                <a:solidFill>
                  <a:schemeClr val="bg1"/>
                </a:solidFill>
              </a:rPr>
              <a:t> que resolver.</a:t>
            </a:r>
          </a:p>
          <a:p>
            <a:pPr marL="57150" lvl="1" indent="-285750">
              <a:lnSpc>
                <a:spcPct val="100000"/>
              </a:lnSpc>
              <a:spcAft>
                <a:spcPts val="0"/>
              </a:spcAft>
              <a:buClr>
                <a:schemeClr val="bg1"/>
              </a:buClr>
              <a:buFont typeface="Arial" panose="020B0604020202020204" pitchFamily="34" charset="0"/>
              <a:buChar char="•"/>
            </a:pPr>
            <a:r>
              <a:rPr lang="en-US" dirty="0">
                <a:solidFill>
                  <a:schemeClr val="bg1"/>
                </a:solidFill>
              </a:rPr>
              <a:t> ¡</a:t>
            </a:r>
            <a:r>
              <a:rPr lang="en-US" dirty="0" err="1">
                <a:solidFill>
                  <a:schemeClr val="bg1"/>
                </a:solidFill>
              </a:rPr>
              <a:t>Usa</a:t>
            </a:r>
            <a:r>
              <a:rPr lang="en-US" dirty="0">
                <a:solidFill>
                  <a:schemeClr val="bg1"/>
                </a:solidFill>
              </a:rPr>
              <a:t> el </a:t>
            </a:r>
            <a:r>
              <a:rPr lang="en-US" dirty="0" err="1">
                <a:solidFill>
                  <a:schemeClr val="bg1"/>
                </a:solidFill>
              </a:rPr>
              <a:t>sentido</a:t>
            </a:r>
            <a:r>
              <a:rPr lang="en-US" dirty="0">
                <a:solidFill>
                  <a:schemeClr val="bg1"/>
                </a:solidFill>
              </a:rPr>
              <a:t> </a:t>
            </a:r>
            <a:r>
              <a:rPr lang="en-US" dirty="0" err="1">
                <a:solidFill>
                  <a:schemeClr val="bg1"/>
                </a:solidFill>
              </a:rPr>
              <a:t>común</a:t>
            </a:r>
            <a:r>
              <a:rPr lang="en-US" dirty="0">
                <a:solidFill>
                  <a:schemeClr val="bg1"/>
                </a:solidFill>
              </a:rPr>
              <a:t>! </a:t>
            </a:r>
            <a:r>
              <a:rPr lang="en-US" dirty="0" err="1">
                <a:solidFill>
                  <a:schemeClr val="bg1"/>
                </a:solidFill>
              </a:rPr>
              <a:t>Conocimiento</a:t>
            </a:r>
            <a:r>
              <a:rPr lang="en-US" dirty="0">
                <a:solidFill>
                  <a:schemeClr val="bg1"/>
                </a:solidFill>
              </a:rPr>
              <a:t> vs </a:t>
            </a:r>
            <a:r>
              <a:rPr lang="en-US" dirty="0" err="1">
                <a:solidFill>
                  <a:schemeClr val="bg1"/>
                </a:solidFill>
              </a:rPr>
              <a:t>sabiduria</a:t>
            </a:r>
            <a:r>
              <a:rPr lang="en-US" dirty="0">
                <a:solidFill>
                  <a:schemeClr val="bg1"/>
                </a:solidFill>
              </a:rPr>
              <a:t>.</a:t>
            </a:r>
          </a:p>
          <a:p>
            <a:pPr marL="57150" lvl="1" indent="-285750">
              <a:lnSpc>
                <a:spcPct val="100000"/>
              </a:lnSpc>
              <a:spcAft>
                <a:spcPts val="0"/>
              </a:spcAft>
              <a:buClr>
                <a:schemeClr val="bg1"/>
              </a:buClr>
              <a:buFont typeface="Arial" panose="020B0604020202020204" pitchFamily="34" charset="0"/>
              <a:buChar char="•"/>
            </a:pPr>
            <a:r>
              <a:rPr lang="en-US" dirty="0">
                <a:solidFill>
                  <a:schemeClr val="bg1"/>
                </a:solidFill>
              </a:rPr>
              <a:t> Ten </a:t>
            </a:r>
            <a:r>
              <a:rPr lang="en-US" dirty="0" err="1">
                <a:solidFill>
                  <a:schemeClr val="bg1"/>
                </a:solidFill>
              </a:rPr>
              <a:t>cuidado</a:t>
            </a:r>
            <a:r>
              <a:rPr lang="en-US" dirty="0">
                <a:solidFill>
                  <a:schemeClr val="bg1"/>
                </a:solidFill>
              </a:rPr>
              <a:t> al </a:t>
            </a:r>
            <a:r>
              <a:rPr lang="en-US" dirty="0" err="1">
                <a:solidFill>
                  <a:schemeClr val="bg1"/>
                </a:solidFill>
              </a:rPr>
              <a:t>crear</a:t>
            </a:r>
            <a:r>
              <a:rPr lang="en-US" dirty="0">
                <a:solidFill>
                  <a:schemeClr val="bg1"/>
                </a:solidFill>
              </a:rPr>
              <a:t> </a:t>
            </a:r>
            <a:r>
              <a:rPr lang="en-US" dirty="0" err="1">
                <a:solidFill>
                  <a:schemeClr val="bg1"/>
                </a:solidFill>
              </a:rPr>
              <a:t>nuevos</a:t>
            </a:r>
            <a:r>
              <a:rPr lang="en-US" dirty="0">
                <a:solidFill>
                  <a:schemeClr val="bg1"/>
                </a:solidFill>
              </a:rPr>
              <a:t> </a:t>
            </a:r>
            <a:r>
              <a:rPr lang="en-US" dirty="0" err="1">
                <a:solidFill>
                  <a:schemeClr val="bg1"/>
                </a:solidFill>
              </a:rPr>
              <a:t>problemas</a:t>
            </a:r>
            <a:r>
              <a:rPr lang="en-US" dirty="0">
                <a:solidFill>
                  <a:schemeClr val="bg1"/>
                </a:solidFill>
              </a:rPr>
              <a:t>.</a:t>
            </a:r>
          </a:p>
          <a:p>
            <a:pPr marL="285750" lvl="0" indent="-285750">
              <a:lnSpc>
                <a:spcPct val="100000"/>
              </a:lnSpc>
              <a:spcAft>
                <a:spcPts val="0"/>
              </a:spcAft>
              <a:buClr>
                <a:schemeClr val="bg1"/>
              </a:buClr>
              <a:buFont typeface="Arial" panose="020B0604020202020204" pitchFamily="34" charset="0"/>
              <a:buChar char="•"/>
            </a:pPr>
            <a:endParaRPr lang="en-US" dirty="0">
              <a:solidFill>
                <a:schemeClr val="bg1"/>
              </a:solidFill>
            </a:endParaRPr>
          </a:p>
          <a:p>
            <a:pPr marL="57150" lvl="0" indent="-285750">
              <a:lnSpc>
                <a:spcPct val="100000"/>
              </a:lnSpc>
              <a:spcAft>
                <a:spcPts val="0"/>
              </a:spcAft>
              <a:buClr>
                <a:schemeClr val="bg1"/>
              </a:buClr>
              <a:buFont typeface="Arial" panose="020B0604020202020204" pitchFamily="34" charset="0"/>
              <a:buChar char="•"/>
            </a:pPr>
            <a:r>
              <a:rPr lang="en-US" dirty="0">
                <a:solidFill>
                  <a:schemeClr val="bg1"/>
                </a:solidFill>
              </a:rPr>
              <a:t>No pre-</a:t>
            </a:r>
            <a:r>
              <a:rPr lang="en-US" dirty="0" err="1">
                <a:solidFill>
                  <a:schemeClr val="bg1"/>
                </a:solidFill>
              </a:rPr>
              <a:t>optimices</a:t>
            </a:r>
            <a:r>
              <a:rPr lang="en-US" dirty="0">
                <a:solidFill>
                  <a:schemeClr val="bg1"/>
                </a:solidFill>
              </a:rPr>
              <a:t>. </a:t>
            </a:r>
          </a:p>
          <a:p>
            <a:pPr marL="57150" lvl="1" indent="-285750">
              <a:lnSpc>
                <a:spcPct val="100000"/>
              </a:lnSpc>
              <a:spcAft>
                <a:spcPts val="0"/>
              </a:spcAft>
              <a:buClr>
                <a:schemeClr val="bg1"/>
              </a:buClr>
              <a:buFont typeface="Arial" panose="020B0604020202020204" pitchFamily="34" charset="0"/>
              <a:buChar char="•"/>
            </a:pPr>
            <a:r>
              <a:rPr lang="en-US" dirty="0">
                <a:solidFill>
                  <a:schemeClr val="bg1"/>
                </a:solidFill>
              </a:rPr>
              <a:t> </a:t>
            </a:r>
            <a:r>
              <a:rPr lang="en-US" dirty="0" err="1">
                <a:solidFill>
                  <a:schemeClr val="bg1"/>
                </a:solidFill>
              </a:rPr>
              <a:t>Toma</a:t>
            </a:r>
            <a:r>
              <a:rPr lang="en-US" dirty="0">
                <a:solidFill>
                  <a:schemeClr val="bg1"/>
                </a:solidFill>
              </a:rPr>
              <a:t> </a:t>
            </a:r>
            <a:r>
              <a:rPr lang="en-US" dirty="0" err="1">
                <a:solidFill>
                  <a:schemeClr val="bg1"/>
                </a:solidFill>
              </a:rPr>
              <a:t>medidas</a:t>
            </a:r>
            <a:r>
              <a:rPr lang="en-US" dirty="0">
                <a:solidFill>
                  <a:schemeClr val="bg1"/>
                </a:solidFill>
              </a:rPr>
              <a:t>. </a:t>
            </a:r>
            <a:r>
              <a:rPr lang="en-US" dirty="0" err="1">
                <a:solidFill>
                  <a:schemeClr val="bg1"/>
                </a:solidFill>
              </a:rPr>
              <a:t>Usa</a:t>
            </a:r>
            <a:r>
              <a:rPr lang="en-US" dirty="0">
                <a:solidFill>
                  <a:schemeClr val="bg1"/>
                </a:solidFill>
              </a:rPr>
              <a:t> </a:t>
            </a:r>
            <a:r>
              <a:rPr lang="en-US" dirty="0" err="1">
                <a:solidFill>
                  <a:schemeClr val="bg1"/>
                </a:solidFill>
              </a:rPr>
              <a:t>herramientas</a:t>
            </a:r>
            <a:r>
              <a:rPr lang="en-US" dirty="0">
                <a:solidFill>
                  <a:schemeClr val="bg1"/>
                </a:solidFill>
              </a:rPr>
              <a:t> de </a:t>
            </a:r>
            <a:r>
              <a:rPr lang="en-US" dirty="0" err="1">
                <a:solidFill>
                  <a:schemeClr val="bg1"/>
                </a:solidFill>
              </a:rPr>
              <a:t>análisis</a:t>
            </a:r>
            <a:r>
              <a:rPr lang="en-US" dirty="0">
                <a:solidFill>
                  <a:schemeClr val="bg1"/>
                </a:solidFill>
              </a:rPr>
              <a:t> de </a:t>
            </a:r>
            <a:r>
              <a:rPr lang="en-US" dirty="0" err="1">
                <a:solidFill>
                  <a:schemeClr val="bg1"/>
                </a:solidFill>
              </a:rPr>
              <a:t>rendimiento</a:t>
            </a:r>
            <a:r>
              <a:rPr lang="en-US" dirty="0">
                <a:solidFill>
                  <a:schemeClr val="bg1"/>
                </a:solidFill>
              </a:rPr>
              <a:t>.</a:t>
            </a:r>
          </a:p>
          <a:p>
            <a:pPr marL="57150" lvl="1" indent="-285750">
              <a:lnSpc>
                <a:spcPct val="100000"/>
              </a:lnSpc>
              <a:spcAft>
                <a:spcPts val="0"/>
              </a:spcAft>
              <a:buClr>
                <a:schemeClr val="bg1"/>
              </a:buClr>
              <a:buFont typeface="Arial" panose="020B0604020202020204" pitchFamily="34" charset="0"/>
              <a:buChar char="•"/>
            </a:pPr>
            <a:r>
              <a:rPr lang="en-US" dirty="0">
                <a:solidFill>
                  <a:schemeClr val="bg1"/>
                </a:solidFill>
              </a:rPr>
              <a:t> Mira </a:t>
            </a:r>
            <a:r>
              <a:rPr lang="en-US" dirty="0" err="1">
                <a:solidFill>
                  <a:schemeClr val="bg1"/>
                </a:solidFill>
              </a:rPr>
              <a:t>los</a:t>
            </a:r>
            <a:r>
              <a:rPr lang="en-US" dirty="0">
                <a:solidFill>
                  <a:schemeClr val="bg1"/>
                </a:solidFill>
              </a:rPr>
              <a:t> </a:t>
            </a:r>
            <a:r>
              <a:rPr lang="en-US" dirty="0" err="1">
                <a:solidFill>
                  <a:schemeClr val="bg1"/>
                </a:solidFill>
              </a:rPr>
              <a:t>datos</a:t>
            </a:r>
            <a:r>
              <a:rPr lang="en-US" dirty="0">
                <a:solidFill>
                  <a:schemeClr val="bg1"/>
                </a:solidFill>
              </a:rPr>
              <a:t>. ¿</a:t>
            </a:r>
            <a:r>
              <a:rPr lang="en-US" dirty="0" err="1">
                <a:solidFill>
                  <a:schemeClr val="bg1"/>
                </a:solidFill>
              </a:rPr>
              <a:t>Tamaño</a:t>
            </a:r>
            <a:r>
              <a:rPr lang="en-US" dirty="0">
                <a:solidFill>
                  <a:schemeClr val="bg1"/>
                </a:solidFill>
              </a:rPr>
              <a:t>? ¿Cache? ¿</a:t>
            </a:r>
            <a:r>
              <a:rPr lang="en-US" dirty="0" err="1">
                <a:solidFill>
                  <a:schemeClr val="bg1"/>
                </a:solidFill>
              </a:rPr>
              <a:t>Enrtropía</a:t>
            </a:r>
            <a:r>
              <a:rPr lang="en-US" dirty="0">
                <a:solidFill>
                  <a:schemeClr val="bg1"/>
                </a:solidFill>
              </a:rPr>
              <a:t>?</a:t>
            </a:r>
          </a:p>
          <a:p>
            <a:pPr marL="57150" lvl="1" indent="-285750">
              <a:lnSpc>
                <a:spcPct val="100000"/>
              </a:lnSpc>
              <a:spcAft>
                <a:spcPts val="0"/>
              </a:spcAft>
              <a:buClr>
                <a:schemeClr val="bg1"/>
              </a:buClr>
              <a:buFont typeface="Arial" panose="020B0604020202020204" pitchFamily="34" charset="0"/>
              <a:buChar char="•"/>
            </a:pPr>
            <a:r>
              <a:rPr lang="en-US" dirty="0">
                <a:solidFill>
                  <a:schemeClr val="bg1"/>
                </a:solidFill>
              </a:rPr>
              <a:t> </a:t>
            </a:r>
            <a:r>
              <a:rPr lang="en-US" dirty="0" err="1">
                <a:solidFill>
                  <a:schemeClr val="bg1"/>
                </a:solidFill>
              </a:rPr>
              <a:t>Regla</a:t>
            </a:r>
            <a:r>
              <a:rPr lang="en-US" dirty="0">
                <a:solidFill>
                  <a:schemeClr val="bg1"/>
                </a:solidFill>
              </a:rPr>
              <a:t> del 20/80.</a:t>
            </a:r>
          </a:p>
          <a:p>
            <a:pPr marL="285750" lvl="0" indent="-285750" rtl="0">
              <a:lnSpc>
                <a:spcPct val="100000"/>
              </a:lnSpc>
              <a:spcBef>
                <a:spcPts val="0"/>
              </a:spcBef>
              <a:spcAft>
                <a:spcPts val="0"/>
              </a:spcAft>
              <a:buClr>
                <a:schemeClr val="bg1"/>
              </a:buClr>
              <a:buFont typeface="Arial" panose="020B0604020202020204" pitchFamily="34" charset="0"/>
              <a:buChar char="•"/>
            </a:pPr>
            <a:endParaRPr dirty="0">
              <a:solidFill>
                <a:schemeClr val="bg1"/>
              </a:solidFill>
            </a:endParaRPr>
          </a:p>
          <a:p>
            <a:pPr marL="57150" lvl="0" indent="-285750" rtl="0">
              <a:lnSpc>
                <a:spcPct val="100000"/>
              </a:lnSpc>
              <a:spcBef>
                <a:spcPts val="0"/>
              </a:spcBef>
              <a:spcAft>
                <a:spcPts val="0"/>
              </a:spcAft>
              <a:buClr>
                <a:schemeClr val="bg1"/>
              </a:buClr>
              <a:buFont typeface="Arial" panose="020B0604020202020204" pitchFamily="34" charset="0"/>
              <a:buChar char="•"/>
            </a:pPr>
            <a:r>
              <a:rPr lang="en-US" dirty="0">
                <a:solidFill>
                  <a:schemeClr val="bg1"/>
                </a:solidFill>
              </a:rPr>
              <a:t>No </a:t>
            </a:r>
            <a:r>
              <a:rPr lang="en-US" dirty="0" err="1">
                <a:solidFill>
                  <a:schemeClr val="bg1"/>
                </a:solidFill>
              </a:rPr>
              <a:t>te</a:t>
            </a:r>
            <a:r>
              <a:rPr lang="en-US" dirty="0">
                <a:solidFill>
                  <a:schemeClr val="bg1"/>
                </a:solidFill>
              </a:rPr>
              <a:t> </a:t>
            </a:r>
            <a:r>
              <a:rPr lang="en-US" dirty="0" err="1">
                <a:solidFill>
                  <a:schemeClr val="bg1"/>
                </a:solidFill>
              </a:rPr>
              <a:t>acomodes</a:t>
            </a:r>
            <a:r>
              <a:rPr lang="en" dirty="0">
                <a:solidFill>
                  <a:schemeClr val="bg1"/>
                </a:solidFill>
              </a:rPr>
              <a:t>. </a:t>
            </a:r>
            <a:r>
              <a:rPr lang="en" sz="1500" dirty="0">
                <a:solidFill>
                  <a:schemeClr val="bg1"/>
                </a:solidFill>
              </a:rPr>
              <a:t>AKA </a:t>
            </a:r>
            <a:r>
              <a:rPr lang="en-US" sz="1500" dirty="0" err="1">
                <a:solidFill>
                  <a:schemeClr val="bg1"/>
                </a:solidFill>
              </a:rPr>
              <a:t>Reconoce</a:t>
            </a:r>
            <a:r>
              <a:rPr lang="en-US" sz="1500" dirty="0">
                <a:solidFill>
                  <a:schemeClr val="bg1"/>
                </a:solidFill>
              </a:rPr>
              <a:t> </a:t>
            </a:r>
            <a:r>
              <a:rPr lang="en-US" sz="1500" dirty="0" err="1">
                <a:solidFill>
                  <a:schemeClr val="bg1"/>
                </a:solidFill>
              </a:rPr>
              <a:t>tu</a:t>
            </a:r>
            <a:r>
              <a:rPr lang="en-US" sz="1500" dirty="0">
                <a:solidFill>
                  <a:schemeClr val="bg1"/>
                </a:solidFill>
              </a:rPr>
              <a:t> </a:t>
            </a:r>
            <a:r>
              <a:rPr lang="en-US" sz="1500" dirty="0" err="1">
                <a:solidFill>
                  <a:schemeClr val="bg1"/>
                </a:solidFill>
              </a:rPr>
              <a:t>ignorancia</a:t>
            </a:r>
            <a:r>
              <a:rPr lang="en" sz="1500" dirty="0">
                <a:solidFill>
                  <a:schemeClr val="bg1"/>
                </a:solidFill>
              </a:rPr>
              <a:t>.</a:t>
            </a:r>
            <a:r>
              <a:rPr lang="en" dirty="0">
                <a:solidFill>
                  <a:schemeClr val="bg1"/>
                </a:solidFill>
              </a:rPr>
              <a:t> </a:t>
            </a:r>
          </a:p>
          <a:p>
            <a:pPr marL="57150" lvl="1" indent="-285750" rtl="0">
              <a:lnSpc>
                <a:spcPct val="100000"/>
              </a:lnSpc>
              <a:spcBef>
                <a:spcPts val="0"/>
              </a:spcBef>
              <a:spcAft>
                <a:spcPts val="0"/>
              </a:spcAft>
              <a:buClr>
                <a:schemeClr val="bg1"/>
              </a:buClr>
              <a:buFont typeface="Arial" panose="020B0604020202020204" pitchFamily="34" charset="0"/>
              <a:buChar char="•"/>
            </a:pPr>
            <a:r>
              <a:rPr lang="en" dirty="0">
                <a:solidFill>
                  <a:schemeClr val="bg1"/>
                </a:solidFill>
              </a:rPr>
              <a:t> </a:t>
            </a:r>
            <a:r>
              <a:rPr lang="en-US" strike="sngStrike" dirty="0" err="1">
                <a:solidFill>
                  <a:schemeClr val="bg1"/>
                </a:solidFill>
              </a:rPr>
              <a:t>Asiste</a:t>
            </a:r>
            <a:r>
              <a:rPr lang="en-US" strike="sngStrike" dirty="0">
                <a:solidFill>
                  <a:schemeClr val="bg1"/>
                </a:solidFill>
              </a:rPr>
              <a:t> a</a:t>
            </a:r>
            <a:r>
              <a:rPr lang="en" dirty="0">
                <a:solidFill>
                  <a:schemeClr val="bg1"/>
                </a:solidFill>
              </a:rPr>
              <a:t> </a:t>
            </a:r>
            <a:r>
              <a:rPr lang="en-US" dirty="0" err="1">
                <a:solidFill>
                  <a:schemeClr val="bg1"/>
                </a:solidFill>
              </a:rPr>
              <a:t>Ve</a:t>
            </a:r>
            <a:r>
              <a:rPr lang="en-US" dirty="0">
                <a:solidFill>
                  <a:schemeClr val="bg1"/>
                </a:solidFill>
              </a:rPr>
              <a:t> </a:t>
            </a:r>
            <a:r>
              <a:rPr lang="en-US" dirty="0" err="1">
                <a:solidFill>
                  <a:schemeClr val="bg1"/>
                </a:solidFill>
              </a:rPr>
              <a:t>charlas</a:t>
            </a:r>
            <a:r>
              <a:rPr lang="en-US" dirty="0">
                <a:solidFill>
                  <a:schemeClr val="bg1"/>
                </a:solidFill>
              </a:rPr>
              <a:t> de </a:t>
            </a:r>
            <a:r>
              <a:rPr lang="en-US" dirty="0" err="1">
                <a:solidFill>
                  <a:schemeClr val="bg1"/>
                </a:solidFill>
              </a:rPr>
              <a:t>conferencias</a:t>
            </a:r>
            <a:r>
              <a:rPr lang="en" dirty="0">
                <a:solidFill>
                  <a:schemeClr val="bg1"/>
                </a:solidFill>
              </a:rPr>
              <a:t>. </a:t>
            </a:r>
          </a:p>
          <a:p>
            <a:pPr marL="57150" lvl="1" indent="-285750" rtl="0">
              <a:lnSpc>
                <a:spcPct val="100000"/>
              </a:lnSpc>
              <a:spcBef>
                <a:spcPts val="0"/>
              </a:spcBef>
              <a:spcAft>
                <a:spcPts val="0"/>
              </a:spcAft>
              <a:buClr>
                <a:schemeClr val="bg1"/>
              </a:buClr>
              <a:buFont typeface="Arial" panose="020B0604020202020204" pitchFamily="34" charset="0"/>
              <a:buChar char="•"/>
            </a:pPr>
            <a:r>
              <a:rPr lang="en" dirty="0">
                <a:solidFill>
                  <a:schemeClr val="bg1"/>
                </a:solidFill>
              </a:rPr>
              <a:t> </a:t>
            </a:r>
            <a:r>
              <a:rPr lang="en-US" dirty="0" err="1">
                <a:solidFill>
                  <a:schemeClr val="bg1"/>
                </a:solidFill>
              </a:rPr>
              <a:t>Pregunta</a:t>
            </a:r>
            <a:r>
              <a:rPr lang="en" dirty="0">
                <a:solidFill>
                  <a:schemeClr val="bg1"/>
                </a:solidFill>
              </a:rPr>
              <a:t>. </a:t>
            </a:r>
            <a:r>
              <a:rPr lang="en-US" dirty="0" err="1">
                <a:solidFill>
                  <a:schemeClr val="bg1"/>
                </a:solidFill>
              </a:rPr>
              <a:t>Prueba</a:t>
            </a:r>
            <a:r>
              <a:rPr lang="en" dirty="0">
                <a:solidFill>
                  <a:schemeClr val="bg1"/>
                </a:solidFill>
              </a:rPr>
              <a:t>. </a:t>
            </a:r>
            <a:r>
              <a:rPr lang="en-US" dirty="0" err="1">
                <a:solidFill>
                  <a:schemeClr val="bg1"/>
                </a:solidFill>
              </a:rPr>
              <a:t>Aprende</a:t>
            </a:r>
            <a:r>
              <a:rPr lang="en" dirty="0">
                <a:solidFill>
                  <a:schemeClr val="bg1"/>
                </a:solidFill>
              </a:rPr>
              <a:t>.</a:t>
            </a:r>
          </a:p>
          <a:p>
            <a:pPr marL="285750" lvl="0" indent="-285750" rtl="0">
              <a:lnSpc>
                <a:spcPct val="100000"/>
              </a:lnSpc>
              <a:spcBef>
                <a:spcPts val="0"/>
              </a:spcBef>
              <a:buClr>
                <a:schemeClr val="bg1"/>
              </a:buClr>
              <a:buFont typeface="Arial" panose="020B0604020202020204" pitchFamily="34" charset="0"/>
              <a:buChar char="•"/>
            </a:pPr>
            <a:endParaRPr dirty="0">
              <a:solidFill>
                <a:schemeClr val="bg1"/>
              </a:solidFill>
            </a:endParaRPr>
          </a:p>
        </p:txBody>
      </p:sp>
      <p:sp>
        <p:nvSpPr>
          <p:cNvPr id="526" name="Shape 52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bg1"/>
                </a:solidFill>
              </a:rPr>
              <a:t>42</a:t>
            </a:fld>
            <a:endParaRPr lang="en">
              <a:solidFill>
                <a:schemeClr val="bg1"/>
              </a:solidFill>
            </a:endParaRPr>
          </a:p>
        </p:txBody>
      </p:sp>
      <p:pic>
        <p:nvPicPr>
          <p:cNvPr id="16" name="Picture 1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95955" y="850882"/>
            <a:ext cx="2650852" cy="1108538"/>
          </a:xfrm>
          <a:prstGeom prst="rect">
            <a:avLst/>
          </a:prstGeom>
        </p:spPr>
      </p:pic>
      <p:pic>
        <p:nvPicPr>
          <p:cNvPr id="19" name="Shape 5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727603" y="2035952"/>
            <a:ext cx="744854" cy="1211980"/>
          </a:xfrm>
          <a:prstGeom prst="rect">
            <a:avLst/>
          </a:prstGeom>
          <a:noFill/>
          <a:ln>
            <a:noFill/>
          </a:ln>
        </p:spPr>
      </p:pic>
      <p:pic>
        <p:nvPicPr>
          <p:cNvPr id="22" name="Imagen 1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pic>
        <p:nvPicPr>
          <p:cNvPr id="1026" name="Picture 2" descr="Image result for cppcon"/>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6113966" y="2849061"/>
            <a:ext cx="1307415" cy="13074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2" name="Shape 71">
            <a:extLst>
              <a:ext uri="{FF2B5EF4-FFF2-40B4-BE49-F238E27FC236}">
                <a16:creationId xmlns:a16="http://schemas.microsoft.com/office/drawing/2014/main" id="{3B9AD204-A982-44BD-A0F9-79B289D29AE0}"/>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20" name="Rectangle 19"/>
          <p:cNvSpPr/>
          <p:nvPr/>
        </p:nvSpPr>
        <p:spPr>
          <a:xfrm>
            <a:off x="0" y="0"/>
            <a:ext cx="9144000" cy="51435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2" name="Shape 532"/>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533" name="Shape 533"/>
          <p:cNvSpPr txBox="1">
            <a:spLocks noGrp="1"/>
          </p:cNvSpPr>
          <p:nvPr>
            <p:ph type="title"/>
          </p:nvPr>
        </p:nvSpPr>
        <p:spPr>
          <a:xfrm>
            <a:off x="0" y="140225"/>
            <a:ext cx="9144000" cy="572700"/>
          </a:xfrm>
          <a:prstGeom prst="rect">
            <a:avLst/>
          </a:prstGeom>
        </p:spPr>
        <p:txBody>
          <a:bodyPr lIns="91425" tIns="91425" rIns="91425" bIns="91425" anchor="t" anchorCtr="0">
            <a:noAutofit/>
          </a:bodyPr>
          <a:lstStyle/>
          <a:p>
            <a:pPr lvl="0" algn="ctr"/>
            <a:r>
              <a:rPr lang="en-US" sz="2400" dirty="0" err="1">
                <a:solidFill>
                  <a:schemeClr val="bg1"/>
                </a:solidFill>
              </a:rPr>
              <a:t>Sietes</a:t>
            </a:r>
            <a:r>
              <a:rPr lang="en-US" sz="2400" dirty="0">
                <a:solidFill>
                  <a:schemeClr val="bg1"/>
                </a:solidFill>
              </a:rPr>
              <a:t> </a:t>
            </a:r>
            <a:r>
              <a:rPr lang="en-US" sz="2400" dirty="0" err="1">
                <a:solidFill>
                  <a:schemeClr val="bg1"/>
                </a:solidFill>
              </a:rPr>
              <a:t>cosas</a:t>
            </a:r>
            <a:r>
              <a:rPr lang="en-US" sz="2400" dirty="0">
                <a:solidFill>
                  <a:schemeClr val="bg1"/>
                </a:solidFill>
              </a:rPr>
              <a:t> que </a:t>
            </a:r>
            <a:r>
              <a:rPr lang="en-US" sz="2400" b="1" dirty="0" err="1">
                <a:solidFill>
                  <a:schemeClr val="bg1"/>
                </a:solidFill>
              </a:rPr>
              <a:t>conocer</a:t>
            </a:r>
            <a:r>
              <a:rPr lang="en-US" sz="2400" dirty="0">
                <a:solidFill>
                  <a:schemeClr val="bg1"/>
                </a:solidFill>
              </a:rPr>
              <a:t> para </a:t>
            </a:r>
            <a:r>
              <a:rPr lang="en-US" sz="2400" dirty="0" err="1">
                <a:solidFill>
                  <a:schemeClr val="bg1"/>
                </a:solidFill>
              </a:rPr>
              <a:t>usar</a:t>
            </a:r>
            <a:r>
              <a:rPr lang="en-US" sz="2400" dirty="0">
                <a:solidFill>
                  <a:schemeClr val="bg1"/>
                </a:solidFill>
              </a:rPr>
              <a:t> major la CPU </a:t>
            </a:r>
            <a:r>
              <a:rPr lang="en-US" sz="2400" dirty="0" err="1">
                <a:solidFill>
                  <a:schemeClr val="bg1"/>
                </a:solidFill>
              </a:rPr>
              <a:t>en</a:t>
            </a:r>
            <a:r>
              <a:rPr lang="en-US" sz="2400" dirty="0">
                <a:solidFill>
                  <a:schemeClr val="bg1"/>
                </a:solidFill>
              </a:rPr>
              <a:t> </a:t>
            </a:r>
            <a:r>
              <a:rPr lang="en-US" sz="2400" dirty="0" err="1">
                <a:solidFill>
                  <a:schemeClr val="bg1"/>
                </a:solidFill>
              </a:rPr>
              <a:t>tus</a:t>
            </a:r>
            <a:r>
              <a:rPr lang="en-US" sz="2400" dirty="0">
                <a:solidFill>
                  <a:schemeClr val="bg1"/>
                </a:solidFill>
              </a:rPr>
              <a:t> apps</a:t>
            </a:r>
          </a:p>
        </p:txBody>
      </p:sp>
      <p:sp>
        <p:nvSpPr>
          <p:cNvPr id="534" name="Shape 534"/>
          <p:cNvSpPr txBox="1">
            <a:spLocks noGrp="1"/>
          </p:cNvSpPr>
          <p:nvPr>
            <p:ph type="body" idx="1"/>
          </p:nvPr>
        </p:nvSpPr>
        <p:spPr>
          <a:xfrm>
            <a:off x="235500" y="832604"/>
            <a:ext cx="8520600" cy="3831600"/>
          </a:xfrm>
          <a:prstGeom prst="rect">
            <a:avLst/>
          </a:prstGeom>
        </p:spPr>
        <p:txBody>
          <a:bodyPr lIns="91425" tIns="91425" rIns="91425" bIns="91425" anchor="t" anchorCtr="0">
            <a:noAutofit/>
          </a:bodyPr>
          <a:lstStyle/>
          <a:p>
            <a:pPr marL="571500" lvl="0" indent="-342900">
              <a:lnSpc>
                <a:spcPct val="100000"/>
              </a:lnSpc>
              <a:spcAft>
                <a:spcPts val="0"/>
              </a:spcAft>
              <a:buClr>
                <a:schemeClr val="bg1"/>
              </a:buClr>
              <a:buFont typeface="+mj-lt"/>
              <a:buAutoNum type="arabicParenR"/>
            </a:pPr>
            <a:r>
              <a:rPr lang="en-US" dirty="0" err="1">
                <a:solidFill>
                  <a:schemeClr val="bg1"/>
                </a:solidFill>
              </a:rPr>
              <a:t>Conoce</a:t>
            </a:r>
            <a:r>
              <a:rPr lang="en-US" dirty="0">
                <a:solidFill>
                  <a:schemeClr val="bg1"/>
                </a:solidFill>
              </a:rPr>
              <a:t> </a:t>
            </a:r>
            <a:r>
              <a:rPr lang="en-US" dirty="0" err="1">
                <a:solidFill>
                  <a:schemeClr val="bg1"/>
                </a:solidFill>
              </a:rPr>
              <a:t>tu</a:t>
            </a:r>
            <a:r>
              <a:rPr lang="en-US" dirty="0">
                <a:solidFill>
                  <a:schemeClr val="bg1"/>
                </a:solidFill>
              </a:rPr>
              <a:t> </a:t>
            </a:r>
            <a:r>
              <a:rPr lang="en" dirty="0">
                <a:solidFill>
                  <a:schemeClr val="bg1"/>
                </a:solidFill>
              </a:rPr>
              <a:t>hardware: </a:t>
            </a:r>
            <a:r>
              <a:rPr lang="en" b="1" dirty="0">
                <a:solidFill>
                  <a:schemeClr val="bg1"/>
                </a:solidFill>
              </a:rPr>
              <a:t>CPU</a:t>
            </a:r>
          </a:p>
          <a:p>
            <a:pPr marL="685800" lvl="1">
              <a:lnSpc>
                <a:spcPct val="100000"/>
              </a:lnSpc>
              <a:spcAft>
                <a:spcPts val="0"/>
              </a:spcAft>
              <a:buClr>
                <a:schemeClr val="bg1"/>
              </a:buClr>
            </a:pPr>
            <a:r>
              <a:rPr lang="en-US" dirty="0">
                <a:solidFill>
                  <a:schemeClr val="bg1"/>
                </a:solidFill>
              </a:rPr>
              <a:t>Los CPUs son MUY </a:t>
            </a:r>
            <a:r>
              <a:rPr lang="en-US" dirty="0" err="1">
                <a:solidFill>
                  <a:schemeClr val="bg1"/>
                </a:solidFill>
              </a:rPr>
              <a:t>rápidos</a:t>
            </a:r>
            <a:r>
              <a:rPr lang="en" dirty="0">
                <a:solidFill>
                  <a:schemeClr val="bg1"/>
                </a:solidFill>
              </a:rPr>
              <a:t>.</a:t>
            </a:r>
          </a:p>
          <a:p>
            <a:pPr marL="571500" lvl="0" indent="-342900">
              <a:lnSpc>
                <a:spcPct val="100000"/>
              </a:lnSpc>
              <a:spcAft>
                <a:spcPts val="0"/>
              </a:spcAft>
              <a:buClr>
                <a:schemeClr val="bg1"/>
              </a:buClr>
              <a:buFont typeface="+mj-lt"/>
              <a:buAutoNum type="arabicParenR"/>
            </a:pPr>
            <a:r>
              <a:rPr lang="en-US" dirty="0" err="1">
                <a:solidFill>
                  <a:schemeClr val="bg1"/>
                </a:solidFill>
              </a:rPr>
              <a:t>Conoce</a:t>
            </a:r>
            <a:r>
              <a:rPr lang="en-US" dirty="0">
                <a:solidFill>
                  <a:schemeClr val="bg1"/>
                </a:solidFill>
              </a:rPr>
              <a:t> </a:t>
            </a:r>
            <a:r>
              <a:rPr lang="en-US" dirty="0" err="1">
                <a:solidFill>
                  <a:schemeClr val="bg1"/>
                </a:solidFill>
              </a:rPr>
              <a:t>tu</a:t>
            </a:r>
            <a:r>
              <a:rPr lang="en" dirty="0">
                <a:solidFill>
                  <a:schemeClr val="bg1"/>
                </a:solidFill>
              </a:rPr>
              <a:t> hardware: </a:t>
            </a:r>
            <a:r>
              <a:rPr lang="en" b="1" dirty="0">
                <a:solidFill>
                  <a:schemeClr val="bg1"/>
                </a:solidFill>
              </a:rPr>
              <a:t>memor</a:t>
            </a:r>
            <a:r>
              <a:rPr lang="en-US" b="1" dirty="0" err="1">
                <a:solidFill>
                  <a:schemeClr val="bg1"/>
                </a:solidFill>
              </a:rPr>
              <a:t>ia</a:t>
            </a:r>
            <a:endParaRPr lang="en" b="1" dirty="0">
              <a:solidFill>
                <a:schemeClr val="bg1"/>
              </a:solidFill>
            </a:endParaRPr>
          </a:p>
          <a:p>
            <a:pPr marL="685800" lvl="1">
              <a:lnSpc>
                <a:spcPct val="100000"/>
              </a:lnSpc>
              <a:spcAft>
                <a:spcPts val="0"/>
              </a:spcAft>
              <a:buClr>
                <a:schemeClr val="bg1"/>
              </a:buClr>
            </a:pPr>
            <a:r>
              <a:rPr lang="en" dirty="0">
                <a:solidFill>
                  <a:schemeClr val="bg1"/>
                </a:solidFill>
              </a:rPr>
              <a:t>L1 cache </a:t>
            </a:r>
            <a:r>
              <a:rPr lang="en-US" dirty="0" err="1">
                <a:solidFill>
                  <a:schemeClr val="bg1"/>
                </a:solidFill>
              </a:rPr>
              <a:t>es</a:t>
            </a:r>
            <a:r>
              <a:rPr lang="en-US" dirty="0">
                <a:solidFill>
                  <a:schemeClr val="bg1"/>
                </a:solidFill>
              </a:rPr>
              <a:t> </a:t>
            </a:r>
            <a:r>
              <a:rPr lang="en-US" dirty="0" err="1">
                <a:solidFill>
                  <a:schemeClr val="bg1"/>
                </a:solidFill>
              </a:rPr>
              <a:t>rápida</a:t>
            </a:r>
            <a:r>
              <a:rPr lang="en" dirty="0">
                <a:solidFill>
                  <a:schemeClr val="bg1"/>
                </a:solidFill>
              </a:rPr>
              <a:t>, </a:t>
            </a:r>
            <a:r>
              <a:rPr lang="en-US" dirty="0" err="1">
                <a:solidFill>
                  <a:schemeClr val="bg1"/>
                </a:solidFill>
              </a:rPr>
              <a:t>memoria</a:t>
            </a:r>
            <a:r>
              <a:rPr lang="en-US" dirty="0">
                <a:solidFill>
                  <a:schemeClr val="bg1"/>
                </a:solidFill>
              </a:rPr>
              <a:t> principal </a:t>
            </a:r>
            <a:r>
              <a:rPr lang="en-US" dirty="0" err="1">
                <a:solidFill>
                  <a:schemeClr val="bg1"/>
                </a:solidFill>
              </a:rPr>
              <a:t>es</a:t>
            </a:r>
            <a:r>
              <a:rPr lang="en-US" dirty="0">
                <a:solidFill>
                  <a:schemeClr val="bg1"/>
                </a:solidFill>
              </a:rPr>
              <a:t> </a:t>
            </a:r>
            <a:r>
              <a:rPr lang="en-US" dirty="0" err="1">
                <a:solidFill>
                  <a:schemeClr val="bg1"/>
                </a:solidFill>
              </a:rPr>
              <a:t>muy</a:t>
            </a:r>
            <a:r>
              <a:rPr lang="en-US" dirty="0">
                <a:solidFill>
                  <a:schemeClr val="bg1"/>
                </a:solidFill>
              </a:rPr>
              <a:t> </a:t>
            </a:r>
            <a:r>
              <a:rPr lang="en-US" dirty="0" err="1">
                <a:solidFill>
                  <a:schemeClr val="bg1"/>
                </a:solidFill>
              </a:rPr>
              <a:t>lenta</a:t>
            </a:r>
            <a:r>
              <a:rPr lang="en" dirty="0">
                <a:solidFill>
                  <a:schemeClr val="bg1"/>
                </a:solidFill>
              </a:rPr>
              <a:t>.</a:t>
            </a:r>
          </a:p>
          <a:p>
            <a:pPr marL="571500" lvl="0" indent="-342900">
              <a:lnSpc>
                <a:spcPct val="100000"/>
              </a:lnSpc>
              <a:spcAft>
                <a:spcPts val="0"/>
              </a:spcAft>
              <a:buClr>
                <a:schemeClr val="bg1"/>
              </a:buClr>
              <a:buFont typeface="+mj-lt"/>
              <a:buAutoNum type="arabicParenR"/>
            </a:pPr>
            <a:r>
              <a:rPr lang="en-US" dirty="0" err="1">
                <a:solidFill>
                  <a:schemeClr val="bg1"/>
                </a:solidFill>
              </a:rPr>
              <a:t>Conoce</a:t>
            </a:r>
            <a:r>
              <a:rPr lang="en-US" dirty="0">
                <a:solidFill>
                  <a:schemeClr val="bg1"/>
                </a:solidFill>
              </a:rPr>
              <a:t> </a:t>
            </a:r>
            <a:r>
              <a:rPr lang="en-US" dirty="0" err="1">
                <a:solidFill>
                  <a:schemeClr val="bg1"/>
                </a:solidFill>
              </a:rPr>
              <a:t>tus</a:t>
            </a:r>
            <a:r>
              <a:rPr lang="en" dirty="0">
                <a:solidFill>
                  <a:schemeClr val="bg1"/>
                </a:solidFill>
              </a:rPr>
              <a:t> </a:t>
            </a:r>
            <a:r>
              <a:rPr lang="en" b="1" dirty="0">
                <a:solidFill>
                  <a:schemeClr val="bg1"/>
                </a:solidFill>
              </a:rPr>
              <a:t>n</a:t>
            </a:r>
            <a:r>
              <a:rPr lang="en-US" b="1" dirty="0">
                <a:solidFill>
                  <a:schemeClr val="bg1"/>
                </a:solidFill>
              </a:rPr>
              <a:t>ú</a:t>
            </a:r>
            <a:r>
              <a:rPr lang="en" b="1" dirty="0">
                <a:solidFill>
                  <a:schemeClr val="bg1"/>
                </a:solidFill>
              </a:rPr>
              <a:t>mer</a:t>
            </a:r>
            <a:r>
              <a:rPr lang="en-US" b="1" dirty="0">
                <a:solidFill>
                  <a:schemeClr val="bg1"/>
                </a:solidFill>
              </a:rPr>
              <a:t>o</a:t>
            </a:r>
            <a:r>
              <a:rPr lang="en" b="1" dirty="0">
                <a:solidFill>
                  <a:schemeClr val="bg1"/>
                </a:solidFill>
              </a:rPr>
              <a:t>s</a:t>
            </a:r>
          </a:p>
          <a:p>
            <a:pPr marL="685800" lvl="1">
              <a:lnSpc>
                <a:spcPct val="100000"/>
              </a:lnSpc>
              <a:spcAft>
                <a:spcPts val="0"/>
              </a:spcAft>
              <a:buClr>
                <a:schemeClr val="bg1"/>
              </a:buClr>
            </a:pPr>
            <a:r>
              <a:rPr lang="en-US" dirty="0" err="1">
                <a:solidFill>
                  <a:schemeClr val="bg1"/>
                </a:solidFill>
              </a:rPr>
              <a:t>Matemáticas</a:t>
            </a:r>
            <a:r>
              <a:rPr lang="en-US" dirty="0">
                <a:solidFill>
                  <a:schemeClr val="bg1"/>
                </a:solidFill>
              </a:rPr>
              <a:t>, </a:t>
            </a:r>
            <a:r>
              <a:rPr lang="en-US" dirty="0" err="1">
                <a:solidFill>
                  <a:schemeClr val="bg1"/>
                </a:solidFill>
              </a:rPr>
              <a:t>potencias</a:t>
            </a:r>
            <a:r>
              <a:rPr lang="en-US" dirty="0">
                <a:solidFill>
                  <a:schemeClr val="bg1"/>
                </a:solidFill>
              </a:rPr>
              <a:t> de dos</a:t>
            </a:r>
            <a:r>
              <a:rPr lang="en" dirty="0">
                <a:solidFill>
                  <a:schemeClr val="bg1"/>
                </a:solidFill>
              </a:rPr>
              <a:t>…</a:t>
            </a:r>
          </a:p>
          <a:p>
            <a:pPr marL="571500" lvl="0" indent="-342900">
              <a:lnSpc>
                <a:spcPct val="100000"/>
              </a:lnSpc>
              <a:spcAft>
                <a:spcPts val="0"/>
              </a:spcAft>
              <a:buClr>
                <a:schemeClr val="bg1"/>
              </a:buClr>
              <a:buFont typeface="+mj-lt"/>
              <a:buAutoNum type="arabicParenR"/>
            </a:pPr>
            <a:r>
              <a:rPr lang="en-US" dirty="0" err="1">
                <a:solidFill>
                  <a:schemeClr val="bg1"/>
                </a:solidFill>
              </a:rPr>
              <a:t>Conoce</a:t>
            </a:r>
            <a:r>
              <a:rPr lang="en-US" dirty="0">
                <a:solidFill>
                  <a:schemeClr val="bg1"/>
                </a:solidFill>
              </a:rPr>
              <a:t> </a:t>
            </a:r>
            <a:r>
              <a:rPr lang="en-US" dirty="0" err="1">
                <a:solidFill>
                  <a:schemeClr val="bg1"/>
                </a:solidFill>
              </a:rPr>
              <a:t>tus</a:t>
            </a:r>
            <a:r>
              <a:rPr lang="en" dirty="0">
                <a:solidFill>
                  <a:schemeClr val="bg1"/>
                </a:solidFill>
              </a:rPr>
              <a:t> </a:t>
            </a:r>
            <a:r>
              <a:rPr lang="en-US" b="1" dirty="0" err="1">
                <a:solidFill>
                  <a:schemeClr val="bg1"/>
                </a:solidFill>
              </a:rPr>
              <a:t>herramientas</a:t>
            </a:r>
            <a:endParaRPr lang="en" b="1" dirty="0">
              <a:solidFill>
                <a:schemeClr val="bg1"/>
              </a:solidFill>
            </a:endParaRPr>
          </a:p>
          <a:p>
            <a:pPr marL="685800" lvl="1">
              <a:lnSpc>
                <a:spcPct val="100000"/>
              </a:lnSpc>
              <a:spcAft>
                <a:spcPts val="0"/>
              </a:spcAft>
              <a:buClr>
                <a:schemeClr val="bg1"/>
              </a:buClr>
            </a:pPr>
            <a:r>
              <a:rPr lang="en-US" dirty="0" err="1">
                <a:solidFill>
                  <a:schemeClr val="bg1"/>
                </a:solidFill>
              </a:rPr>
              <a:t>Conoce</a:t>
            </a:r>
            <a:r>
              <a:rPr lang="en-US" dirty="0">
                <a:solidFill>
                  <a:schemeClr val="bg1"/>
                </a:solidFill>
              </a:rPr>
              <a:t> </a:t>
            </a:r>
            <a:r>
              <a:rPr lang="en-US" dirty="0" err="1">
                <a:solidFill>
                  <a:schemeClr val="bg1"/>
                </a:solidFill>
              </a:rPr>
              <a:t>tu</a:t>
            </a:r>
            <a:r>
              <a:rPr lang="en-US" dirty="0">
                <a:solidFill>
                  <a:schemeClr val="bg1"/>
                </a:solidFill>
              </a:rPr>
              <a:t>/s </a:t>
            </a:r>
            <a:r>
              <a:rPr lang="en-US" dirty="0" err="1">
                <a:solidFill>
                  <a:schemeClr val="bg1"/>
                </a:solidFill>
              </a:rPr>
              <a:t>lenguaje</a:t>
            </a:r>
            <a:r>
              <a:rPr lang="en-US" dirty="0">
                <a:solidFill>
                  <a:schemeClr val="bg1"/>
                </a:solidFill>
              </a:rPr>
              <a:t>/s y </a:t>
            </a:r>
            <a:r>
              <a:rPr lang="en-US" dirty="0" err="1">
                <a:solidFill>
                  <a:schemeClr val="bg1"/>
                </a:solidFill>
              </a:rPr>
              <a:t>tu</a:t>
            </a:r>
            <a:r>
              <a:rPr lang="en-US" dirty="0">
                <a:solidFill>
                  <a:schemeClr val="bg1"/>
                </a:solidFill>
              </a:rPr>
              <a:t>/s </a:t>
            </a:r>
            <a:r>
              <a:rPr lang="en-US" dirty="0" err="1">
                <a:solidFill>
                  <a:schemeClr val="bg1"/>
                </a:solidFill>
              </a:rPr>
              <a:t>herramienta</a:t>
            </a:r>
            <a:r>
              <a:rPr lang="en-US" dirty="0">
                <a:solidFill>
                  <a:schemeClr val="bg1"/>
                </a:solidFill>
              </a:rPr>
              <a:t>/s</a:t>
            </a:r>
            <a:r>
              <a:rPr lang="en" dirty="0">
                <a:solidFill>
                  <a:schemeClr val="bg1"/>
                </a:solidFill>
              </a:rPr>
              <a:t>… </a:t>
            </a:r>
          </a:p>
          <a:p>
            <a:pPr marL="571500" lvl="0" indent="-342900">
              <a:lnSpc>
                <a:spcPct val="100000"/>
              </a:lnSpc>
              <a:spcAft>
                <a:spcPts val="0"/>
              </a:spcAft>
              <a:buClr>
                <a:schemeClr val="bg1"/>
              </a:buClr>
              <a:buFont typeface="+mj-lt"/>
              <a:buAutoNum type="arabicParenR"/>
            </a:pPr>
            <a:r>
              <a:rPr lang="en-US" dirty="0" err="1">
                <a:solidFill>
                  <a:schemeClr val="bg1"/>
                </a:solidFill>
              </a:rPr>
              <a:t>Conoce</a:t>
            </a:r>
            <a:r>
              <a:rPr lang="en-US" dirty="0">
                <a:solidFill>
                  <a:schemeClr val="bg1"/>
                </a:solidFill>
              </a:rPr>
              <a:t> </a:t>
            </a:r>
            <a:r>
              <a:rPr lang="en-US" dirty="0" err="1">
                <a:solidFill>
                  <a:schemeClr val="bg1"/>
                </a:solidFill>
              </a:rPr>
              <a:t>tus</a:t>
            </a:r>
            <a:r>
              <a:rPr lang="en" dirty="0">
                <a:solidFill>
                  <a:schemeClr val="bg1"/>
                </a:solidFill>
              </a:rPr>
              <a:t> </a:t>
            </a:r>
            <a:r>
              <a:rPr lang="en" b="1" dirty="0">
                <a:solidFill>
                  <a:schemeClr val="bg1"/>
                </a:solidFill>
              </a:rPr>
              <a:t>algorit</a:t>
            </a:r>
            <a:r>
              <a:rPr lang="en-US" b="1" dirty="0" err="1">
                <a:solidFill>
                  <a:schemeClr val="bg1"/>
                </a:solidFill>
              </a:rPr>
              <a:t>mos</a:t>
            </a:r>
            <a:endParaRPr lang="en" dirty="0">
              <a:solidFill>
                <a:schemeClr val="bg1"/>
              </a:solidFill>
            </a:endParaRPr>
          </a:p>
          <a:p>
            <a:pPr marL="685800" lvl="1">
              <a:lnSpc>
                <a:spcPct val="100000"/>
              </a:lnSpc>
              <a:spcAft>
                <a:spcPts val="0"/>
              </a:spcAft>
              <a:buClr>
                <a:schemeClr val="bg1"/>
              </a:buClr>
            </a:pPr>
            <a:r>
              <a:rPr lang="en-US" dirty="0">
                <a:solidFill>
                  <a:schemeClr val="bg1"/>
                </a:solidFill>
              </a:rPr>
              <a:t>La </a:t>
            </a:r>
            <a:r>
              <a:rPr lang="en-US" dirty="0" err="1">
                <a:solidFill>
                  <a:schemeClr val="bg1"/>
                </a:solidFill>
              </a:rPr>
              <a:t>eficiencia</a:t>
            </a:r>
            <a:r>
              <a:rPr lang="en-US" dirty="0">
                <a:solidFill>
                  <a:schemeClr val="bg1"/>
                </a:solidFill>
              </a:rPr>
              <a:t> </a:t>
            </a:r>
            <a:r>
              <a:rPr lang="en-US" dirty="0" err="1">
                <a:solidFill>
                  <a:schemeClr val="bg1"/>
                </a:solidFill>
              </a:rPr>
              <a:t>viene</a:t>
            </a:r>
            <a:r>
              <a:rPr lang="en-US" dirty="0">
                <a:solidFill>
                  <a:schemeClr val="bg1"/>
                </a:solidFill>
              </a:rPr>
              <a:t> de </a:t>
            </a:r>
            <a:r>
              <a:rPr lang="en-US" dirty="0" err="1">
                <a:solidFill>
                  <a:schemeClr val="bg1"/>
                </a:solidFill>
              </a:rPr>
              <a:t>los</a:t>
            </a:r>
            <a:r>
              <a:rPr lang="en-US" dirty="0">
                <a:solidFill>
                  <a:schemeClr val="bg1"/>
                </a:solidFill>
              </a:rPr>
              <a:t> </a:t>
            </a:r>
            <a:r>
              <a:rPr lang="en-US" dirty="0" err="1">
                <a:solidFill>
                  <a:schemeClr val="bg1"/>
                </a:solidFill>
              </a:rPr>
              <a:t>algoritmos</a:t>
            </a:r>
            <a:r>
              <a:rPr lang="en" dirty="0">
                <a:solidFill>
                  <a:schemeClr val="bg1"/>
                </a:solidFill>
              </a:rPr>
              <a:t>, ‘</a:t>
            </a:r>
            <a:r>
              <a:rPr lang="en-US" dirty="0">
                <a:solidFill>
                  <a:schemeClr val="bg1"/>
                </a:solidFill>
              </a:rPr>
              <a:t>solo </a:t>
            </a:r>
            <a:r>
              <a:rPr lang="en-US" dirty="0" err="1">
                <a:solidFill>
                  <a:schemeClr val="bg1"/>
                </a:solidFill>
              </a:rPr>
              <a:t>haz</a:t>
            </a:r>
            <a:r>
              <a:rPr lang="en-US" dirty="0">
                <a:solidFill>
                  <a:schemeClr val="bg1"/>
                </a:solidFill>
              </a:rPr>
              <a:t> el </a:t>
            </a:r>
            <a:r>
              <a:rPr lang="en-US" dirty="0" err="1">
                <a:solidFill>
                  <a:schemeClr val="bg1"/>
                </a:solidFill>
              </a:rPr>
              <a:t>trabajo</a:t>
            </a:r>
            <a:r>
              <a:rPr lang="en-US" dirty="0">
                <a:solidFill>
                  <a:schemeClr val="bg1"/>
                </a:solidFill>
              </a:rPr>
              <a:t> que </a:t>
            </a:r>
            <a:r>
              <a:rPr lang="en-US" dirty="0" err="1">
                <a:solidFill>
                  <a:schemeClr val="bg1"/>
                </a:solidFill>
              </a:rPr>
              <a:t>necesites</a:t>
            </a:r>
            <a:r>
              <a:rPr lang="en" dirty="0">
                <a:solidFill>
                  <a:schemeClr val="bg1"/>
                </a:solidFill>
              </a:rPr>
              <a:t>’.</a:t>
            </a:r>
          </a:p>
          <a:p>
            <a:pPr marL="571500" lvl="0" indent="-342900">
              <a:lnSpc>
                <a:spcPct val="100000"/>
              </a:lnSpc>
              <a:spcAft>
                <a:spcPts val="0"/>
              </a:spcAft>
              <a:buClr>
                <a:schemeClr val="bg1"/>
              </a:buClr>
              <a:buFont typeface="+mj-lt"/>
              <a:buAutoNum type="arabicParenR"/>
            </a:pPr>
            <a:r>
              <a:rPr lang="en-US" dirty="0" err="1">
                <a:solidFill>
                  <a:schemeClr val="bg1"/>
                </a:solidFill>
              </a:rPr>
              <a:t>Conoce</a:t>
            </a:r>
            <a:r>
              <a:rPr lang="en-US" dirty="0">
                <a:solidFill>
                  <a:schemeClr val="bg1"/>
                </a:solidFill>
              </a:rPr>
              <a:t> </a:t>
            </a:r>
            <a:r>
              <a:rPr lang="en-US" dirty="0" err="1">
                <a:solidFill>
                  <a:schemeClr val="bg1"/>
                </a:solidFill>
              </a:rPr>
              <a:t>tus</a:t>
            </a:r>
            <a:r>
              <a:rPr lang="en-US" dirty="0">
                <a:solidFill>
                  <a:schemeClr val="bg1"/>
                </a:solidFill>
              </a:rPr>
              <a:t> </a:t>
            </a:r>
            <a:r>
              <a:rPr lang="en-US" b="1" dirty="0" err="1">
                <a:solidFill>
                  <a:schemeClr val="bg1"/>
                </a:solidFill>
              </a:rPr>
              <a:t>estructuras</a:t>
            </a:r>
            <a:r>
              <a:rPr lang="en-US" b="1" dirty="0">
                <a:solidFill>
                  <a:schemeClr val="bg1"/>
                </a:solidFill>
              </a:rPr>
              <a:t> de </a:t>
            </a:r>
            <a:r>
              <a:rPr lang="en-US" b="1" dirty="0" err="1">
                <a:solidFill>
                  <a:schemeClr val="bg1"/>
                </a:solidFill>
              </a:rPr>
              <a:t>datos</a:t>
            </a:r>
            <a:endParaRPr lang="en" dirty="0">
              <a:solidFill>
                <a:schemeClr val="bg1"/>
              </a:solidFill>
            </a:endParaRPr>
          </a:p>
          <a:p>
            <a:pPr marL="685800" lvl="1">
              <a:lnSpc>
                <a:spcPct val="100000"/>
              </a:lnSpc>
              <a:spcAft>
                <a:spcPts val="0"/>
              </a:spcAft>
              <a:buClr>
                <a:schemeClr val="bg1"/>
              </a:buClr>
            </a:pPr>
            <a:r>
              <a:rPr lang="en-US" dirty="0">
                <a:solidFill>
                  <a:schemeClr val="bg1"/>
                </a:solidFill>
              </a:rPr>
              <a:t>El </a:t>
            </a:r>
            <a:r>
              <a:rPr lang="en-US" dirty="0" err="1">
                <a:solidFill>
                  <a:schemeClr val="bg1"/>
                </a:solidFill>
              </a:rPr>
              <a:t>rendimiento</a:t>
            </a:r>
            <a:r>
              <a:rPr lang="en-US" dirty="0">
                <a:solidFill>
                  <a:schemeClr val="bg1"/>
                </a:solidFill>
              </a:rPr>
              <a:t> </a:t>
            </a:r>
            <a:r>
              <a:rPr lang="en-US" dirty="0" err="1">
                <a:solidFill>
                  <a:schemeClr val="bg1"/>
                </a:solidFill>
              </a:rPr>
              <a:t>viene</a:t>
            </a:r>
            <a:r>
              <a:rPr lang="en-US" dirty="0">
                <a:solidFill>
                  <a:schemeClr val="bg1"/>
                </a:solidFill>
              </a:rPr>
              <a:t> de las </a:t>
            </a:r>
            <a:r>
              <a:rPr lang="en-US" dirty="0" err="1">
                <a:solidFill>
                  <a:schemeClr val="bg1"/>
                </a:solidFill>
              </a:rPr>
              <a:t>estructuras</a:t>
            </a:r>
            <a:r>
              <a:rPr lang="en-US" dirty="0">
                <a:solidFill>
                  <a:schemeClr val="bg1"/>
                </a:solidFill>
              </a:rPr>
              <a:t> de </a:t>
            </a:r>
            <a:r>
              <a:rPr lang="en-US" dirty="0" err="1">
                <a:solidFill>
                  <a:schemeClr val="bg1"/>
                </a:solidFill>
              </a:rPr>
              <a:t>datos</a:t>
            </a:r>
            <a:r>
              <a:rPr lang="en" dirty="0">
                <a:solidFill>
                  <a:schemeClr val="bg1"/>
                </a:solidFill>
              </a:rPr>
              <a:t>, ‘</a:t>
            </a:r>
            <a:r>
              <a:rPr lang="en-US" dirty="0" err="1">
                <a:solidFill>
                  <a:schemeClr val="bg1"/>
                </a:solidFill>
              </a:rPr>
              <a:t>haz</a:t>
            </a:r>
            <a:r>
              <a:rPr lang="en-US" dirty="0">
                <a:solidFill>
                  <a:schemeClr val="bg1"/>
                </a:solidFill>
              </a:rPr>
              <a:t> el </a:t>
            </a:r>
            <a:r>
              <a:rPr lang="en-US" dirty="0" err="1">
                <a:solidFill>
                  <a:schemeClr val="bg1"/>
                </a:solidFill>
              </a:rPr>
              <a:t>trabajo</a:t>
            </a:r>
            <a:r>
              <a:rPr lang="en-US" dirty="0">
                <a:solidFill>
                  <a:schemeClr val="bg1"/>
                </a:solidFill>
              </a:rPr>
              <a:t> </a:t>
            </a:r>
            <a:r>
              <a:rPr lang="en-US" dirty="0" err="1">
                <a:solidFill>
                  <a:schemeClr val="bg1"/>
                </a:solidFill>
              </a:rPr>
              <a:t>más</a:t>
            </a:r>
            <a:r>
              <a:rPr lang="en-US" dirty="0">
                <a:solidFill>
                  <a:schemeClr val="bg1"/>
                </a:solidFill>
              </a:rPr>
              <a:t> </a:t>
            </a:r>
            <a:r>
              <a:rPr lang="en-US" dirty="0" err="1">
                <a:solidFill>
                  <a:schemeClr val="bg1"/>
                </a:solidFill>
              </a:rPr>
              <a:t>rápido</a:t>
            </a:r>
            <a:r>
              <a:rPr lang="en" dirty="0">
                <a:solidFill>
                  <a:schemeClr val="bg1"/>
                </a:solidFill>
              </a:rPr>
              <a:t>’.</a:t>
            </a:r>
          </a:p>
          <a:p>
            <a:pPr marL="571500" lvl="0" indent="-342900">
              <a:lnSpc>
                <a:spcPct val="100000"/>
              </a:lnSpc>
              <a:spcAft>
                <a:spcPts val="0"/>
              </a:spcAft>
              <a:buClr>
                <a:schemeClr val="bg1"/>
              </a:buClr>
              <a:buFont typeface="+mj-lt"/>
              <a:buAutoNum type="arabicParenR"/>
            </a:pPr>
            <a:r>
              <a:rPr lang="en-US" dirty="0" err="1">
                <a:solidFill>
                  <a:schemeClr val="bg1"/>
                </a:solidFill>
              </a:rPr>
              <a:t>Conoce</a:t>
            </a:r>
            <a:r>
              <a:rPr lang="en-US" dirty="0">
                <a:solidFill>
                  <a:schemeClr val="bg1"/>
                </a:solidFill>
              </a:rPr>
              <a:t> </a:t>
            </a:r>
            <a:r>
              <a:rPr lang="en-US" dirty="0" err="1">
                <a:solidFill>
                  <a:schemeClr val="bg1"/>
                </a:solidFill>
              </a:rPr>
              <a:t>tu</a:t>
            </a:r>
            <a:r>
              <a:rPr lang="en" dirty="0">
                <a:solidFill>
                  <a:schemeClr val="bg1"/>
                </a:solidFill>
              </a:rPr>
              <a:t> </a:t>
            </a:r>
            <a:r>
              <a:rPr lang="en" b="1" dirty="0">
                <a:solidFill>
                  <a:schemeClr val="bg1"/>
                </a:solidFill>
              </a:rPr>
              <a:t>problem</a:t>
            </a:r>
            <a:r>
              <a:rPr lang="en-US" b="1" dirty="0">
                <a:solidFill>
                  <a:schemeClr val="bg1"/>
                </a:solidFill>
              </a:rPr>
              <a:t>a</a:t>
            </a:r>
            <a:endParaRPr lang="en" dirty="0">
              <a:solidFill>
                <a:schemeClr val="bg1"/>
              </a:solidFill>
            </a:endParaRPr>
          </a:p>
          <a:p>
            <a:pPr marL="685800" lvl="1" rtl="0">
              <a:lnSpc>
                <a:spcPct val="100000"/>
              </a:lnSpc>
              <a:spcBef>
                <a:spcPts val="0"/>
              </a:spcBef>
              <a:spcAft>
                <a:spcPts val="0"/>
              </a:spcAft>
              <a:buClr>
                <a:schemeClr val="bg1"/>
              </a:buClr>
            </a:pPr>
            <a:r>
              <a:rPr lang="en" sz="1800" b="1" dirty="0">
                <a:solidFill>
                  <a:schemeClr val="bg1"/>
                </a:solidFill>
              </a:rPr>
              <a:t>¡</a:t>
            </a:r>
            <a:r>
              <a:rPr lang="en-US" sz="1800" b="1" dirty="0" err="1">
                <a:solidFill>
                  <a:schemeClr val="bg1"/>
                </a:solidFill>
              </a:rPr>
              <a:t>Usa</a:t>
            </a:r>
            <a:r>
              <a:rPr lang="en-US" sz="1800" b="1" dirty="0">
                <a:solidFill>
                  <a:schemeClr val="bg1"/>
                </a:solidFill>
              </a:rPr>
              <a:t> el </a:t>
            </a:r>
            <a:r>
              <a:rPr lang="en-US" sz="1800" b="1" dirty="0" err="1">
                <a:solidFill>
                  <a:schemeClr val="bg1"/>
                </a:solidFill>
              </a:rPr>
              <a:t>sentido</a:t>
            </a:r>
            <a:r>
              <a:rPr lang="en-US" sz="1800" b="1" dirty="0">
                <a:solidFill>
                  <a:schemeClr val="bg1"/>
                </a:solidFill>
              </a:rPr>
              <a:t> </a:t>
            </a:r>
            <a:r>
              <a:rPr lang="en-US" sz="1800" b="1" dirty="0" err="1">
                <a:solidFill>
                  <a:schemeClr val="bg1"/>
                </a:solidFill>
              </a:rPr>
              <a:t>común</a:t>
            </a:r>
            <a:r>
              <a:rPr lang="en-US" sz="1800" b="1" dirty="0">
                <a:solidFill>
                  <a:schemeClr val="bg1"/>
                </a:solidFill>
              </a:rPr>
              <a:t>!</a:t>
            </a:r>
            <a:endParaRPr lang="en" sz="1800" b="1" dirty="0">
              <a:solidFill>
                <a:schemeClr val="bg1"/>
              </a:solidFill>
            </a:endParaRPr>
          </a:p>
          <a:p>
            <a:pPr lvl="0" rtl="0">
              <a:spcBef>
                <a:spcPts val="0"/>
              </a:spcBef>
              <a:buNone/>
            </a:pPr>
            <a:endParaRPr dirty="0">
              <a:solidFill>
                <a:schemeClr val="bg1"/>
              </a:solidFill>
            </a:endParaRPr>
          </a:p>
        </p:txBody>
      </p:sp>
      <p:sp>
        <p:nvSpPr>
          <p:cNvPr id="535" name="Shape 53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bg1"/>
                </a:solidFill>
              </a:rPr>
              <a:t>43</a:t>
            </a:fld>
            <a:endParaRPr lang="en">
              <a:solidFill>
                <a:schemeClr val="bg1"/>
              </a:solidFill>
            </a:endParaRPr>
          </a:p>
        </p:txBody>
      </p:sp>
      <p:pic>
        <p:nvPicPr>
          <p:cNvPr id="14" name="Imagen 1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sp>
        <p:nvSpPr>
          <p:cNvPr id="9" name="Shape 71">
            <a:extLst>
              <a:ext uri="{FF2B5EF4-FFF2-40B4-BE49-F238E27FC236}">
                <a16:creationId xmlns:a16="http://schemas.microsoft.com/office/drawing/2014/main" id="{52289236-56C3-4B84-BB59-DFD63C3E305B}"/>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Tree>
    <p:extLst>
      <p:ext uri="{BB962C8B-B14F-4D97-AF65-F5344CB8AC3E}">
        <p14:creationId xmlns:p14="http://schemas.microsoft.com/office/powerpoint/2010/main" val="10842533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13" name="Rectangle 12"/>
          <p:cNvSpPr/>
          <p:nvPr/>
        </p:nvSpPr>
        <p:spPr>
          <a:xfrm>
            <a:off x="0" y="-1"/>
            <a:ext cx="9144000" cy="514367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hape 532"/>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541" name="Shape 541"/>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rtl="0">
              <a:spcBef>
                <a:spcPts val="0"/>
              </a:spcBef>
              <a:buNone/>
            </a:pPr>
            <a:r>
              <a:rPr lang="en" dirty="0">
                <a:solidFill>
                  <a:srgbClr val="FFFFFF"/>
                </a:solidFill>
              </a:rPr>
              <a:t>¡</a:t>
            </a:r>
            <a:r>
              <a:rPr lang="en-US" dirty="0">
                <a:solidFill>
                  <a:srgbClr val="FFFFFF"/>
                </a:solidFill>
              </a:rPr>
              <a:t>Gracias</a:t>
            </a:r>
            <a:r>
              <a:rPr lang="en" dirty="0">
                <a:solidFill>
                  <a:srgbClr val="FFFFFF"/>
                </a:solidFill>
              </a:rPr>
              <a:t>!</a:t>
            </a:r>
          </a:p>
        </p:txBody>
      </p:sp>
      <p:sp>
        <p:nvSpPr>
          <p:cNvPr id="542" name="Shape 542"/>
          <p:cNvSpPr txBox="1">
            <a:spLocks noGrp="1"/>
          </p:cNvSpPr>
          <p:nvPr>
            <p:ph type="body" idx="1"/>
          </p:nvPr>
        </p:nvSpPr>
        <p:spPr>
          <a:xfrm>
            <a:off x="4910573" y="913508"/>
            <a:ext cx="4047165" cy="2557830"/>
          </a:xfrm>
          <a:prstGeom prst="rect">
            <a:avLst/>
          </a:prstGeom>
        </p:spPr>
        <p:txBody>
          <a:bodyPr lIns="91425" tIns="91425" rIns="91425" bIns="91425" anchor="t" anchorCtr="0">
            <a:noAutofit/>
          </a:bodyPr>
          <a:lstStyle/>
          <a:p>
            <a:pPr lvl="0" algn="r" rtl="0">
              <a:spcBef>
                <a:spcPts val="0"/>
              </a:spcBef>
              <a:buNone/>
            </a:pPr>
            <a:r>
              <a:rPr lang="en" sz="2400" dirty="0">
                <a:solidFill>
                  <a:schemeClr val="bg1"/>
                </a:solidFill>
              </a:rPr>
              <a:t>¿A</a:t>
            </a:r>
            <a:r>
              <a:rPr lang="en-US" sz="2400" dirty="0" err="1">
                <a:solidFill>
                  <a:schemeClr val="bg1"/>
                </a:solidFill>
              </a:rPr>
              <a:t>lgún</a:t>
            </a:r>
            <a:r>
              <a:rPr lang="en" sz="2400" dirty="0">
                <a:solidFill>
                  <a:schemeClr val="bg1"/>
                </a:solidFill>
              </a:rPr>
              <a:t> feedback? </a:t>
            </a:r>
          </a:p>
          <a:p>
            <a:pPr lvl="0" algn="r">
              <a:spcBef>
                <a:spcPts val="0"/>
              </a:spcBef>
              <a:buNone/>
            </a:pPr>
            <a:r>
              <a:rPr lang="en" sz="2400" dirty="0">
                <a:solidFill>
                  <a:schemeClr val="bg1"/>
                </a:solidFill>
              </a:rPr>
              <a:t>¿</a:t>
            </a:r>
            <a:r>
              <a:rPr lang="en-US" sz="2400" dirty="0" err="1">
                <a:solidFill>
                  <a:schemeClr val="bg1"/>
                </a:solidFill>
              </a:rPr>
              <a:t>Algunas</a:t>
            </a:r>
            <a:r>
              <a:rPr lang="en-US" sz="2400" dirty="0">
                <a:solidFill>
                  <a:schemeClr val="bg1"/>
                </a:solidFill>
              </a:rPr>
              <a:t> </a:t>
            </a:r>
            <a:r>
              <a:rPr lang="en-US" sz="2400" dirty="0" err="1">
                <a:solidFill>
                  <a:schemeClr val="bg1"/>
                </a:solidFill>
              </a:rPr>
              <a:t>preguntas</a:t>
            </a:r>
            <a:r>
              <a:rPr lang="en" sz="2400" dirty="0">
                <a:solidFill>
                  <a:schemeClr val="bg1"/>
                </a:solidFill>
              </a:rPr>
              <a:t>?</a:t>
            </a:r>
          </a:p>
        </p:txBody>
      </p:sp>
      <p:sp>
        <p:nvSpPr>
          <p:cNvPr id="543" name="Shape 5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bg1"/>
                </a:solidFill>
              </a:rPr>
              <a:t>44</a:t>
            </a:fld>
            <a:endParaRPr lang="en" dirty="0">
              <a:solidFill>
                <a:schemeClr val="bg1"/>
              </a:solidFill>
            </a:endParaRPr>
          </a:p>
        </p:txBody>
      </p:sp>
      <p:sp>
        <p:nvSpPr>
          <p:cNvPr id="15" name="Shape 71"/>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pic>
        <p:nvPicPr>
          <p:cNvPr id="17" name="Imagen 1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Shape 354"/>
        <p:cNvGrpSpPr/>
        <p:nvPr/>
      </p:nvGrpSpPr>
      <p:grpSpPr>
        <a:xfrm>
          <a:off x="0" y="0"/>
          <a:ext cx="0" cy="0"/>
          <a:chOff x="0" y="0"/>
          <a:chExt cx="0" cy="0"/>
        </a:xfrm>
      </p:grpSpPr>
      <p:sp>
        <p:nvSpPr>
          <p:cNvPr id="34" name="Rectangle 33"/>
          <p:cNvSpPr/>
          <p:nvPr/>
        </p:nvSpPr>
        <p:spPr>
          <a:xfrm>
            <a:off x="0" y="0"/>
            <a:ext cx="9144000" cy="51435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60" name="Shape 360"/>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362" name="Shape 36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bg1"/>
                </a:solidFill>
              </a:rPr>
              <a:t>5</a:t>
            </a:fld>
            <a:endParaRPr lang="en">
              <a:solidFill>
                <a:schemeClr val="bg1"/>
              </a:solidFill>
            </a:endParaRPr>
          </a:p>
        </p:txBody>
      </p:sp>
      <p:sp>
        <p:nvSpPr>
          <p:cNvPr id="363" name="Shape 363"/>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rtl="0">
              <a:spcBef>
                <a:spcPts val="0"/>
              </a:spcBef>
              <a:buNone/>
            </a:pPr>
            <a:r>
              <a:rPr lang="en" dirty="0">
                <a:solidFill>
                  <a:srgbClr val="FFFFFF"/>
                </a:solidFill>
              </a:rPr>
              <a:t>1) </a:t>
            </a:r>
            <a:r>
              <a:rPr lang="en-US" dirty="0" err="1">
                <a:solidFill>
                  <a:srgbClr val="FFFFFF"/>
                </a:solidFill>
              </a:rPr>
              <a:t>Conoce</a:t>
            </a:r>
            <a:r>
              <a:rPr lang="en-US" dirty="0">
                <a:solidFill>
                  <a:srgbClr val="FFFFFF"/>
                </a:solidFill>
              </a:rPr>
              <a:t> </a:t>
            </a:r>
            <a:r>
              <a:rPr lang="en-US" dirty="0" err="1">
                <a:solidFill>
                  <a:srgbClr val="FFFFFF"/>
                </a:solidFill>
              </a:rPr>
              <a:t>tu</a:t>
            </a:r>
            <a:r>
              <a:rPr lang="en-US" dirty="0">
                <a:solidFill>
                  <a:srgbClr val="FFFFFF"/>
                </a:solidFill>
              </a:rPr>
              <a:t> </a:t>
            </a:r>
            <a:r>
              <a:rPr lang="en" dirty="0">
                <a:solidFill>
                  <a:srgbClr val="FFFFFF"/>
                </a:solidFill>
              </a:rPr>
              <a:t>hardware: CPU</a:t>
            </a:r>
          </a:p>
        </p:txBody>
      </p:sp>
      <p:grpSp>
        <p:nvGrpSpPr>
          <p:cNvPr id="355" name="Shape 355"/>
          <p:cNvGrpSpPr/>
          <p:nvPr/>
        </p:nvGrpSpPr>
        <p:grpSpPr>
          <a:xfrm>
            <a:off x="4521575" y="1152475"/>
            <a:ext cx="4296065" cy="2864430"/>
            <a:chOff x="4487327" y="1173473"/>
            <a:chExt cx="4580400" cy="3395400"/>
          </a:xfrm>
        </p:grpSpPr>
        <p:sp>
          <p:nvSpPr>
            <p:cNvPr id="356" name="Shape 356"/>
            <p:cNvSpPr/>
            <p:nvPr/>
          </p:nvSpPr>
          <p:spPr>
            <a:xfrm>
              <a:off x="4487327" y="1173473"/>
              <a:ext cx="4580400" cy="3395400"/>
            </a:xfrm>
            <a:prstGeom prst="rect">
              <a:avLst/>
            </a:prstGeom>
            <a:solidFill>
              <a:srgbClr val="43434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357" name="Shape 357"/>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4519399" y="1219216"/>
              <a:ext cx="4508515" cy="3313740"/>
            </a:xfrm>
            <a:prstGeom prst="rect">
              <a:avLst/>
            </a:prstGeom>
            <a:noFill/>
            <a:ln>
              <a:noFill/>
            </a:ln>
          </p:spPr>
        </p:pic>
      </p:grpSp>
      <p:pic>
        <p:nvPicPr>
          <p:cNvPr id="32" name="Imagen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sp>
        <p:nvSpPr>
          <p:cNvPr id="13" name="Shape 121"/>
          <p:cNvSpPr txBox="1"/>
          <p:nvPr/>
        </p:nvSpPr>
        <p:spPr>
          <a:xfrm>
            <a:off x="-11300" y="4865125"/>
            <a:ext cx="6872100" cy="572700"/>
          </a:xfrm>
          <a:prstGeom prst="rect">
            <a:avLst/>
          </a:prstGeom>
          <a:noFill/>
          <a:ln>
            <a:noFill/>
          </a:ln>
        </p:spPr>
        <p:txBody>
          <a:bodyPr lIns="91425" tIns="91425" rIns="91425" bIns="91425" anchor="t" anchorCtr="0">
            <a:noAutofit/>
          </a:bodyPr>
          <a:lstStyle/>
          <a:p>
            <a:pPr lvl="0" rtl="0">
              <a:spcBef>
                <a:spcPts val="0"/>
              </a:spcBef>
              <a:buNone/>
            </a:pPr>
            <a:r>
              <a:rPr lang="en-US" sz="1000" dirty="0">
                <a:solidFill>
                  <a:schemeClr val="bg1"/>
                </a:solidFill>
              </a:rPr>
              <a:t>Imagen </a:t>
            </a:r>
            <a:r>
              <a:rPr lang="en-US" sz="1000" dirty="0" err="1">
                <a:solidFill>
                  <a:schemeClr val="bg1"/>
                </a:solidFill>
              </a:rPr>
              <a:t>tomada</a:t>
            </a:r>
            <a:r>
              <a:rPr lang="en-US" sz="1000" dirty="0">
                <a:solidFill>
                  <a:schemeClr val="bg1"/>
                </a:solidFill>
              </a:rPr>
              <a:t> </a:t>
            </a:r>
            <a:r>
              <a:rPr lang="en-US" sz="1000" dirty="0" err="1">
                <a:solidFill>
                  <a:schemeClr val="bg1"/>
                </a:solidFill>
              </a:rPr>
              <a:t>en</a:t>
            </a:r>
            <a:r>
              <a:rPr lang="en-US" sz="1000" dirty="0">
                <a:solidFill>
                  <a:schemeClr val="bg1"/>
                </a:solidFill>
              </a:rPr>
              <a:t> </a:t>
            </a:r>
            <a:r>
              <a:rPr lang="en-US" sz="1000" dirty="0" err="1">
                <a:solidFill>
                  <a:schemeClr val="bg1"/>
                </a:solidFill>
              </a:rPr>
              <a:t>charlas</a:t>
            </a:r>
            <a:r>
              <a:rPr lang="en-US" sz="1000" dirty="0">
                <a:solidFill>
                  <a:schemeClr val="bg1"/>
                </a:solidFill>
              </a:rPr>
              <a:t> de </a:t>
            </a:r>
            <a:r>
              <a:rPr lang="en" sz="1000" dirty="0">
                <a:solidFill>
                  <a:schemeClr val="bg1"/>
                </a:solidFill>
              </a:rPr>
              <a:t>Herb Sutter </a:t>
            </a:r>
            <a:r>
              <a:rPr lang="en-US" sz="1000" dirty="0">
                <a:solidFill>
                  <a:schemeClr val="bg1"/>
                </a:solidFill>
              </a:rPr>
              <a:t>y </a:t>
            </a:r>
            <a:r>
              <a:rPr lang="en" sz="1000" dirty="0">
                <a:solidFill>
                  <a:schemeClr val="bg1"/>
                </a:solidFill>
              </a:rPr>
              <a:t>Scott Meiers </a:t>
            </a:r>
            <a:r>
              <a:rPr lang="en-US" sz="1000" dirty="0" err="1">
                <a:solidFill>
                  <a:schemeClr val="bg1"/>
                </a:solidFill>
              </a:rPr>
              <a:t>sobre</a:t>
            </a:r>
            <a:r>
              <a:rPr lang="en-US" sz="1000" dirty="0">
                <a:solidFill>
                  <a:schemeClr val="bg1"/>
                </a:solidFill>
              </a:rPr>
              <a:t> </a:t>
            </a:r>
            <a:r>
              <a:rPr lang="en-US" sz="1000" dirty="0" err="1">
                <a:solidFill>
                  <a:schemeClr val="bg1"/>
                </a:solidFill>
              </a:rPr>
              <a:t>concurrencia</a:t>
            </a:r>
            <a:r>
              <a:rPr lang="en-US" sz="1000" dirty="0">
                <a:solidFill>
                  <a:schemeClr val="bg1"/>
                </a:solidFill>
              </a:rPr>
              <a:t> y </a:t>
            </a:r>
            <a:r>
              <a:rPr lang="en" sz="1000" dirty="0">
                <a:solidFill>
                  <a:schemeClr val="bg1"/>
                </a:solidFill>
              </a:rPr>
              <a:t>C++11. </a:t>
            </a:r>
          </a:p>
        </p:txBody>
      </p:sp>
      <p:sp>
        <p:nvSpPr>
          <p:cNvPr id="16" name="Shape 71">
            <a:extLst>
              <a:ext uri="{FF2B5EF4-FFF2-40B4-BE49-F238E27FC236}">
                <a16:creationId xmlns:a16="http://schemas.microsoft.com/office/drawing/2014/main" id="{008E1D1F-F326-4239-9513-30333A7811EE}"/>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
        <p:nvSpPr>
          <p:cNvPr id="15" name="Shape 347">
            <a:extLst>
              <a:ext uri="{FF2B5EF4-FFF2-40B4-BE49-F238E27FC236}">
                <a16:creationId xmlns:a16="http://schemas.microsoft.com/office/drawing/2014/main" id="{497815A2-90C3-4732-B176-36F957136164}"/>
              </a:ext>
            </a:extLst>
          </p:cNvPr>
          <p:cNvSpPr txBox="1">
            <a:spLocks noGrp="1"/>
          </p:cNvSpPr>
          <p:nvPr>
            <p:ph type="body" idx="1"/>
          </p:nvPr>
        </p:nvSpPr>
        <p:spPr>
          <a:xfrm>
            <a:off x="113991" y="1152475"/>
            <a:ext cx="4171766" cy="3416400"/>
          </a:xfrm>
          <a:prstGeom prst="rect">
            <a:avLst/>
          </a:prstGeom>
        </p:spPr>
        <p:txBody>
          <a:bodyPr lIns="91425" tIns="91425" rIns="91425" bIns="91425" anchor="t" anchorCtr="0">
            <a:noAutofit/>
          </a:bodyPr>
          <a:lstStyle/>
          <a:p>
            <a:pPr lvl="0">
              <a:spcAft>
                <a:spcPts val="0"/>
              </a:spcAft>
            </a:pPr>
            <a:r>
              <a:rPr lang="es-ES" sz="1400" i="1" dirty="0">
                <a:solidFill>
                  <a:schemeClr val="bg1"/>
                </a:solidFill>
              </a:rPr>
              <a:t>“La única cosa mala sobre la computación teórica es que no hay ordenadores teóricos.”   </a:t>
            </a:r>
          </a:p>
          <a:p>
            <a:pPr lvl="0">
              <a:spcAft>
                <a:spcPts val="0"/>
              </a:spcAft>
            </a:pPr>
            <a:r>
              <a:rPr lang="es-ES" sz="1400" dirty="0">
                <a:solidFill>
                  <a:schemeClr val="bg1"/>
                </a:solidFill>
              </a:rPr>
              <a:t>Andy </a:t>
            </a:r>
            <a:r>
              <a:rPr lang="es-ES" sz="1400" dirty="0" err="1">
                <a:solidFill>
                  <a:schemeClr val="bg1"/>
                </a:solidFill>
              </a:rPr>
              <a:t>Thomason</a:t>
            </a:r>
            <a:endParaRPr lang="es-ES" sz="1400" dirty="0">
              <a:solidFill>
                <a:schemeClr val="bg1"/>
              </a:solidFill>
            </a:endParaRPr>
          </a:p>
          <a:p>
            <a:pPr lvl="0">
              <a:spcAft>
                <a:spcPts val="0"/>
              </a:spcAft>
            </a:pPr>
            <a:endParaRPr lang="es-ES" sz="1400" dirty="0">
              <a:solidFill>
                <a:schemeClr val="bg1"/>
              </a:solidFill>
            </a:endParaRPr>
          </a:p>
          <a:p>
            <a:pPr lvl="0">
              <a:spcAft>
                <a:spcPts val="0"/>
              </a:spcAft>
            </a:pPr>
            <a:r>
              <a:rPr lang="es-ES" sz="1400" dirty="0">
                <a:solidFill>
                  <a:schemeClr val="bg1"/>
                </a:solidFill>
              </a:rPr>
              <a:t>Pipeline de la CPU</a:t>
            </a:r>
          </a:p>
          <a:p>
            <a:pPr lvl="0">
              <a:spcAft>
                <a:spcPts val="0"/>
              </a:spcAft>
            </a:pPr>
            <a:endParaRPr dirty="0">
              <a:solidFill>
                <a:schemeClr val="bg1"/>
              </a:solidFill>
            </a:endParaRPr>
          </a:p>
          <a:p>
            <a:pPr lvl="0" rtl="0">
              <a:spcBef>
                <a:spcPts val="0"/>
              </a:spcBef>
              <a:buNone/>
            </a:pPr>
            <a:r>
              <a:rPr lang="en" dirty="0">
                <a:solidFill>
                  <a:schemeClr val="bg1"/>
                </a:solidFill>
              </a:rPr>
              <a:t>¿Concurrenc</a:t>
            </a:r>
            <a:r>
              <a:rPr lang="en-US" dirty="0" err="1">
                <a:solidFill>
                  <a:schemeClr val="bg1"/>
                </a:solidFill>
              </a:rPr>
              <a:t>ia</a:t>
            </a:r>
            <a:r>
              <a:rPr lang="en" dirty="0">
                <a:solidFill>
                  <a:schemeClr val="bg1"/>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Shape 374"/>
        <p:cNvGrpSpPr/>
        <p:nvPr/>
      </p:nvGrpSpPr>
      <p:grpSpPr>
        <a:xfrm>
          <a:off x="0" y="0"/>
          <a:ext cx="0" cy="0"/>
          <a:chOff x="0" y="0"/>
          <a:chExt cx="0" cy="0"/>
        </a:xfrm>
      </p:grpSpPr>
      <p:sp>
        <p:nvSpPr>
          <p:cNvPr id="26" name="Rectangle 25"/>
          <p:cNvSpPr/>
          <p:nvPr/>
        </p:nvSpPr>
        <p:spPr>
          <a:xfrm>
            <a:off x="0" y="0"/>
            <a:ext cx="9144000" cy="51435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Shape 375"/>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376" name="Shape 376"/>
          <p:cNvSpPr txBox="1">
            <a:spLocks noGrp="1"/>
          </p:cNvSpPr>
          <p:nvPr>
            <p:ph type="body" idx="1"/>
          </p:nvPr>
        </p:nvSpPr>
        <p:spPr>
          <a:xfrm>
            <a:off x="249300" y="1152475"/>
            <a:ext cx="4246500" cy="3114600"/>
          </a:xfrm>
          <a:prstGeom prst="rect">
            <a:avLst/>
          </a:prstGeom>
        </p:spPr>
        <p:txBody>
          <a:bodyPr lIns="91425" tIns="91425" rIns="91425" bIns="91425" anchor="t" anchorCtr="0">
            <a:noAutofit/>
          </a:bodyPr>
          <a:lstStyle/>
          <a:p>
            <a:pPr lvl="0">
              <a:spcBef>
                <a:spcPts val="0"/>
              </a:spcBef>
              <a:buNone/>
            </a:pPr>
            <a:r>
              <a:rPr lang="en-US" dirty="0">
                <a:solidFill>
                  <a:schemeClr val="bg1"/>
                </a:solidFill>
              </a:rPr>
              <a:t>Los </a:t>
            </a:r>
            <a:r>
              <a:rPr lang="en" dirty="0">
                <a:solidFill>
                  <a:schemeClr val="bg1"/>
                </a:solidFill>
              </a:rPr>
              <a:t>CPUs </a:t>
            </a:r>
            <a:r>
              <a:rPr lang="en-US" dirty="0">
                <a:solidFill>
                  <a:schemeClr val="bg1"/>
                </a:solidFill>
              </a:rPr>
              <a:t>son </a:t>
            </a:r>
            <a:r>
              <a:rPr lang="en-US" dirty="0" err="1">
                <a:solidFill>
                  <a:schemeClr val="bg1"/>
                </a:solidFill>
              </a:rPr>
              <a:t>rápidos</a:t>
            </a:r>
            <a:r>
              <a:rPr lang="en" dirty="0">
                <a:solidFill>
                  <a:schemeClr val="bg1"/>
                </a:solidFill>
              </a:rPr>
              <a:t>:</a:t>
            </a:r>
          </a:p>
          <a:p>
            <a:pPr marL="514350" lvl="0" indent="-285750" rtl="0">
              <a:spcBef>
                <a:spcPts val="0"/>
              </a:spcBef>
              <a:buClr>
                <a:schemeClr val="bg1"/>
              </a:buClr>
              <a:buFont typeface="Arial" panose="020B0604020202020204" pitchFamily="34" charset="0"/>
              <a:buChar char="•"/>
            </a:pPr>
            <a:r>
              <a:rPr lang="en" dirty="0">
                <a:solidFill>
                  <a:schemeClr val="bg1"/>
                </a:solidFill>
              </a:rPr>
              <a:t>1.000.000.000 c</a:t>
            </a:r>
            <a:r>
              <a:rPr lang="en-US" dirty="0" err="1">
                <a:solidFill>
                  <a:schemeClr val="bg1"/>
                </a:solidFill>
              </a:rPr>
              <a:t>i</a:t>
            </a:r>
            <a:r>
              <a:rPr lang="en" dirty="0">
                <a:solidFill>
                  <a:schemeClr val="bg1"/>
                </a:solidFill>
              </a:rPr>
              <a:t>cl</a:t>
            </a:r>
            <a:r>
              <a:rPr lang="en-US" dirty="0">
                <a:solidFill>
                  <a:schemeClr val="bg1"/>
                </a:solidFill>
              </a:rPr>
              <a:t>o</a:t>
            </a:r>
            <a:r>
              <a:rPr lang="en" dirty="0">
                <a:solidFill>
                  <a:schemeClr val="bg1"/>
                </a:solidFill>
              </a:rPr>
              <a:t>s/se</a:t>
            </a:r>
            <a:r>
              <a:rPr lang="en-US" dirty="0" err="1">
                <a:solidFill>
                  <a:schemeClr val="bg1"/>
                </a:solidFill>
              </a:rPr>
              <a:t>gundo</a:t>
            </a:r>
            <a:endParaRPr lang="en" dirty="0">
              <a:solidFill>
                <a:schemeClr val="bg1"/>
              </a:solidFill>
            </a:endParaRPr>
          </a:p>
          <a:p>
            <a:pPr marL="514350" lvl="0" indent="-285750" rtl="0">
              <a:spcBef>
                <a:spcPts val="0"/>
              </a:spcBef>
              <a:buClr>
                <a:schemeClr val="bg1"/>
              </a:buClr>
              <a:buFont typeface="Arial" panose="020B0604020202020204" pitchFamily="34" charset="0"/>
              <a:buChar char="•"/>
            </a:pPr>
            <a:r>
              <a:rPr lang="en" dirty="0">
                <a:solidFill>
                  <a:schemeClr val="bg1"/>
                </a:solidFill>
              </a:rPr>
              <a:t>12+ </a:t>
            </a:r>
            <a:r>
              <a:rPr lang="en-US" dirty="0">
                <a:solidFill>
                  <a:schemeClr val="bg1"/>
                </a:solidFill>
              </a:rPr>
              <a:t>cores </a:t>
            </a:r>
            <a:r>
              <a:rPr lang="en-US" dirty="0" err="1">
                <a:solidFill>
                  <a:schemeClr val="bg1"/>
                </a:solidFill>
              </a:rPr>
              <a:t>por</a:t>
            </a:r>
            <a:r>
              <a:rPr lang="en-US" dirty="0">
                <a:solidFill>
                  <a:schemeClr val="bg1"/>
                </a:solidFill>
              </a:rPr>
              <a:t> socket</a:t>
            </a:r>
            <a:endParaRPr lang="en" dirty="0">
              <a:solidFill>
                <a:schemeClr val="bg1"/>
              </a:solidFill>
            </a:endParaRPr>
          </a:p>
          <a:p>
            <a:pPr marL="514350" lvl="0" indent="-285750" rtl="0">
              <a:spcBef>
                <a:spcPts val="0"/>
              </a:spcBef>
              <a:buClr>
                <a:schemeClr val="bg1"/>
              </a:buClr>
              <a:buFont typeface="Arial" panose="020B0604020202020204" pitchFamily="34" charset="0"/>
              <a:buChar char="•"/>
            </a:pPr>
            <a:r>
              <a:rPr lang="en" dirty="0">
                <a:solidFill>
                  <a:schemeClr val="bg1"/>
                </a:solidFill>
              </a:rPr>
              <a:t>3+ </a:t>
            </a:r>
            <a:r>
              <a:rPr lang="en-US" dirty="0" err="1">
                <a:solidFill>
                  <a:schemeClr val="bg1"/>
                </a:solidFill>
              </a:rPr>
              <a:t>puertos</a:t>
            </a:r>
            <a:r>
              <a:rPr lang="en-US" dirty="0">
                <a:solidFill>
                  <a:schemeClr val="bg1"/>
                </a:solidFill>
              </a:rPr>
              <a:t> de </a:t>
            </a:r>
            <a:r>
              <a:rPr lang="en-US" dirty="0" err="1">
                <a:solidFill>
                  <a:schemeClr val="bg1"/>
                </a:solidFill>
              </a:rPr>
              <a:t>ejecución</a:t>
            </a:r>
            <a:r>
              <a:rPr lang="en-US" dirty="0">
                <a:solidFill>
                  <a:schemeClr val="bg1"/>
                </a:solidFill>
              </a:rPr>
              <a:t> </a:t>
            </a:r>
            <a:r>
              <a:rPr lang="en-US" dirty="0" err="1">
                <a:solidFill>
                  <a:schemeClr val="bg1"/>
                </a:solidFill>
              </a:rPr>
              <a:t>por</a:t>
            </a:r>
            <a:r>
              <a:rPr lang="en-US" dirty="0">
                <a:solidFill>
                  <a:schemeClr val="bg1"/>
                </a:solidFill>
              </a:rPr>
              <a:t> </a:t>
            </a:r>
            <a:r>
              <a:rPr lang="en" dirty="0">
                <a:solidFill>
                  <a:schemeClr val="bg1"/>
                </a:solidFill>
              </a:rPr>
              <a:t>core</a:t>
            </a:r>
          </a:p>
          <a:p>
            <a:pPr marL="514350" lvl="0" indent="-285750" rtl="0">
              <a:spcBef>
                <a:spcPts val="0"/>
              </a:spcBef>
              <a:buClr>
                <a:schemeClr val="bg1"/>
              </a:buClr>
              <a:buFont typeface="Arial" panose="020B0604020202020204" pitchFamily="34" charset="0"/>
              <a:buChar char="•"/>
            </a:pPr>
            <a:r>
              <a:rPr lang="en" dirty="0">
                <a:solidFill>
                  <a:schemeClr val="bg1"/>
                </a:solidFill>
              </a:rPr>
              <a:t>36.000.000.000 instru/</a:t>
            </a:r>
            <a:r>
              <a:rPr lang="en-US" dirty="0" err="1">
                <a:solidFill>
                  <a:schemeClr val="bg1"/>
                </a:solidFill>
              </a:rPr>
              <a:t>segundo</a:t>
            </a:r>
            <a:endParaRPr lang="en" dirty="0">
              <a:solidFill>
                <a:schemeClr val="bg1"/>
              </a:solidFill>
            </a:endParaRPr>
          </a:p>
          <a:p>
            <a:pPr lvl="0">
              <a:spcBef>
                <a:spcPts val="0"/>
              </a:spcBef>
              <a:buNone/>
            </a:pPr>
            <a:endParaRPr dirty="0">
              <a:solidFill>
                <a:schemeClr val="bg1"/>
              </a:solidFill>
            </a:endParaRPr>
          </a:p>
          <a:p>
            <a:pPr lvl="0">
              <a:spcBef>
                <a:spcPts val="0"/>
              </a:spcBef>
              <a:buNone/>
            </a:pPr>
            <a:endParaRPr dirty="0">
              <a:solidFill>
                <a:schemeClr val="bg1"/>
              </a:solidFill>
            </a:endParaRPr>
          </a:p>
          <a:p>
            <a:pPr lvl="0">
              <a:spcBef>
                <a:spcPts val="0"/>
              </a:spcBef>
              <a:buNone/>
            </a:pPr>
            <a:endParaRPr dirty="0">
              <a:solidFill>
                <a:schemeClr val="bg1"/>
              </a:solidFill>
            </a:endParaRPr>
          </a:p>
          <a:p>
            <a:pPr lvl="0" rtl="0">
              <a:spcBef>
                <a:spcPts val="0"/>
              </a:spcBef>
              <a:buNone/>
            </a:pPr>
            <a:endParaRPr dirty="0">
              <a:solidFill>
                <a:schemeClr val="bg1"/>
              </a:solidFill>
            </a:endParaRPr>
          </a:p>
        </p:txBody>
      </p:sp>
      <p:sp>
        <p:nvSpPr>
          <p:cNvPr id="377" name="Shape 37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bg1"/>
                </a:solidFill>
              </a:rPr>
              <a:t>6</a:t>
            </a:fld>
            <a:endParaRPr lang="en">
              <a:solidFill>
                <a:schemeClr val="bg1"/>
              </a:solidFill>
            </a:endParaRPr>
          </a:p>
        </p:txBody>
      </p:sp>
      <p:sp>
        <p:nvSpPr>
          <p:cNvPr id="378" name="Shape 378"/>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rtl="0">
              <a:spcBef>
                <a:spcPts val="0"/>
              </a:spcBef>
              <a:buNone/>
            </a:pPr>
            <a:r>
              <a:rPr lang="en" dirty="0">
                <a:solidFill>
                  <a:srgbClr val="FFFFFF"/>
                </a:solidFill>
              </a:rPr>
              <a:t>1) </a:t>
            </a:r>
            <a:r>
              <a:rPr lang="en-US" dirty="0" err="1">
                <a:solidFill>
                  <a:srgbClr val="FFFFFF"/>
                </a:solidFill>
              </a:rPr>
              <a:t>Conoce</a:t>
            </a:r>
            <a:r>
              <a:rPr lang="en-US" dirty="0">
                <a:solidFill>
                  <a:srgbClr val="FFFFFF"/>
                </a:solidFill>
              </a:rPr>
              <a:t> </a:t>
            </a:r>
            <a:r>
              <a:rPr lang="en-US" dirty="0" err="1">
                <a:solidFill>
                  <a:srgbClr val="FFFFFF"/>
                </a:solidFill>
              </a:rPr>
              <a:t>tu</a:t>
            </a:r>
            <a:r>
              <a:rPr lang="en-US" dirty="0">
                <a:solidFill>
                  <a:srgbClr val="FFFFFF"/>
                </a:solidFill>
              </a:rPr>
              <a:t> </a:t>
            </a:r>
            <a:r>
              <a:rPr lang="en" dirty="0">
                <a:solidFill>
                  <a:srgbClr val="FFFFFF"/>
                </a:solidFill>
              </a:rPr>
              <a:t>hardware: CPU</a:t>
            </a:r>
          </a:p>
        </p:txBody>
      </p:sp>
      <p:pic>
        <p:nvPicPr>
          <p:cNvPr id="1026" name="Picture 2" descr="Image result for intel cpu i7 cache"/>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511700" y="984693"/>
            <a:ext cx="4163000" cy="2897448"/>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7991650" y="1254041"/>
            <a:ext cx="683050" cy="265196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492472" y="1298713"/>
            <a:ext cx="676569" cy="265196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Imagen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sp>
        <p:nvSpPr>
          <p:cNvPr id="13" name="Shape 71">
            <a:extLst>
              <a:ext uri="{FF2B5EF4-FFF2-40B4-BE49-F238E27FC236}">
                <a16:creationId xmlns:a16="http://schemas.microsoft.com/office/drawing/2014/main" id="{DD0BC1BB-88DD-431E-B8BF-65256B7D1CB7}"/>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Shape 384"/>
        <p:cNvGrpSpPr/>
        <p:nvPr/>
      </p:nvGrpSpPr>
      <p:grpSpPr>
        <a:xfrm>
          <a:off x="0" y="0"/>
          <a:ext cx="0" cy="0"/>
          <a:chOff x="0" y="0"/>
          <a:chExt cx="0" cy="0"/>
        </a:xfrm>
      </p:grpSpPr>
      <p:sp>
        <p:nvSpPr>
          <p:cNvPr id="28" name="Rectangle 27"/>
          <p:cNvSpPr/>
          <p:nvPr/>
        </p:nvSpPr>
        <p:spPr>
          <a:xfrm>
            <a:off x="0" y="-1"/>
            <a:ext cx="9144000" cy="514367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Shape 385"/>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386" name="Shape 386"/>
          <p:cNvSpPr txBox="1">
            <a:spLocks noGrp="1"/>
          </p:cNvSpPr>
          <p:nvPr>
            <p:ph type="body" idx="1"/>
          </p:nvPr>
        </p:nvSpPr>
        <p:spPr>
          <a:xfrm>
            <a:off x="249300" y="1152475"/>
            <a:ext cx="4246500" cy="3114600"/>
          </a:xfrm>
          <a:prstGeom prst="rect">
            <a:avLst/>
          </a:prstGeom>
        </p:spPr>
        <p:txBody>
          <a:bodyPr lIns="91425" tIns="91425" rIns="91425" bIns="91425" anchor="t" anchorCtr="0">
            <a:noAutofit/>
          </a:bodyPr>
          <a:lstStyle/>
          <a:p>
            <a:pPr lvl="0"/>
            <a:r>
              <a:rPr lang="en-US" dirty="0">
                <a:solidFill>
                  <a:schemeClr val="bg1"/>
                </a:solidFill>
              </a:rPr>
              <a:t>Los </a:t>
            </a:r>
            <a:r>
              <a:rPr lang="en" dirty="0">
                <a:solidFill>
                  <a:schemeClr val="bg1"/>
                </a:solidFill>
              </a:rPr>
              <a:t>CPUs </a:t>
            </a:r>
            <a:r>
              <a:rPr lang="en-US" dirty="0">
                <a:solidFill>
                  <a:schemeClr val="bg1"/>
                </a:solidFill>
              </a:rPr>
              <a:t>son </a:t>
            </a:r>
            <a:r>
              <a:rPr lang="en-US" b="1" dirty="0" err="1">
                <a:solidFill>
                  <a:schemeClr val="bg1"/>
                </a:solidFill>
              </a:rPr>
              <a:t>demasiados</a:t>
            </a:r>
            <a:r>
              <a:rPr lang="en-US" b="1" dirty="0">
                <a:solidFill>
                  <a:schemeClr val="bg1"/>
                </a:solidFill>
              </a:rPr>
              <a:t> </a:t>
            </a:r>
            <a:r>
              <a:rPr lang="en-US" dirty="0" err="1">
                <a:solidFill>
                  <a:schemeClr val="bg1"/>
                </a:solidFill>
              </a:rPr>
              <a:t>rápidos</a:t>
            </a:r>
            <a:r>
              <a:rPr lang="en" dirty="0">
                <a:solidFill>
                  <a:schemeClr val="bg1"/>
                </a:solidFill>
              </a:rPr>
              <a:t>:</a:t>
            </a:r>
          </a:p>
          <a:p>
            <a:pPr marL="514350" lvl="0" indent="-285750">
              <a:buClr>
                <a:schemeClr val="bg1"/>
              </a:buClr>
              <a:buFont typeface="Arial" panose="020B0604020202020204" pitchFamily="34" charset="0"/>
              <a:buChar char="•"/>
            </a:pPr>
            <a:r>
              <a:rPr lang="en" dirty="0">
                <a:solidFill>
                  <a:schemeClr val="bg1"/>
                </a:solidFill>
              </a:rPr>
              <a:t>1.000.000.000 c</a:t>
            </a:r>
            <a:r>
              <a:rPr lang="en-US" dirty="0" err="1">
                <a:solidFill>
                  <a:schemeClr val="bg1"/>
                </a:solidFill>
              </a:rPr>
              <a:t>i</a:t>
            </a:r>
            <a:r>
              <a:rPr lang="en" dirty="0">
                <a:solidFill>
                  <a:schemeClr val="bg1"/>
                </a:solidFill>
              </a:rPr>
              <a:t>cl</a:t>
            </a:r>
            <a:r>
              <a:rPr lang="en-US" dirty="0">
                <a:solidFill>
                  <a:schemeClr val="bg1"/>
                </a:solidFill>
              </a:rPr>
              <a:t>o</a:t>
            </a:r>
            <a:r>
              <a:rPr lang="en" dirty="0">
                <a:solidFill>
                  <a:schemeClr val="bg1"/>
                </a:solidFill>
              </a:rPr>
              <a:t>s/se</a:t>
            </a:r>
            <a:r>
              <a:rPr lang="en-US" dirty="0" err="1">
                <a:solidFill>
                  <a:schemeClr val="bg1"/>
                </a:solidFill>
              </a:rPr>
              <a:t>gundo</a:t>
            </a:r>
            <a:endParaRPr lang="en" dirty="0">
              <a:solidFill>
                <a:schemeClr val="bg1"/>
              </a:solidFill>
            </a:endParaRPr>
          </a:p>
          <a:p>
            <a:pPr marL="514350" lvl="0" indent="-285750">
              <a:buClr>
                <a:schemeClr val="bg1"/>
              </a:buClr>
              <a:buFont typeface="Arial" panose="020B0604020202020204" pitchFamily="34" charset="0"/>
              <a:buChar char="•"/>
            </a:pPr>
            <a:r>
              <a:rPr lang="en" dirty="0">
                <a:solidFill>
                  <a:schemeClr val="bg1"/>
                </a:solidFill>
              </a:rPr>
              <a:t>12+ </a:t>
            </a:r>
            <a:r>
              <a:rPr lang="en-US" dirty="0">
                <a:solidFill>
                  <a:schemeClr val="bg1"/>
                </a:solidFill>
              </a:rPr>
              <a:t>cores </a:t>
            </a:r>
            <a:r>
              <a:rPr lang="en-US" dirty="0" err="1">
                <a:solidFill>
                  <a:schemeClr val="bg1"/>
                </a:solidFill>
              </a:rPr>
              <a:t>por</a:t>
            </a:r>
            <a:r>
              <a:rPr lang="en-US" dirty="0">
                <a:solidFill>
                  <a:schemeClr val="bg1"/>
                </a:solidFill>
              </a:rPr>
              <a:t> socket</a:t>
            </a:r>
            <a:endParaRPr lang="en" dirty="0">
              <a:solidFill>
                <a:schemeClr val="bg1"/>
              </a:solidFill>
            </a:endParaRPr>
          </a:p>
          <a:p>
            <a:pPr marL="514350" lvl="0" indent="-285750">
              <a:buClr>
                <a:schemeClr val="bg1"/>
              </a:buClr>
              <a:buFont typeface="Arial" panose="020B0604020202020204" pitchFamily="34" charset="0"/>
              <a:buChar char="•"/>
            </a:pPr>
            <a:r>
              <a:rPr lang="en" dirty="0">
                <a:solidFill>
                  <a:schemeClr val="bg1"/>
                </a:solidFill>
              </a:rPr>
              <a:t>3+ </a:t>
            </a:r>
            <a:r>
              <a:rPr lang="en-US" dirty="0" err="1">
                <a:solidFill>
                  <a:schemeClr val="bg1"/>
                </a:solidFill>
              </a:rPr>
              <a:t>puertos</a:t>
            </a:r>
            <a:r>
              <a:rPr lang="en-US" dirty="0">
                <a:solidFill>
                  <a:schemeClr val="bg1"/>
                </a:solidFill>
              </a:rPr>
              <a:t> de </a:t>
            </a:r>
            <a:r>
              <a:rPr lang="en-US" dirty="0" err="1">
                <a:solidFill>
                  <a:schemeClr val="bg1"/>
                </a:solidFill>
              </a:rPr>
              <a:t>ejecución</a:t>
            </a:r>
            <a:r>
              <a:rPr lang="en-US" dirty="0">
                <a:solidFill>
                  <a:schemeClr val="bg1"/>
                </a:solidFill>
              </a:rPr>
              <a:t> </a:t>
            </a:r>
            <a:r>
              <a:rPr lang="en-US" dirty="0" err="1">
                <a:solidFill>
                  <a:schemeClr val="bg1"/>
                </a:solidFill>
              </a:rPr>
              <a:t>por</a:t>
            </a:r>
            <a:r>
              <a:rPr lang="en-US" dirty="0">
                <a:solidFill>
                  <a:schemeClr val="bg1"/>
                </a:solidFill>
              </a:rPr>
              <a:t> </a:t>
            </a:r>
            <a:r>
              <a:rPr lang="en" dirty="0">
                <a:solidFill>
                  <a:schemeClr val="bg1"/>
                </a:solidFill>
              </a:rPr>
              <a:t>core</a:t>
            </a:r>
          </a:p>
          <a:p>
            <a:pPr marL="514350" lvl="0" indent="-285750">
              <a:buClr>
                <a:schemeClr val="bg1"/>
              </a:buClr>
              <a:buFont typeface="Arial" panose="020B0604020202020204" pitchFamily="34" charset="0"/>
              <a:buChar char="•"/>
            </a:pPr>
            <a:r>
              <a:rPr lang="en" dirty="0">
                <a:solidFill>
                  <a:schemeClr val="bg1"/>
                </a:solidFill>
              </a:rPr>
              <a:t>36.000.000.000 instru/</a:t>
            </a:r>
            <a:r>
              <a:rPr lang="en-US" dirty="0">
                <a:solidFill>
                  <a:schemeClr val="bg1"/>
                </a:solidFill>
              </a:rPr>
              <a:t>Segundo</a:t>
            </a:r>
          </a:p>
          <a:p>
            <a:pPr marL="514350" lvl="0" indent="-285750">
              <a:buClr>
                <a:schemeClr val="bg1"/>
              </a:buClr>
              <a:buFont typeface="Arial" panose="020B0604020202020204" pitchFamily="34" charset="0"/>
              <a:buChar char="•"/>
            </a:pPr>
            <a:r>
              <a:rPr lang="en" dirty="0">
                <a:solidFill>
                  <a:schemeClr val="bg1"/>
                </a:solidFill>
              </a:rPr>
              <a:t>¡</a:t>
            </a:r>
            <a:r>
              <a:rPr lang="en-US" dirty="0" err="1">
                <a:solidFill>
                  <a:schemeClr val="bg1"/>
                </a:solidFill>
              </a:rPr>
              <a:t>Esperando</a:t>
            </a:r>
            <a:r>
              <a:rPr lang="en-US" dirty="0">
                <a:solidFill>
                  <a:schemeClr val="bg1"/>
                </a:solidFill>
              </a:rPr>
              <a:t> </a:t>
            </a:r>
            <a:r>
              <a:rPr lang="en-US" dirty="0" err="1">
                <a:solidFill>
                  <a:schemeClr val="bg1"/>
                </a:solidFill>
              </a:rPr>
              <a:t>los</a:t>
            </a:r>
            <a:r>
              <a:rPr lang="en-US" dirty="0">
                <a:solidFill>
                  <a:schemeClr val="bg1"/>
                </a:solidFill>
              </a:rPr>
              <a:t> </a:t>
            </a:r>
            <a:r>
              <a:rPr lang="en-US" dirty="0" err="1">
                <a:solidFill>
                  <a:schemeClr val="bg1"/>
                </a:solidFill>
              </a:rPr>
              <a:t>datos</a:t>
            </a:r>
            <a:r>
              <a:rPr lang="en" dirty="0">
                <a:solidFill>
                  <a:schemeClr val="bg1"/>
                </a:solidFill>
              </a:rPr>
              <a:t>!</a:t>
            </a:r>
          </a:p>
          <a:p>
            <a:pPr lvl="0" rtl="0">
              <a:spcBef>
                <a:spcPts val="0"/>
              </a:spcBef>
              <a:buNone/>
            </a:pPr>
            <a:endParaRPr dirty="0">
              <a:solidFill>
                <a:schemeClr val="bg1"/>
              </a:solidFill>
            </a:endParaRPr>
          </a:p>
          <a:p>
            <a:pPr lvl="0" rtl="0">
              <a:spcBef>
                <a:spcPts val="0"/>
              </a:spcBef>
              <a:buNone/>
            </a:pPr>
            <a:endParaRPr dirty="0">
              <a:solidFill>
                <a:schemeClr val="bg1"/>
              </a:solidFill>
            </a:endParaRPr>
          </a:p>
          <a:p>
            <a:pPr lvl="0" rtl="0">
              <a:spcBef>
                <a:spcPts val="0"/>
              </a:spcBef>
              <a:buNone/>
            </a:pPr>
            <a:endParaRPr dirty="0">
              <a:solidFill>
                <a:schemeClr val="bg1"/>
              </a:solidFill>
            </a:endParaRPr>
          </a:p>
        </p:txBody>
      </p:sp>
      <p:sp>
        <p:nvSpPr>
          <p:cNvPr id="387" name="Shape 38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solidFill>
                  <a:schemeClr val="bg1"/>
                </a:solidFill>
              </a:rPr>
              <a:t>7</a:t>
            </a:fld>
            <a:endParaRPr lang="en" dirty="0">
              <a:solidFill>
                <a:schemeClr val="bg1"/>
              </a:solidFill>
            </a:endParaRPr>
          </a:p>
        </p:txBody>
      </p:sp>
      <p:sp>
        <p:nvSpPr>
          <p:cNvPr id="388" name="Shape 388"/>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rtl="0">
              <a:spcBef>
                <a:spcPts val="0"/>
              </a:spcBef>
              <a:buNone/>
            </a:pPr>
            <a:r>
              <a:rPr lang="en" dirty="0">
                <a:solidFill>
                  <a:srgbClr val="FFFFFF"/>
                </a:solidFill>
              </a:rPr>
              <a:t>1) </a:t>
            </a:r>
            <a:r>
              <a:rPr lang="en-US" dirty="0" err="1">
                <a:solidFill>
                  <a:srgbClr val="FFFFFF"/>
                </a:solidFill>
              </a:rPr>
              <a:t>Conoce</a:t>
            </a:r>
            <a:r>
              <a:rPr lang="en-US" dirty="0">
                <a:solidFill>
                  <a:srgbClr val="FFFFFF"/>
                </a:solidFill>
              </a:rPr>
              <a:t> </a:t>
            </a:r>
            <a:r>
              <a:rPr lang="en-US" dirty="0" err="1">
                <a:solidFill>
                  <a:srgbClr val="FFFFFF"/>
                </a:solidFill>
              </a:rPr>
              <a:t>tu</a:t>
            </a:r>
            <a:r>
              <a:rPr lang="en-US" dirty="0">
                <a:solidFill>
                  <a:srgbClr val="FFFFFF"/>
                </a:solidFill>
              </a:rPr>
              <a:t> </a:t>
            </a:r>
            <a:r>
              <a:rPr lang="en" dirty="0">
                <a:solidFill>
                  <a:srgbClr val="FFFFFF"/>
                </a:solidFill>
              </a:rPr>
              <a:t>hardware: CPU</a:t>
            </a:r>
          </a:p>
        </p:txBody>
      </p:sp>
      <p:pic>
        <p:nvPicPr>
          <p:cNvPr id="25" name="Picture 2" descr="Image result for intel cpu i7 cache"/>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511700" y="984693"/>
            <a:ext cx="4163000" cy="2897448"/>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7991650" y="1254041"/>
            <a:ext cx="683050" cy="265196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492472" y="1298713"/>
            <a:ext cx="676569" cy="265196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Imagen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sp>
        <p:nvSpPr>
          <p:cNvPr id="13" name="Shape 71">
            <a:extLst>
              <a:ext uri="{FF2B5EF4-FFF2-40B4-BE49-F238E27FC236}">
                <a16:creationId xmlns:a16="http://schemas.microsoft.com/office/drawing/2014/main" id="{C175E80F-A1AF-4311-A6E7-D749E22F0D79}"/>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Shape 394"/>
        <p:cNvGrpSpPr/>
        <p:nvPr/>
      </p:nvGrpSpPr>
      <p:grpSpPr>
        <a:xfrm>
          <a:off x="0" y="0"/>
          <a:ext cx="0" cy="0"/>
          <a:chOff x="0" y="0"/>
          <a:chExt cx="0" cy="0"/>
        </a:xfrm>
      </p:grpSpPr>
      <p:sp>
        <p:nvSpPr>
          <p:cNvPr id="22" name="Rectangle 21"/>
          <p:cNvSpPr/>
          <p:nvPr/>
        </p:nvSpPr>
        <p:spPr>
          <a:xfrm>
            <a:off x="0" y="0"/>
            <a:ext cx="9144000" cy="51435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Shape 396">
            <a:extLst>
              <a:ext uri="{FF2B5EF4-FFF2-40B4-BE49-F238E27FC236}">
                <a16:creationId xmlns:a16="http://schemas.microsoft.com/office/drawing/2014/main" id="{7D6861EF-B34A-44C0-8D76-85247BFE94CE}"/>
              </a:ext>
            </a:extLst>
          </p:cNvPr>
          <p:cNvSpPr txBox="1">
            <a:spLocks/>
          </p:cNvSpPr>
          <p:nvPr/>
        </p:nvSpPr>
        <p:spPr>
          <a:xfrm>
            <a:off x="4263598" y="1156589"/>
            <a:ext cx="4864099" cy="3260794"/>
          </a:xfrm>
          <a:prstGeom prst="rect">
            <a:avLst/>
          </a:prstGeom>
          <a:solidFill>
            <a:srgbClr val="595959"/>
          </a:solid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pPr>
              <a:spcAft>
                <a:spcPts val="0"/>
              </a:spcAft>
            </a:pPr>
            <a:r>
              <a:rPr lang="en-US" dirty="0">
                <a:solidFill>
                  <a:schemeClr val="bg1"/>
                </a:solidFill>
              </a:rPr>
              <a:t>‘Pipeline’ de </a:t>
            </a:r>
            <a:r>
              <a:rPr lang="en-US" dirty="0" err="1">
                <a:solidFill>
                  <a:schemeClr val="bg1"/>
                </a:solidFill>
              </a:rPr>
              <a:t>instrucciones</a:t>
            </a:r>
            <a:r>
              <a:rPr lang="en-US" dirty="0">
                <a:solidFill>
                  <a:schemeClr val="bg1"/>
                </a:solidFill>
              </a:rPr>
              <a:t>.</a:t>
            </a:r>
          </a:p>
          <a:p>
            <a:pPr>
              <a:lnSpc>
                <a:spcPct val="100000"/>
              </a:lnSpc>
              <a:spcAft>
                <a:spcPts val="0"/>
              </a:spcAft>
            </a:pPr>
            <a:r>
              <a:rPr lang="en-US" dirty="0">
                <a:solidFill>
                  <a:srgbClr val="FF0000"/>
                </a:solidFill>
              </a:rPr>
              <a:t>MALO</a:t>
            </a:r>
            <a:r>
              <a:rPr lang="en-US" dirty="0">
                <a:solidFill>
                  <a:schemeClr val="bg1"/>
                </a:solidFill>
              </a:rPr>
              <a:t>, aliasing – </a:t>
            </a:r>
            <a:r>
              <a:rPr lang="en-US" sz="1100" dirty="0">
                <a:solidFill>
                  <a:schemeClr val="bg1"/>
                </a:solidFill>
              </a:rPr>
              <a:t>prefetch</a:t>
            </a:r>
          </a:p>
          <a:p>
            <a:pPr>
              <a:lnSpc>
                <a:spcPct val="100000"/>
              </a:lnSpc>
              <a:spcAft>
                <a:spcPts val="0"/>
              </a:spcAft>
            </a:pPr>
            <a:r>
              <a:rPr lang="en-US" sz="1100" dirty="0">
                <a:solidFill>
                  <a:schemeClr val="bg1"/>
                </a:solidFill>
              </a:rPr>
              <a:t>	</a:t>
            </a:r>
            <a:r>
              <a:rPr lang="en-US" sz="1100" dirty="0" err="1">
                <a:solidFill>
                  <a:schemeClr val="bg1"/>
                </a:solidFill>
              </a:rPr>
              <a:t>int</a:t>
            </a:r>
            <a:r>
              <a:rPr lang="en-US" sz="1100" dirty="0">
                <a:solidFill>
                  <a:schemeClr val="bg1"/>
                </a:solidFill>
              </a:rPr>
              <a:t> v0 = 4; 	auto&amp; v1 = v0;      </a:t>
            </a:r>
            <a:r>
              <a:rPr lang="en-US" sz="1100" dirty="0" err="1">
                <a:solidFill>
                  <a:schemeClr val="bg1"/>
                </a:solidFill>
              </a:rPr>
              <a:t>int</a:t>
            </a:r>
            <a:r>
              <a:rPr lang="en-US" sz="1100" dirty="0">
                <a:solidFill>
                  <a:schemeClr val="bg1"/>
                </a:solidFill>
              </a:rPr>
              <a:t>* v2 = &amp;v0;</a:t>
            </a:r>
          </a:p>
          <a:p>
            <a:pPr>
              <a:lnSpc>
                <a:spcPct val="100000"/>
              </a:lnSpc>
              <a:spcAft>
                <a:spcPts val="0"/>
              </a:spcAft>
            </a:pPr>
            <a:r>
              <a:rPr lang="en-US" dirty="0">
                <a:solidFill>
                  <a:srgbClr val="FF0000"/>
                </a:solidFill>
              </a:rPr>
              <a:t>MALO</a:t>
            </a:r>
            <a:r>
              <a:rPr lang="en-US" dirty="0">
                <a:solidFill>
                  <a:schemeClr val="bg1"/>
                </a:solidFill>
              </a:rPr>
              <a:t>, </a:t>
            </a:r>
            <a:r>
              <a:rPr lang="en-US" dirty="0" err="1">
                <a:solidFill>
                  <a:schemeClr val="bg1"/>
                </a:solidFill>
              </a:rPr>
              <a:t>condicionales</a:t>
            </a:r>
            <a:r>
              <a:rPr lang="en-US" dirty="0">
                <a:solidFill>
                  <a:schemeClr val="bg1"/>
                </a:solidFill>
              </a:rPr>
              <a:t> – </a:t>
            </a:r>
            <a:r>
              <a:rPr lang="en-US" sz="1100" dirty="0">
                <a:solidFill>
                  <a:schemeClr val="bg1"/>
                </a:solidFill>
              </a:rPr>
              <a:t>taking decisions beforehand</a:t>
            </a:r>
          </a:p>
          <a:p>
            <a:pPr>
              <a:lnSpc>
                <a:spcPct val="100000"/>
              </a:lnSpc>
              <a:spcAft>
                <a:spcPts val="0"/>
              </a:spcAft>
            </a:pPr>
            <a:r>
              <a:rPr lang="en-US" sz="1100" dirty="0">
                <a:solidFill>
                  <a:schemeClr val="bg1"/>
                </a:solidFill>
              </a:rPr>
              <a:t>	</a:t>
            </a:r>
            <a:r>
              <a:rPr lang="en-US" sz="1100" dirty="0" err="1">
                <a:solidFill>
                  <a:schemeClr val="bg1"/>
                </a:solidFill>
              </a:rPr>
              <a:t>size_of</a:t>
            </a:r>
            <a:r>
              <a:rPr lang="en-US" sz="1100" dirty="0">
                <a:solidFill>
                  <a:schemeClr val="bg1"/>
                </a:solidFill>
              </a:rPr>
              <a:t>(bool) == 8 bits         true or false</a:t>
            </a:r>
          </a:p>
          <a:p>
            <a:pPr>
              <a:lnSpc>
                <a:spcPct val="100000"/>
              </a:lnSpc>
              <a:spcAft>
                <a:spcPts val="0"/>
              </a:spcAft>
            </a:pPr>
            <a:r>
              <a:rPr lang="en-US" sz="1100" dirty="0">
                <a:solidFill>
                  <a:schemeClr val="bg1"/>
                </a:solidFill>
              </a:rPr>
              <a:t>	bool c = a &amp;&amp; b        vs      char c = a &amp; b;</a:t>
            </a:r>
          </a:p>
          <a:p>
            <a:pPr>
              <a:lnSpc>
                <a:spcPct val="100000"/>
              </a:lnSpc>
              <a:spcAft>
                <a:spcPts val="0"/>
              </a:spcAft>
            </a:pPr>
            <a:r>
              <a:rPr lang="en-US" sz="1100" dirty="0">
                <a:solidFill>
                  <a:schemeClr val="bg1"/>
                </a:solidFill>
              </a:rPr>
              <a:t>	Bueno </a:t>
            </a:r>
            <a:r>
              <a:rPr lang="en-US" sz="1100" dirty="0" err="1">
                <a:solidFill>
                  <a:schemeClr val="bg1"/>
                </a:solidFill>
              </a:rPr>
              <a:t>si</a:t>
            </a:r>
            <a:r>
              <a:rPr lang="en-US" sz="1100" dirty="0">
                <a:solidFill>
                  <a:schemeClr val="bg1"/>
                </a:solidFill>
              </a:rPr>
              <a:t> no cambia la </a:t>
            </a:r>
            <a:r>
              <a:rPr lang="en-US" sz="1100" dirty="0" err="1">
                <a:solidFill>
                  <a:schemeClr val="bg1"/>
                </a:solidFill>
              </a:rPr>
              <a:t>predicción</a:t>
            </a:r>
            <a:endParaRPr lang="en-US" sz="1100" dirty="0">
              <a:solidFill>
                <a:schemeClr val="bg1"/>
              </a:solidFill>
            </a:endParaRPr>
          </a:p>
          <a:p>
            <a:pPr>
              <a:lnSpc>
                <a:spcPct val="100000"/>
              </a:lnSpc>
              <a:spcAft>
                <a:spcPts val="0"/>
              </a:spcAft>
            </a:pPr>
            <a:r>
              <a:rPr lang="en-US" dirty="0">
                <a:solidFill>
                  <a:srgbClr val="FF0000"/>
                </a:solidFill>
              </a:rPr>
              <a:t>MALO</a:t>
            </a:r>
            <a:r>
              <a:rPr lang="en-US" dirty="0">
                <a:solidFill>
                  <a:schemeClr val="bg1"/>
                </a:solidFill>
              </a:rPr>
              <a:t>, virtualization - </a:t>
            </a:r>
            <a:r>
              <a:rPr lang="en-US" sz="1100" dirty="0" err="1">
                <a:solidFill>
                  <a:schemeClr val="bg1"/>
                </a:solidFill>
              </a:rPr>
              <a:t>vtable</a:t>
            </a:r>
            <a:r>
              <a:rPr lang="en-US" sz="1100" dirty="0">
                <a:solidFill>
                  <a:schemeClr val="bg1"/>
                </a:solidFill>
              </a:rPr>
              <a:t>=alias</a:t>
            </a:r>
          </a:p>
          <a:p>
            <a:pPr>
              <a:lnSpc>
                <a:spcPct val="100000"/>
              </a:lnSpc>
              <a:spcAft>
                <a:spcPts val="0"/>
              </a:spcAft>
            </a:pPr>
            <a:r>
              <a:rPr lang="en-US" sz="1100" dirty="0">
                <a:solidFill>
                  <a:schemeClr val="bg1"/>
                </a:solidFill>
              </a:rPr>
              <a:t>	</a:t>
            </a:r>
            <a:r>
              <a:rPr lang="en-US" sz="1100" dirty="0" err="1">
                <a:solidFill>
                  <a:schemeClr val="bg1"/>
                </a:solidFill>
              </a:rPr>
              <a:t>Mismas</a:t>
            </a:r>
            <a:r>
              <a:rPr lang="en-US" sz="1100" dirty="0">
                <a:solidFill>
                  <a:schemeClr val="bg1"/>
                </a:solidFill>
              </a:rPr>
              <a:t> </a:t>
            </a:r>
            <a:r>
              <a:rPr lang="en-US" sz="1100" dirty="0" err="1">
                <a:solidFill>
                  <a:schemeClr val="bg1"/>
                </a:solidFill>
              </a:rPr>
              <a:t>reglas</a:t>
            </a:r>
            <a:r>
              <a:rPr lang="en-US" sz="1100" dirty="0">
                <a:solidFill>
                  <a:schemeClr val="bg1"/>
                </a:solidFill>
              </a:rPr>
              <a:t> que </a:t>
            </a:r>
            <a:r>
              <a:rPr lang="en-US" sz="1100" dirty="0" err="1">
                <a:solidFill>
                  <a:schemeClr val="bg1"/>
                </a:solidFill>
              </a:rPr>
              <a:t>los</a:t>
            </a:r>
            <a:r>
              <a:rPr lang="en-US" sz="1100" dirty="0">
                <a:solidFill>
                  <a:schemeClr val="bg1"/>
                </a:solidFill>
              </a:rPr>
              <a:t> </a:t>
            </a:r>
            <a:r>
              <a:rPr lang="en-US" sz="1100" dirty="0" err="1">
                <a:solidFill>
                  <a:schemeClr val="bg1"/>
                </a:solidFill>
              </a:rPr>
              <a:t>condicionales</a:t>
            </a:r>
            <a:endParaRPr lang="en-US" sz="1100" dirty="0">
              <a:solidFill>
                <a:schemeClr val="bg1"/>
              </a:solidFill>
            </a:endParaRPr>
          </a:p>
          <a:p>
            <a:pPr>
              <a:spcAft>
                <a:spcPts val="0"/>
              </a:spcAft>
            </a:pPr>
            <a:endParaRPr lang="en-US" sz="1100" dirty="0">
              <a:solidFill>
                <a:schemeClr val="bg1"/>
              </a:solidFill>
            </a:endParaRPr>
          </a:p>
          <a:p>
            <a:pPr>
              <a:spcAft>
                <a:spcPts val="0"/>
              </a:spcAft>
            </a:pPr>
            <a:r>
              <a:rPr lang="en-US" dirty="0">
                <a:solidFill>
                  <a:schemeClr val="bg1"/>
                </a:solidFill>
              </a:rPr>
              <a:t>Multi-threading, ¡no </a:t>
            </a:r>
            <a:r>
              <a:rPr lang="en-US" dirty="0" err="1">
                <a:solidFill>
                  <a:schemeClr val="bg1"/>
                </a:solidFill>
              </a:rPr>
              <a:t>es</a:t>
            </a:r>
            <a:r>
              <a:rPr lang="en-US" dirty="0">
                <a:solidFill>
                  <a:schemeClr val="bg1"/>
                </a:solidFill>
              </a:rPr>
              <a:t> </a:t>
            </a:r>
            <a:r>
              <a:rPr lang="en-US" dirty="0" err="1">
                <a:solidFill>
                  <a:schemeClr val="bg1"/>
                </a:solidFill>
              </a:rPr>
              <a:t>siempre</a:t>
            </a:r>
            <a:r>
              <a:rPr lang="en-US" dirty="0">
                <a:solidFill>
                  <a:schemeClr val="bg1"/>
                </a:solidFill>
              </a:rPr>
              <a:t> </a:t>
            </a:r>
            <a:r>
              <a:rPr lang="en-US" dirty="0" err="1">
                <a:solidFill>
                  <a:schemeClr val="bg1"/>
                </a:solidFill>
              </a:rPr>
              <a:t>mejor</a:t>
            </a:r>
            <a:r>
              <a:rPr lang="en-US" dirty="0">
                <a:solidFill>
                  <a:schemeClr val="bg1"/>
                </a:solidFill>
              </a:rPr>
              <a:t>!</a:t>
            </a:r>
          </a:p>
        </p:txBody>
      </p:sp>
      <p:sp>
        <p:nvSpPr>
          <p:cNvPr id="395" name="Shape 395"/>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396" name="Shape 396"/>
          <p:cNvSpPr txBox="1">
            <a:spLocks noGrp="1"/>
          </p:cNvSpPr>
          <p:nvPr>
            <p:ph type="body" idx="1"/>
          </p:nvPr>
        </p:nvSpPr>
        <p:spPr>
          <a:xfrm>
            <a:off x="4260846" y="1206428"/>
            <a:ext cx="4868215" cy="3416400"/>
          </a:xfrm>
          <a:prstGeom prst="rect">
            <a:avLst/>
          </a:prstGeom>
        </p:spPr>
        <p:txBody>
          <a:bodyPr lIns="91425" tIns="91425" rIns="91425" bIns="91425" anchor="t" anchorCtr="0">
            <a:noAutofit/>
          </a:bodyPr>
          <a:lstStyle/>
          <a:p>
            <a:pPr lvl="0">
              <a:lnSpc>
                <a:spcPct val="100000"/>
              </a:lnSpc>
              <a:spcAft>
                <a:spcPts val="0"/>
              </a:spcAft>
              <a:buClrTx/>
              <a:buSzTx/>
            </a:pPr>
            <a:r>
              <a:rPr lang="en-US" b="1" dirty="0">
                <a:solidFill>
                  <a:schemeClr val="bg1"/>
                </a:solidFill>
              </a:rPr>
              <a:t>‘Pipeline’ de </a:t>
            </a:r>
            <a:r>
              <a:rPr lang="en-US" b="1" dirty="0" err="1">
                <a:solidFill>
                  <a:schemeClr val="bg1"/>
                </a:solidFill>
              </a:rPr>
              <a:t>instrucciones</a:t>
            </a:r>
            <a:r>
              <a:rPr lang="en-US" b="1" dirty="0">
                <a:solidFill>
                  <a:schemeClr val="bg1"/>
                </a:solidFill>
              </a:rPr>
              <a:t>.</a:t>
            </a:r>
          </a:p>
          <a:p>
            <a:pPr lvl="0">
              <a:lnSpc>
                <a:spcPct val="100000"/>
              </a:lnSpc>
              <a:spcAft>
                <a:spcPts val="0"/>
              </a:spcAft>
              <a:buClrTx/>
              <a:buSzTx/>
            </a:pPr>
            <a:r>
              <a:rPr lang="en-US" dirty="0">
                <a:solidFill>
                  <a:srgbClr val="FFFFFF">
                    <a:lumMod val="50000"/>
                  </a:srgbClr>
                </a:solidFill>
              </a:rPr>
              <a:t>MALO, aliasing – </a:t>
            </a:r>
            <a:r>
              <a:rPr lang="en-US" sz="1100" dirty="0">
                <a:solidFill>
                  <a:srgbClr val="FFFFFF">
                    <a:lumMod val="50000"/>
                  </a:srgbClr>
                </a:solidFill>
              </a:rPr>
              <a:t>prefetch</a:t>
            </a:r>
          </a:p>
          <a:p>
            <a:pPr lvl="0">
              <a:lnSpc>
                <a:spcPct val="100000"/>
              </a:lnSpc>
              <a:spcAft>
                <a:spcPts val="0"/>
              </a:spcAft>
              <a:buClrTx/>
              <a:buSzTx/>
            </a:pPr>
            <a:r>
              <a:rPr lang="en-US" sz="1100" dirty="0">
                <a:solidFill>
                  <a:srgbClr val="FFFFFF">
                    <a:lumMod val="50000"/>
                  </a:srgbClr>
                </a:solidFill>
              </a:rPr>
              <a:t>	</a:t>
            </a:r>
            <a:r>
              <a:rPr lang="en-US" sz="1100" dirty="0" err="1">
                <a:solidFill>
                  <a:srgbClr val="FFFFFF">
                    <a:lumMod val="50000"/>
                  </a:srgbClr>
                </a:solidFill>
              </a:rPr>
              <a:t>int</a:t>
            </a:r>
            <a:r>
              <a:rPr lang="en-US" sz="1100" dirty="0">
                <a:solidFill>
                  <a:srgbClr val="FFFFFF">
                    <a:lumMod val="50000"/>
                  </a:srgbClr>
                </a:solidFill>
              </a:rPr>
              <a:t> v0 = 4; 	auto&amp; v1 = v0;      </a:t>
            </a:r>
            <a:r>
              <a:rPr lang="en-US" sz="1100" dirty="0" err="1">
                <a:solidFill>
                  <a:srgbClr val="FFFFFF">
                    <a:lumMod val="50000"/>
                  </a:srgbClr>
                </a:solidFill>
              </a:rPr>
              <a:t>int</a:t>
            </a:r>
            <a:r>
              <a:rPr lang="en-US" sz="1100" dirty="0">
                <a:solidFill>
                  <a:srgbClr val="FFFFFF">
                    <a:lumMod val="50000"/>
                  </a:srgbClr>
                </a:solidFill>
              </a:rPr>
              <a:t>* v2 = &amp;v0;</a:t>
            </a:r>
          </a:p>
          <a:p>
            <a:pPr lvl="0">
              <a:lnSpc>
                <a:spcPct val="100000"/>
              </a:lnSpc>
              <a:spcAft>
                <a:spcPts val="0"/>
              </a:spcAft>
              <a:buClrTx/>
              <a:buSzTx/>
            </a:pPr>
            <a:r>
              <a:rPr lang="en-US" dirty="0">
                <a:solidFill>
                  <a:srgbClr val="FFFFFF">
                    <a:lumMod val="50000"/>
                  </a:srgbClr>
                </a:solidFill>
              </a:rPr>
              <a:t>MALO, </a:t>
            </a:r>
            <a:r>
              <a:rPr lang="en-US" dirty="0" err="1">
                <a:solidFill>
                  <a:srgbClr val="FFFFFF">
                    <a:lumMod val="50000"/>
                  </a:srgbClr>
                </a:solidFill>
              </a:rPr>
              <a:t>condicionales</a:t>
            </a:r>
            <a:r>
              <a:rPr lang="en-US" dirty="0">
                <a:solidFill>
                  <a:srgbClr val="FFFFFF">
                    <a:lumMod val="50000"/>
                  </a:srgbClr>
                </a:solidFill>
              </a:rPr>
              <a:t> – </a:t>
            </a:r>
            <a:r>
              <a:rPr lang="en-US" sz="1100" dirty="0">
                <a:solidFill>
                  <a:srgbClr val="FFFFFF">
                    <a:lumMod val="50000"/>
                  </a:srgbClr>
                </a:solidFill>
              </a:rPr>
              <a:t>taking decisions beforehand</a:t>
            </a:r>
          </a:p>
          <a:p>
            <a:pPr lvl="0">
              <a:lnSpc>
                <a:spcPct val="100000"/>
              </a:lnSpc>
              <a:spcAft>
                <a:spcPts val="0"/>
              </a:spcAft>
              <a:buClrTx/>
              <a:buSzTx/>
            </a:pPr>
            <a:r>
              <a:rPr lang="en-US" sz="1100" dirty="0">
                <a:solidFill>
                  <a:srgbClr val="FFFFFF">
                    <a:lumMod val="50000"/>
                  </a:srgbClr>
                </a:solidFill>
              </a:rPr>
              <a:t>	</a:t>
            </a:r>
            <a:r>
              <a:rPr lang="en-US" sz="1100" dirty="0" err="1">
                <a:solidFill>
                  <a:srgbClr val="FFFFFF">
                    <a:lumMod val="50000"/>
                  </a:srgbClr>
                </a:solidFill>
              </a:rPr>
              <a:t>size_of</a:t>
            </a:r>
            <a:r>
              <a:rPr lang="en-US" sz="1100" dirty="0">
                <a:solidFill>
                  <a:srgbClr val="FFFFFF">
                    <a:lumMod val="50000"/>
                  </a:srgbClr>
                </a:solidFill>
              </a:rPr>
              <a:t>(bool) == 8 bits         true or false</a:t>
            </a:r>
          </a:p>
          <a:p>
            <a:pPr lvl="0">
              <a:lnSpc>
                <a:spcPct val="100000"/>
              </a:lnSpc>
              <a:spcAft>
                <a:spcPts val="0"/>
              </a:spcAft>
              <a:buClrTx/>
              <a:buSzTx/>
            </a:pPr>
            <a:r>
              <a:rPr lang="en-US" sz="1100" dirty="0">
                <a:solidFill>
                  <a:srgbClr val="FFFFFF">
                    <a:lumMod val="50000"/>
                  </a:srgbClr>
                </a:solidFill>
              </a:rPr>
              <a:t>	bool c = a &amp;&amp; b        vs      char c = a &amp; b;</a:t>
            </a:r>
          </a:p>
          <a:p>
            <a:pPr lvl="0">
              <a:lnSpc>
                <a:spcPct val="100000"/>
              </a:lnSpc>
              <a:spcAft>
                <a:spcPts val="0"/>
              </a:spcAft>
              <a:buClrTx/>
              <a:buSzTx/>
            </a:pPr>
            <a:r>
              <a:rPr lang="en-US" sz="1100" dirty="0">
                <a:solidFill>
                  <a:srgbClr val="FFFFFF">
                    <a:lumMod val="50000"/>
                  </a:srgbClr>
                </a:solidFill>
              </a:rPr>
              <a:t>	Bueno </a:t>
            </a:r>
            <a:r>
              <a:rPr lang="en-US" sz="1100" dirty="0" err="1">
                <a:solidFill>
                  <a:srgbClr val="FFFFFF">
                    <a:lumMod val="50000"/>
                  </a:srgbClr>
                </a:solidFill>
              </a:rPr>
              <a:t>si</a:t>
            </a:r>
            <a:r>
              <a:rPr lang="en-US" sz="1100" dirty="0">
                <a:solidFill>
                  <a:srgbClr val="FFFFFF">
                    <a:lumMod val="50000"/>
                  </a:srgbClr>
                </a:solidFill>
              </a:rPr>
              <a:t> no cambia la </a:t>
            </a:r>
            <a:r>
              <a:rPr lang="en-US" sz="1100" dirty="0" err="1">
                <a:solidFill>
                  <a:srgbClr val="FFFFFF">
                    <a:lumMod val="50000"/>
                  </a:srgbClr>
                </a:solidFill>
              </a:rPr>
              <a:t>predicción</a:t>
            </a:r>
            <a:endParaRPr lang="en-US" sz="1100" dirty="0">
              <a:solidFill>
                <a:srgbClr val="FFFFFF">
                  <a:lumMod val="50000"/>
                </a:srgbClr>
              </a:solidFill>
            </a:endParaRPr>
          </a:p>
          <a:p>
            <a:pPr lvl="0">
              <a:lnSpc>
                <a:spcPct val="100000"/>
              </a:lnSpc>
              <a:spcAft>
                <a:spcPts val="0"/>
              </a:spcAft>
              <a:buClrTx/>
              <a:buSzTx/>
            </a:pPr>
            <a:r>
              <a:rPr lang="en-US" dirty="0">
                <a:solidFill>
                  <a:srgbClr val="FFFFFF">
                    <a:lumMod val="50000"/>
                  </a:srgbClr>
                </a:solidFill>
              </a:rPr>
              <a:t>MALO, virtualization - </a:t>
            </a:r>
            <a:r>
              <a:rPr lang="en-US" sz="1100" dirty="0" err="1">
                <a:solidFill>
                  <a:srgbClr val="FFFFFF">
                    <a:lumMod val="50000"/>
                  </a:srgbClr>
                </a:solidFill>
              </a:rPr>
              <a:t>vtable</a:t>
            </a:r>
            <a:r>
              <a:rPr lang="en-US" sz="1100" dirty="0">
                <a:solidFill>
                  <a:srgbClr val="FFFFFF">
                    <a:lumMod val="50000"/>
                  </a:srgbClr>
                </a:solidFill>
              </a:rPr>
              <a:t>=alias</a:t>
            </a:r>
          </a:p>
          <a:p>
            <a:pPr lvl="0">
              <a:lnSpc>
                <a:spcPct val="100000"/>
              </a:lnSpc>
              <a:spcAft>
                <a:spcPts val="0"/>
              </a:spcAft>
              <a:buClrTx/>
              <a:buSzTx/>
            </a:pPr>
            <a:r>
              <a:rPr lang="en-US" sz="1100" dirty="0">
                <a:solidFill>
                  <a:srgbClr val="FFFFFF">
                    <a:lumMod val="50000"/>
                  </a:srgbClr>
                </a:solidFill>
              </a:rPr>
              <a:t>	</a:t>
            </a:r>
            <a:r>
              <a:rPr lang="en-US" sz="1100" dirty="0" err="1">
                <a:solidFill>
                  <a:srgbClr val="FFFFFF">
                    <a:lumMod val="50000"/>
                  </a:srgbClr>
                </a:solidFill>
              </a:rPr>
              <a:t>Mismas</a:t>
            </a:r>
            <a:r>
              <a:rPr lang="en-US" sz="1100" dirty="0">
                <a:solidFill>
                  <a:srgbClr val="FFFFFF">
                    <a:lumMod val="50000"/>
                  </a:srgbClr>
                </a:solidFill>
              </a:rPr>
              <a:t> </a:t>
            </a:r>
            <a:r>
              <a:rPr lang="en-US" sz="1100" dirty="0" err="1">
                <a:solidFill>
                  <a:srgbClr val="FFFFFF">
                    <a:lumMod val="50000"/>
                  </a:srgbClr>
                </a:solidFill>
              </a:rPr>
              <a:t>reglas</a:t>
            </a:r>
            <a:r>
              <a:rPr lang="en-US" sz="1100" dirty="0">
                <a:solidFill>
                  <a:srgbClr val="FFFFFF">
                    <a:lumMod val="50000"/>
                  </a:srgbClr>
                </a:solidFill>
              </a:rPr>
              <a:t> que </a:t>
            </a:r>
            <a:r>
              <a:rPr lang="en-US" sz="1100" dirty="0" err="1">
                <a:solidFill>
                  <a:srgbClr val="FFFFFF">
                    <a:lumMod val="50000"/>
                  </a:srgbClr>
                </a:solidFill>
              </a:rPr>
              <a:t>los</a:t>
            </a:r>
            <a:r>
              <a:rPr lang="en-US" sz="1100" dirty="0">
                <a:solidFill>
                  <a:srgbClr val="FFFFFF">
                    <a:lumMod val="50000"/>
                  </a:srgbClr>
                </a:solidFill>
              </a:rPr>
              <a:t> </a:t>
            </a:r>
            <a:r>
              <a:rPr lang="en-US" sz="1100" dirty="0" err="1">
                <a:solidFill>
                  <a:srgbClr val="FFFFFF">
                    <a:lumMod val="50000"/>
                  </a:srgbClr>
                </a:solidFill>
              </a:rPr>
              <a:t>condicionales</a:t>
            </a:r>
            <a:endParaRPr lang="en-US" sz="1100" dirty="0">
              <a:solidFill>
                <a:srgbClr val="FFFFFF">
                  <a:lumMod val="50000"/>
                </a:srgbClr>
              </a:solidFill>
            </a:endParaRPr>
          </a:p>
          <a:p>
            <a:pPr lvl="0">
              <a:lnSpc>
                <a:spcPct val="100000"/>
              </a:lnSpc>
              <a:spcAft>
                <a:spcPts val="0"/>
              </a:spcAft>
              <a:buClrTx/>
              <a:buSzTx/>
            </a:pPr>
            <a:endParaRPr lang="en-US" dirty="0">
              <a:solidFill>
                <a:schemeClr val="bg1"/>
              </a:solidFill>
            </a:endParaRPr>
          </a:p>
          <a:p>
            <a:pPr lvl="0">
              <a:lnSpc>
                <a:spcPct val="100000"/>
              </a:lnSpc>
              <a:spcAft>
                <a:spcPts val="0"/>
              </a:spcAft>
              <a:buClrTx/>
              <a:buSzTx/>
            </a:pPr>
            <a:r>
              <a:rPr lang="en-US" b="1" dirty="0">
                <a:solidFill>
                  <a:schemeClr val="bg1"/>
                </a:solidFill>
              </a:rPr>
              <a:t>Multi-threading, ¡no </a:t>
            </a:r>
            <a:r>
              <a:rPr lang="en-US" b="1" dirty="0" err="1">
                <a:solidFill>
                  <a:schemeClr val="bg1"/>
                </a:solidFill>
              </a:rPr>
              <a:t>es</a:t>
            </a:r>
            <a:r>
              <a:rPr lang="en-US" b="1" dirty="0">
                <a:solidFill>
                  <a:schemeClr val="bg1"/>
                </a:solidFill>
              </a:rPr>
              <a:t> </a:t>
            </a:r>
            <a:r>
              <a:rPr lang="en-US" b="1" dirty="0" err="1">
                <a:solidFill>
                  <a:schemeClr val="bg1"/>
                </a:solidFill>
              </a:rPr>
              <a:t>siempre</a:t>
            </a:r>
            <a:r>
              <a:rPr lang="en-US" b="1" dirty="0">
                <a:solidFill>
                  <a:schemeClr val="bg1"/>
                </a:solidFill>
              </a:rPr>
              <a:t> </a:t>
            </a:r>
            <a:r>
              <a:rPr lang="en-US" b="1" dirty="0" err="1">
                <a:solidFill>
                  <a:schemeClr val="bg1"/>
                </a:solidFill>
              </a:rPr>
              <a:t>mejor</a:t>
            </a:r>
            <a:r>
              <a:rPr lang="en-US" b="1" dirty="0">
                <a:solidFill>
                  <a:schemeClr val="bg1"/>
                </a:solidFill>
              </a:rPr>
              <a:t>!</a:t>
            </a:r>
          </a:p>
        </p:txBody>
      </p:sp>
      <p:sp>
        <p:nvSpPr>
          <p:cNvPr id="397" name="Shape 397"/>
          <p:cNvSpPr txBox="1">
            <a:spLocks noGrp="1"/>
          </p:cNvSpPr>
          <p:nvPr>
            <p:ph type="body" idx="1"/>
          </p:nvPr>
        </p:nvSpPr>
        <p:spPr>
          <a:xfrm>
            <a:off x="249299" y="1152474"/>
            <a:ext cx="4063209" cy="3303863"/>
          </a:xfrm>
          <a:prstGeom prst="rect">
            <a:avLst/>
          </a:prstGeom>
        </p:spPr>
        <p:txBody>
          <a:bodyPr lIns="91425" tIns="91425" rIns="91425" bIns="91425" anchor="t" anchorCtr="0">
            <a:noAutofit/>
          </a:bodyPr>
          <a:lstStyle/>
          <a:p>
            <a:pPr lvl="0" rtl="0">
              <a:spcBef>
                <a:spcPts val="0"/>
              </a:spcBef>
              <a:buNone/>
            </a:pPr>
            <a:r>
              <a:rPr lang="en" dirty="0">
                <a:solidFill>
                  <a:schemeClr val="bg1"/>
                </a:solidFill>
              </a:rPr>
              <a:t>Los CPUs son </a:t>
            </a:r>
            <a:r>
              <a:rPr lang="en" b="1" dirty="0">
                <a:solidFill>
                  <a:schemeClr val="bg1"/>
                </a:solidFill>
              </a:rPr>
              <a:t>demasiado</a:t>
            </a:r>
            <a:r>
              <a:rPr lang="en" dirty="0">
                <a:solidFill>
                  <a:schemeClr val="bg1"/>
                </a:solidFill>
              </a:rPr>
              <a:t> rápidos:</a:t>
            </a:r>
          </a:p>
          <a:p>
            <a:pPr marL="514350" lvl="0" indent="-285750" rtl="0">
              <a:spcBef>
                <a:spcPts val="0"/>
              </a:spcBef>
              <a:buClr>
                <a:schemeClr val="bg1"/>
              </a:buClr>
              <a:buFont typeface="Arial" panose="020B0604020202020204" pitchFamily="34" charset="0"/>
              <a:buChar char="•"/>
            </a:pPr>
            <a:r>
              <a:rPr lang="en" dirty="0">
                <a:solidFill>
                  <a:schemeClr val="bg1"/>
                </a:solidFill>
              </a:rPr>
              <a:t>1.000.000.000 ciclos/segundo</a:t>
            </a:r>
          </a:p>
          <a:p>
            <a:pPr marL="514350" lvl="0" indent="-285750" rtl="0">
              <a:spcBef>
                <a:spcPts val="0"/>
              </a:spcBef>
              <a:buClr>
                <a:schemeClr val="bg1"/>
              </a:buClr>
              <a:buFont typeface="Arial" panose="020B0604020202020204" pitchFamily="34" charset="0"/>
              <a:buChar char="•"/>
            </a:pPr>
            <a:r>
              <a:rPr lang="en" dirty="0">
                <a:solidFill>
                  <a:schemeClr val="bg1"/>
                </a:solidFill>
              </a:rPr>
              <a:t>12+ cores por socket</a:t>
            </a:r>
          </a:p>
          <a:p>
            <a:pPr marL="514350" lvl="0" indent="-285750" rtl="0">
              <a:spcBef>
                <a:spcPts val="0"/>
              </a:spcBef>
              <a:buClr>
                <a:schemeClr val="bg1"/>
              </a:buClr>
              <a:buFont typeface="Arial" panose="020B0604020202020204" pitchFamily="34" charset="0"/>
              <a:buChar char="•"/>
            </a:pPr>
            <a:r>
              <a:rPr lang="en" dirty="0">
                <a:solidFill>
                  <a:schemeClr val="bg1"/>
                </a:solidFill>
              </a:rPr>
              <a:t>3+ puertos de ejecución por core</a:t>
            </a:r>
          </a:p>
          <a:p>
            <a:pPr marL="514350" lvl="0" indent="-285750" rtl="0">
              <a:spcBef>
                <a:spcPts val="0"/>
              </a:spcBef>
              <a:buClr>
                <a:schemeClr val="bg1"/>
              </a:buClr>
              <a:buFont typeface="Arial" panose="020B0604020202020204" pitchFamily="34" charset="0"/>
              <a:buChar char="•"/>
            </a:pPr>
            <a:r>
              <a:rPr lang="en" dirty="0">
                <a:solidFill>
                  <a:schemeClr val="bg1"/>
                </a:solidFill>
              </a:rPr>
              <a:t>36.000.000.000 instru/segundo</a:t>
            </a:r>
          </a:p>
          <a:p>
            <a:pPr marL="514350" lvl="0" indent="-285750" rtl="0">
              <a:spcBef>
                <a:spcPts val="0"/>
              </a:spcBef>
              <a:buClr>
                <a:schemeClr val="bg1"/>
              </a:buClr>
              <a:buFont typeface="Arial" panose="020B0604020202020204" pitchFamily="34" charset="0"/>
              <a:buChar char="•"/>
            </a:pPr>
            <a:r>
              <a:rPr lang="en" dirty="0">
                <a:solidFill>
                  <a:srgbClr val="FF9B9B"/>
                </a:solidFill>
              </a:rPr>
              <a:t>¡Esperando los datos!</a:t>
            </a:r>
          </a:p>
          <a:p>
            <a:pPr lvl="0" rtl="0">
              <a:spcBef>
                <a:spcPts val="0"/>
              </a:spcBef>
              <a:buNone/>
            </a:pPr>
            <a:endParaRPr dirty="0">
              <a:solidFill>
                <a:schemeClr val="bg1"/>
              </a:solidFill>
            </a:endParaRPr>
          </a:p>
          <a:p>
            <a:pPr lvl="0" rtl="0">
              <a:spcBef>
                <a:spcPts val="0"/>
              </a:spcBef>
              <a:buNone/>
            </a:pPr>
            <a:endParaRPr dirty="0">
              <a:solidFill>
                <a:schemeClr val="bg1"/>
              </a:solidFill>
            </a:endParaRPr>
          </a:p>
          <a:p>
            <a:pPr lvl="0" rtl="0">
              <a:spcBef>
                <a:spcPts val="0"/>
              </a:spcBef>
              <a:buNone/>
            </a:pPr>
            <a:endParaRPr dirty="0">
              <a:solidFill>
                <a:schemeClr val="bg1"/>
              </a:solidFill>
            </a:endParaRPr>
          </a:p>
          <a:p>
            <a:pPr lvl="0" rtl="0">
              <a:spcBef>
                <a:spcPts val="0"/>
              </a:spcBef>
              <a:buNone/>
            </a:pPr>
            <a:endParaRPr dirty="0">
              <a:solidFill>
                <a:schemeClr val="bg1"/>
              </a:solidFill>
            </a:endParaRPr>
          </a:p>
        </p:txBody>
      </p:sp>
      <p:sp>
        <p:nvSpPr>
          <p:cNvPr id="398" name="Shape 39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bg1"/>
                </a:solidFill>
              </a:rPr>
              <a:t>8</a:t>
            </a:fld>
            <a:endParaRPr lang="en">
              <a:solidFill>
                <a:schemeClr val="bg1"/>
              </a:solidFill>
            </a:endParaRPr>
          </a:p>
        </p:txBody>
      </p:sp>
      <p:sp>
        <p:nvSpPr>
          <p:cNvPr id="399" name="Shape 399"/>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rtl="0">
              <a:spcBef>
                <a:spcPts val="0"/>
              </a:spcBef>
              <a:buNone/>
            </a:pPr>
            <a:r>
              <a:rPr lang="en" dirty="0">
                <a:solidFill>
                  <a:srgbClr val="FFFFFF"/>
                </a:solidFill>
              </a:rPr>
              <a:t>1) </a:t>
            </a:r>
            <a:r>
              <a:rPr lang="en-US" dirty="0" err="1">
                <a:solidFill>
                  <a:srgbClr val="FFFFFF"/>
                </a:solidFill>
              </a:rPr>
              <a:t>Conoce</a:t>
            </a:r>
            <a:r>
              <a:rPr lang="en-US" dirty="0">
                <a:solidFill>
                  <a:srgbClr val="FFFFFF"/>
                </a:solidFill>
              </a:rPr>
              <a:t> </a:t>
            </a:r>
            <a:r>
              <a:rPr lang="en-US" dirty="0" err="1">
                <a:solidFill>
                  <a:srgbClr val="FFFFFF"/>
                </a:solidFill>
              </a:rPr>
              <a:t>tu</a:t>
            </a:r>
            <a:r>
              <a:rPr lang="en-US" dirty="0">
                <a:solidFill>
                  <a:srgbClr val="FFFFFF"/>
                </a:solidFill>
              </a:rPr>
              <a:t> </a:t>
            </a:r>
            <a:r>
              <a:rPr lang="en" dirty="0">
                <a:solidFill>
                  <a:srgbClr val="FFFFFF"/>
                </a:solidFill>
              </a:rPr>
              <a:t>hardware: CPU</a:t>
            </a:r>
          </a:p>
        </p:txBody>
      </p:sp>
      <p:pic>
        <p:nvPicPr>
          <p:cNvPr id="21" name="Imagen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sp>
        <p:nvSpPr>
          <p:cNvPr id="11" name="Shape 71">
            <a:extLst>
              <a:ext uri="{FF2B5EF4-FFF2-40B4-BE49-F238E27FC236}">
                <a16:creationId xmlns:a16="http://schemas.microsoft.com/office/drawing/2014/main" id="{4ABE9C91-F5AF-4295-BDF4-772A2A2E3D0A}"/>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9" presetClass="emph" presetSubtype="0" fill="hold" nodeType="clickEffect">
                                  <p:stCondLst>
                                    <p:cond delay="0"/>
                                  </p:stCondLst>
                                  <p:childTnLst>
                                    <p:animClr clrSpc="rgb" dir="cw">
                                      <p:cBhvr override="childStyle">
                                        <p:cTn id="50" dur="500" fill="hold"/>
                                        <p:tgtEl>
                                          <p:spTgt spid="397">
                                            <p:txEl>
                                              <p:pRg st="1" end="1"/>
                                            </p:txEl>
                                          </p:spTgt>
                                        </p:tgtEl>
                                        <p:attrNameLst>
                                          <p:attrName>style.color</p:attrName>
                                        </p:attrNameLst>
                                      </p:cBhvr>
                                      <p:to>
                                        <a:srgbClr val="7F7F7F"/>
                                      </p:to>
                                    </p:animClr>
                                    <p:animClr clrSpc="rgb" dir="cw">
                                      <p:cBhvr>
                                        <p:cTn id="51" dur="500" fill="hold"/>
                                        <p:tgtEl>
                                          <p:spTgt spid="397">
                                            <p:txEl>
                                              <p:pRg st="1" end="1"/>
                                            </p:txEl>
                                          </p:spTgt>
                                        </p:tgtEl>
                                        <p:attrNameLst>
                                          <p:attrName>fillcolor</p:attrName>
                                        </p:attrNameLst>
                                      </p:cBhvr>
                                      <p:to>
                                        <a:srgbClr val="7F7F7F"/>
                                      </p:to>
                                    </p:animClr>
                                    <p:set>
                                      <p:cBhvr>
                                        <p:cTn id="52" dur="500" fill="hold"/>
                                        <p:tgtEl>
                                          <p:spTgt spid="397">
                                            <p:txEl>
                                              <p:pRg st="1" end="1"/>
                                            </p:txEl>
                                          </p:spTgt>
                                        </p:tgtEl>
                                        <p:attrNameLst>
                                          <p:attrName>fill.type</p:attrName>
                                        </p:attrNameLst>
                                      </p:cBhvr>
                                      <p:to>
                                        <p:strVal val="solid"/>
                                      </p:to>
                                    </p:set>
                                    <p:set>
                                      <p:cBhvr>
                                        <p:cTn id="53" dur="500" fill="hold"/>
                                        <p:tgtEl>
                                          <p:spTgt spid="397">
                                            <p:txEl>
                                              <p:pRg st="1" end="1"/>
                                            </p:txEl>
                                          </p:spTgt>
                                        </p:tgtEl>
                                        <p:attrNameLst>
                                          <p:attrName>fill.on</p:attrName>
                                        </p:attrNameLst>
                                      </p:cBhvr>
                                      <p:to>
                                        <p:strVal val="true"/>
                                      </p:to>
                                    </p:set>
                                  </p:childTnLst>
                                </p:cTn>
                              </p:par>
                              <p:par>
                                <p:cTn id="54" presetID="19" presetClass="emph" presetSubtype="0" fill="hold" nodeType="withEffect">
                                  <p:stCondLst>
                                    <p:cond delay="0"/>
                                  </p:stCondLst>
                                  <p:childTnLst>
                                    <p:animClr clrSpc="rgb" dir="cw">
                                      <p:cBhvr override="childStyle">
                                        <p:cTn id="55" dur="500" fill="hold"/>
                                        <p:tgtEl>
                                          <p:spTgt spid="397">
                                            <p:txEl>
                                              <p:pRg st="2" end="2"/>
                                            </p:txEl>
                                          </p:spTgt>
                                        </p:tgtEl>
                                        <p:attrNameLst>
                                          <p:attrName>style.color</p:attrName>
                                        </p:attrNameLst>
                                      </p:cBhvr>
                                      <p:to>
                                        <a:srgbClr val="7F7F7F"/>
                                      </p:to>
                                    </p:animClr>
                                    <p:animClr clrSpc="rgb" dir="cw">
                                      <p:cBhvr>
                                        <p:cTn id="56" dur="500" fill="hold"/>
                                        <p:tgtEl>
                                          <p:spTgt spid="397">
                                            <p:txEl>
                                              <p:pRg st="2" end="2"/>
                                            </p:txEl>
                                          </p:spTgt>
                                        </p:tgtEl>
                                        <p:attrNameLst>
                                          <p:attrName>fillcolor</p:attrName>
                                        </p:attrNameLst>
                                      </p:cBhvr>
                                      <p:to>
                                        <a:srgbClr val="7F7F7F"/>
                                      </p:to>
                                    </p:animClr>
                                    <p:set>
                                      <p:cBhvr>
                                        <p:cTn id="57" dur="500" fill="hold"/>
                                        <p:tgtEl>
                                          <p:spTgt spid="397">
                                            <p:txEl>
                                              <p:pRg st="2" end="2"/>
                                            </p:txEl>
                                          </p:spTgt>
                                        </p:tgtEl>
                                        <p:attrNameLst>
                                          <p:attrName>fill.type</p:attrName>
                                        </p:attrNameLst>
                                      </p:cBhvr>
                                      <p:to>
                                        <p:strVal val="solid"/>
                                      </p:to>
                                    </p:set>
                                    <p:set>
                                      <p:cBhvr>
                                        <p:cTn id="58" dur="500" fill="hold"/>
                                        <p:tgtEl>
                                          <p:spTgt spid="397">
                                            <p:txEl>
                                              <p:pRg st="2" end="2"/>
                                            </p:txEl>
                                          </p:spTgt>
                                        </p:tgtEl>
                                        <p:attrNameLst>
                                          <p:attrName>fill.on</p:attrName>
                                        </p:attrNameLst>
                                      </p:cBhvr>
                                      <p:to>
                                        <p:strVal val="true"/>
                                      </p:to>
                                    </p:set>
                                  </p:childTnLst>
                                </p:cTn>
                              </p:par>
                              <p:par>
                                <p:cTn id="59" presetID="19" presetClass="emph" presetSubtype="0" fill="hold" nodeType="withEffect">
                                  <p:stCondLst>
                                    <p:cond delay="0"/>
                                  </p:stCondLst>
                                  <p:childTnLst>
                                    <p:animClr clrSpc="rgb" dir="cw">
                                      <p:cBhvr override="childStyle">
                                        <p:cTn id="60" dur="500" fill="hold"/>
                                        <p:tgtEl>
                                          <p:spTgt spid="397">
                                            <p:txEl>
                                              <p:pRg st="3" end="3"/>
                                            </p:txEl>
                                          </p:spTgt>
                                        </p:tgtEl>
                                        <p:attrNameLst>
                                          <p:attrName>style.color</p:attrName>
                                        </p:attrNameLst>
                                      </p:cBhvr>
                                      <p:to>
                                        <a:srgbClr val="7F7F7F"/>
                                      </p:to>
                                    </p:animClr>
                                    <p:animClr clrSpc="rgb" dir="cw">
                                      <p:cBhvr>
                                        <p:cTn id="61" dur="500" fill="hold"/>
                                        <p:tgtEl>
                                          <p:spTgt spid="397">
                                            <p:txEl>
                                              <p:pRg st="3" end="3"/>
                                            </p:txEl>
                                          </p:spTgt>
                                        </p:tgtEl>
                                        <p:attrNameLst>
                                          <p:attrName>fillcolor</p:attrName>
                                        </p:attrNameLst>
                                      </p:cBhvr>
                                      <p:to>
                                        <a:srgbClr val="7F7F7F"/>
                                      </p:to>
                                    </p:animClr>
                                    <p:set>
                                      <p:cBhvr>
                                        <p:cTn id="62" dur="500" fill="hold"/>
                                        <p:tgtEl>
                                          <p:spTgt spid="397">
                                            <p:txEl>
                                              <p:pRg st="3" end="3"/>
                                            </p:txEl>
                                          </p:spTgt>
                                        </p:tgtEl>
                                        <p:attrNameLst>
                                          <p:attrName>fill.type</p:attrName>
                                        </p:attrNameLst>
                                      </p:cBhvr>
                                      <p:to>
                                        <p:strVal val="solid"/>
                                      </p:to>
                                    </p:set>
                                    <p:set>
                                      <p:cBhvr>
                                        <p:cTn id="63" dur="500" fill="hold"/>
                                        <p:tgtEl>
                                          <p:spTgt spid="397">
                                            <p:txEl>
                                              <p:pRg st="3" end="3"/>
                                            </p:txEl>
                                          </p:spTgt>
                                        </p:tgtEl>
                                        <p:attrNameLst>
                                          <p:attrName>fill.on</p:attrName>
                                        </p:attrNameLst>
                                      </p:cBhvr>
                                      <p:to>
                                        <p:strVal val="true"/>
                                      </p:to>
                                    </p:set>
                                  </p:childTnLst>
                                </p:cTn>
                              </p:par>
                              <p:par>
                                <p:cTn id="64" presetID="19" presetClass="emph" presetSubtype="0" fill="hold" nodeType="withEffect">
                                  <p:stCondLst>
                                    <p:cond delay="0"/>
                                  </p:stCondLst>
                                  <p:childTnLst>
                                    <p:animClr clrSpc="rgb" dir="cw">
                                      <p:cBhvr override="childStyle">
                                        <p:cTn id="65" dur="500" fill="hold"/>
                                        <p:tgtEl>
                                          <p:spTgt spid="397">
                                            <p:txEl>
                                              <p:pRg st="4" end="4"/>
                                            </p:txEl>
                                          </p:spTgt>
                                        </p:tgtEl>
                                        <p:attrNameLst>
                                          <p:attrName>style.color</p:attrName>
                                        </p:attrNameLst>
                                      </p:cBhvr>
                                      <p:to>
                                        <a:srgbClr val="7F7F7F"/>
                                      </p:to>
                                    </p:animClr>
                                    <p:animClr clrSpc="rgb" dir="cw">
                                      <p:cBhvr>
                                        <p:cTn id="66" dur="500" fill="hold"/>
                                        <p:tgtEl>
                                          <p:spTgt spid="397">
                                            <p:txEl>
                                              <p:pRg st="4" end="4"/>
                                            </p:txEl>
                                          </p:spTgt>
                                        </p:tgtEl>
                                        <p:attrNameLst>
                                          <p:attrName>fillcolor</p:attrName>
                                        </p:attrNameLst>
                                      </p:cBhvr>
                                      <p:to>
                                        <a:srgbClr val="7F7F7F"/>
                                      </p:to>
                                    </p:animClr>
                                    <p:set>
                                      <p:cBhvr>
                                        <p:cTn id="67" dur="500" fill="hold"/>
                                        <p:tgtEl>
                                          <p:spTgt spid="397">
                                            <p:txEl>
                                              <p:pRg st="4" end="4"/>
                                            </p:txEl>
                                          </p:spTgt>
                                        </p:tgtEl>
                                        <p:attrNameLst>
                                          <p:attrName>fill.type</p:attrName>
                                        </p:attrNameLst>
                                      </p:cBhvr>
                                      <p:to>
                                        <p:strVal val="solid"/>
                                      </p:to>
                                    </p:set>
                                    <p:set>
                                      <p:cBhvr>
                                        <p:cTn id="68" dur="500" fill="hold"/>
                                        <p:tgtEl>
                                          <p:spTgt spid="397">
                                            <p:txEl>
                                              <p:pRg st="4" end="4"/>
                                            </p:txEl>
                                          </p:spTgt>
                                        </p:tgtEl>
                                        <p:attrNameLst>
                                          <p:attrName>fill.on</p:attrName>
                                        </p:attrNameLst>
                                      </p:cBhvr>
                                      <p:to>
                                        <p:strVal val="true"/>
                                      </p:to>
                                    </p:set>
                                  </p:childTnLst>
                                </p:cTn>
                              </p:par>
                              <p:par>
                                <p:cTn id="69" presetID="15" presetClass="emph" presetSubtype="0" nodeType="withEffect">
                                  <p:stCondLst>
                                    <p:cond delay="0"/>
                                  </p:stCondLst>
                                  <p:iterate type="lt">
                                    <p:tmAbs val="25"/>
                                  </p:iterate>
                                  <p:childTnLst>
                                    <p:set>
                                      <p:cBhvr override="childStyle">
                                        <p:cTn id="70" dur="indefinite"/>
                                        <p:tgtEl>
                                          <p:spTgt spid="397">
                                            <p:txEl>
                                              <p:pRg st="0" end="0"/>
                                            </p:txEl>
                                          </p:spTgt>
                                        </p:tgtEl>
                                        <p:attrNameLst>
                                          <p:attrName>style.fontWeight</p:attrName>
                                        </p:attrNameLst>
                                      </p:cBhvr>
                                      <p:to>
                                        <p:strVal val="bold"/>
                                      </p:to>
                                    </p:set>
                                  </p:childTnLst>
                                </p:cTn>
                              </p:par>
                              <p:par>
                                <p:cTn id="71" presetID="15" presetClass="emph" presetSubtype="0" nodeType="withEffect">
                                  <p:stCondLst>
                                    <p:cond delay="0"/>
                                  </p:stCondLst>
                                  <p:iterate type="lt">
                                    <p:tmAbs val="25"/>
                                  </p:iterate>
                                  <p:childTnLst>
                                    <p:set>
                                      <p:cBhvr override="childStyle">
                                        <p:cTn id="72" dur="indefinite"/>
                                        <p:tgtEl>
                                          <p:spTgt spid="397">
                                            <p:txEl>
                                              <p:pRg st="5" end="5"/>
                                            </p:txEl>
                                          </p:spTgt>
                                        </p:tgtEl>
                                        <p:attrNameLst>
                                          <p:attrName>style.fontWeight</p:attrName>
                                        </p:attrNameLst>
                                      </p:cBhvr>
                                      <p:to>
                                        <p:strVal val="bold"/>
                                      </p:to>
                                    </p:set>
                                  </p:childTnLst>
                                </p:cTn>
                              </p:par>
                              <p:par>
                                <p:cTn id="73" presetID="10" presetClass="exit" presetSubtype="0" fill="hold" grpId="0" nodeType="withEffect">
                                  <p:stCondLst>
                                    <p:cond delay="0"/>
                                  </p:stCondLst>
                                  <p:childTnLst>
                                    <p:animEffect transition="out" filter="fade">
                                      <p:cBhvr>
                                        <p:cTn id="74" dur="500"/>
                                        <p:tgtEl>
                                          <p:spTgt spid="9">
                                            <p:txEl>
                                              <p:pRg st="0" end="0"/>
                                            </p:txEl>
                                          </p:spTgt>
                                        </p:tgtEl>
                                      </p:cBhvr>
                                    </p:animEffect>
                                    <p:set>
                                      <p:cBhvr>
                                        <p:cTn id="75" dur="1" fill="hold">
                                          <p:stCondLst>
                                            <p:cond delay="499"/>
                                          </p:stCondLst>
                                        </p:cTn>
                                        <p:tgtEl>
                                          <p:spTgt spid="9">
                                            <p:txEl>
                                              <p:pRg st="0" end="0"/>
                                            </p:txEl>
                                          </p:spTgt>
                                        </p:tgtEl>
                                        <p:attrNameLst>
                                          <p:attrName>style.visibility</p:attrName>
                                        </p:attrNameLst>
                                      </p:cBhvr>
                                      <p:to>
                                        <p:strVal val="hidden"/>
                                      </p:to>
                                    </p:set>
                                  </p:childTnLst>
                                </p:cTn>
                              </p:par>
                              <p:par>
                                <p:cTn id="76" presetID="10" presetClass="exit" presetSubtype="0" fill="hold" grpId="0" nodeType="withEffect">
                                  <p:stCondLst>
                                    <p:cond delay="0"/>
                                  </p:stCondLst>
                                  <p:childTnLst>
                                    <p:animEffect transition="out" filter="fade">
                                      <p:cBhvr>
                                        <p:cTn id="77" dur="500"/>
                                        <p:tgtEl>
                                          <p:spTgt spid="9">
                                            <p:txEl>
                                              <p:pRg st="1" end="1"/>
                                            </p:txEl>
                                          </p:spTgt>
                                        </p:tgtEl>
                                      </p:cBhvr>
                                    </p:animEffect>
                                    <p:set>
                                      <p:cBhvr>
                                        <p:cTn id="78" dur="1" fill="hold">
                                          <p:stCondLst>
                                            <p:cond delay="499"/>
                                          </p:stCondLst>
                                        </p:cTn>
                                        <p:tgtEl>
                                          <p:spTgt spid="9">
                                            <p:txEl>
                                              <p:pRg st="1" end="1"/>
                                            </p:txEl>
                                          </p:spTgt>
                                        </p:tgtEl>
                                        <p:attrNameLst>
                                          <p:attrName>style.visibility</p:attrName>
                                        </p:attrNameLst>
                                      </p:cBhvr>
                                      <p:to>
                                        <p:strVal val="hidden"/>
                                      </p:to>
                                    </p:set>
                                  </p:childTnLst>
                                </p:cTn>
                              </p:par>
                              <p:par>
                                <p:cTn id="79" presetID="10" presetClass="exit" presetSubtype="0" fill="hold" grpId="0" nodeType="withEffect">
                                  <p:stCondLst>
                                    <p:cond delay="0"/>
                                  </p:stCondLst>
                                  <p:childTnLst>
                                    <p:animEffect transition="out" filter="fade">
                                      <p:cBhvr>
                                        <p:cTn id="80" dur="500"/>
                                        <p:tgtEl>
                                          <p:spTgt spid="9">
                                            <p:txEl>
                                              <p:pRg st="2" end="2"/>
                                            </p:txEl>
                                          </p:spTgt>
                                        </p:tgtEl>
                                      </p:cBhvr>
                                    </p:animEffect>
                                    <p:set>
                                      <p:cBhvr>
                                        <p:cTn id="81" dur="1" fill="hold">
                                          <p:stCondLst>
                                            <p:cond delay="499"/>
                                          </p:stCondLst>
                                        </p:cTn>
                                        <p:tgtEl>
                                          <p:spTgt spid="9">
                                            <p:txEl>
                                              <p:pRg st="2" end="2"/>
                                            </p:txEl>
                                          </p:spTgt>
                                        </p:tgtEl>
                                        <p:attrNameLst>
                                          <p:attrName>style.visibility</p:attrName>
                                        </p:attrNameLst>
                                      </p:cBhvr>
                                      <p:to>
                                        <p:strVal val="hidden"/>
                                      </p:to>
                                    </p:set>
                                  </p:childTnLst>
                                </p:cTn>
                              </p:par>
                              <p:par>
                                <p:cTn id="82" presetID="10" presetClass="exit" presetSubtype="0" fill="hold" grpId="0" nodeType="withEffect">
                                  <p:stCondLst>
                                    <p:cond delay="0"/>
                                  </p:stCondLst>
                                  <p:childTnLst>
                                    <p:animEffect transition="out" filter="fade">
                                      <p:cBhvr>
                                        <p:cTn id="83" dur="500"/>
                                        <p:tgtEl>
                                          <p:spTgt spid="9">
                                            <p:txEl>
                                              <p:pRg st="3" end="3"/>
                                            </p:txEl>
                                          </p:spTgt>
                                        </p:tgtEl>
                                      </p:cBhvr>
                                    </p:animEffect>
                                    <p:set>
                                      <p:cBhvr>
                                        <p:cTn id="84" dur="1" fill="hold">
                                          <p:stCondLst>
                                            <p:cond delay="499"/>
                                          </p:stCondLst>
                                        </p:cTn>
                                        <p:tgtEl>
                                          <p:spTgt spid="9">
                                            <p:txEl>
                                              <p:pRg st="3" end="3"/>
                                            </p:txEl>
                                          </p:spTgt>
                                        </p:tgtEl>
                                        <p:attrNameLst>
                                          <p:attrName>style.visibility</p:attrName>
                                        </p:attrNameLst>
                                      </p:cBhvr>
                                      <p:to>
                                        <p:strVal val="hidden"/>
                                      </p:to>
                                    </p:set>
                                  </p:childTnLst>
                                </p:cTn>
                              </p:par>
                              <p:par>
                                <p:cTn id="85" presetID="10" presetClass="exit" presetSubtype="0" fill="hold" grpId="0" nodeType="withEffect">
                                  <p:stCondLst>
                                    <p:cond delay="0"/>
                                  </p:stCondLst>
                                  <p:childTnLst>
                                    <p:animEffect transition="out" filter="fade">
                                      <p:cBhvr>
                                        <p:cTn id="86" dur="500"/>
                                        <p:tgtEl>
                                          <p:spTgt spid="9">
                                            <p:txEl>
                                              <p:pRg st="4" end="4"/>
                                            </p:txEl>
                                          </p:spTgt>
                                        </p:tgtEl>
                                      </p:cBhvr>
                                    </p:animEffect>
                                    <p:set>
                                      <p:cBhvr>
                                        <p:cTn id="87" dur="1" fill="hold">
                                          <p:stCondLst>
                                            <p:cond delay="499"/>
                                          </p:stCondLst>
                                        </p:cTn>
                                        <p:tgtEl>
                                          <p:spTgt spid="9">
                                            <p:txEl>
                                              <p:pRg st="4" end="4"/>
                                            </p:txEl>
                                          </p:spTgt>
                                        </p:tgtEl>
                                        <p:attrNameLst>
                                          <p:attrName>style.visibility</p:attrName>
                                        </p:attrNameLst>
                                      </p:cBhvr>
                                      <p:to>
                                        <p:strVal val="hidden"/>
                                      </p:to>
                                    </p:set>
                                  </p:childTnLst>
                                </p:cTn>
                              </p:par>
                              <p:par>
                                <p:cTn id="88" presetID="10" presetClass="exit" presetSubtype="0" fill="hold" grpId="0" nodeType="withEffect">
                                  <p:stCondLst>
                                    <p:cond delay="0"/>
                                  </p:stCondLst>
                                  <p:childTnLst>
                                    <p:animEffect transition="out" filter="fade">
                                      <p:cBhvr>
                                        <p:cTn id="89" dur="500"/>
                                        <p:tgtEl>
                                          <p:spTgt spid="9">
                                            <p:txEl>
                                              <p:pRg st="5" end="5"/>
                                            </p:txEl>
                                          </p:spTgt>
                                        </p:tgtEl>
                                      </p:cBhvr>
                                    </p:animEffect>
                                    <p:set>
                                      <p:cBhvr>
                                        <p:cTn id="90" dur="1" fill="hold">
                                          <p:stCondLst>
                                            <p:cond delay="499"/>
                                          </p:stCondLst>
                                        </p:cTn>
                                        <p:tgtEl>
                                          <p:spTgt spid="9">
                                            <p:txEl>
                                              <p:pRg st="5" end="5"/>
                                            </p:txEl>
                                          </p:spTgt>
                                        </p:tgtEl>
                                        <p:attrNameLst>
                                          <p:attrName>style.visibility</p:attrName>
                                        </p:attrNameLst>
                                      </p:cBhvr>
                                      <p:to>
                                        <p:strVal val="hidden"/>
                                      </p:to>
                                    </p:set>
                                  </p:childTnLst>
                                </p:cTn>
                              </p:par>
                              <p:par>
                                <p:cTn id="91" presetID="10" presetClass="exit" presetSubtype="0" fill="hold" grpId="0" nodeType="withEffect">
                                  <p:stCondLst>
                                    <p:cond delay="0"/>
                                  </p:stCondLst>
                                  <p:childTnLst>
                                    <p:animEffect transition="out" filter="fade">
                                      <p:cBhvr>
                                        <p:cTn id="92" dur="500"/>
                                        <p:tgtEl>
                                          <p:spTgt spid="9">
                                            <p:txEl>
                                              <p:pRg st="6" end="6"/>
                                            </p:txEl>
                                          </p:spTgt>
                                        </p:tgtEl>
                                      </p:cBhvr>
                                    </p:animEffect>
                                    <p:set>
                                      <p:cBhvr>
                                        <p:cTn id="93" dur="1" fill="hold">
                                          <p:stCondLst>
                                            <p:cond delay="499"/>
                                          </p:stCondLst>
                                        </p:cTn>
                                        <p:tgtEl>
                                          <p:spTgt spid="9">
                                            <p:txEl>
                                              <p:pRg st="6" end="6"/>
                                            </p:txEl>
                                          </p:spTgt>
                                        </p:tgtEl>
                                        <p:attrNameLst>
                                          <p:attrName>style.visibility</p:attrName>
                                        </p:attrNameLst>
                                      </p:cBhvr>
                                      <p:to>
                                        <p:strVal val="hidden"/>
                                      </p:to>
                                    </p:set>
                                  </p:childTnLst>
                                </p:cTn>
                              </p:par>
                              <p:par>
                                <p:cTn id="94" presetID="10" presetClass="exit" presetSubtype="0" fill="hold" grpId="0" nodeType="withEffect">
                                  <p:stCondLst>
                                    <p:cond delay="0"/>
                                  </p:stCondLst>
                                  <p:childTnLst>
                                    <p:animEffect transition="out" filter="fade">
                                      <p:cBhvr>
                                        <p:cTn id="95" dur="500"/>
                                        <p:tgtEl>
                                          <p:spTgt spid="9">
                                            <p:txEl>
                                              <p:pRg st="7" end="7"/>
                                            </p:txEl>
                                          </p:spTgt>
                                        </p:tgtEl>
                                      </p:cBhvr>
                                    </p:animEffect>
                                    <p:set>
                                      <p:cBhvr>
                                        <p:cTn id="96" dur="1" fill="hold">
                                          <p:stCondLst>
                                            <p:cond delay="499"/>
                                          </p:stCondLst>
                                        </p:cTn>
                                        <p:tgtEl>
                                          <p:spTgt spid="9">
                                            <p:txEl>
                                              <p:pRg st="7" end="7"/>
                                            </p:txEl>
                                          </p:spTgt>
                                        </p:tgtEl>
                                        <p:attrNameLst>
                                          <p:attrName>style.visibility</p:attrName>
                                        </p:attrNameLst>
                                      </p:cBhvr>
                                      <p:to>
                                        <p:strVal val="hidden"/>
                                      </p:to>
                                    </p:set>
                                  </p:childTnLst>
                                </p:cTn>
                              </p:par>
                              <p:par>
                                <p:cTn id="97" presetID="10" presetClass="exit" presetSubtype="0" fill="hold" grpId="0" nodeType="withEffect">
                                  <p:stCondLst>
                                    <p:cond delay="0"/>
                                  </p:stCondLst>
                                  <p:childTnLst>
                                    <p:animEffect transition="out" filter="fade">
                                      <p:cBhvr>
                                        <p:cTn id="98" dur="500"/>
                                        <p:tgtEl>
                                          <p:spTgt spid="9">
                                            <p:txEl>
                                              <p:pRg st="8" end="8"/>
                                            </p:txEl>
                                          </p:spTgt>
                                        </p:tgtEl>
                                      </p:cBhvr>
                                    </p:animEffect>
                                    <p:set>
                                      <p:cBhvr>
                                        <p:cTn id="99" dur="1" fill="hold">
                                          <p:stCondLst>
                                            <p:cond delay="499"/>
                                          </p:stCondLst>
                                        </p:cTn>
                                        <p:tgtEl>
                                          <p:spTgt spid="9">
                                            <p:txEl>
                                              <p:pRg st="8" end="8"/>
                                            </p:txEl>
                                          </p:spTgt>
                                        </p:tgtEl>
                                        <p:attrNameLst>
                                          <p:attrName>style.visibility</p:attrName>
                                        </p:attrNameLst>
                                      </p:cBhvr>
                                      <p:to>
                                        <p:strVal val="hidden"/>
                                      </p:to>
                                    </p:set>
                                  </p:childTnLst>
                                </p:cTn>
                              </p:par>
                              <p:par>
                                <p:cTn id="100" presetID="10" presetClass="exit" presetSubtype="0" fill="hold" grpId="0" nodeType="withEffect">
                                  <p:stCondLst>
                                    <p:cond delay="0"/>
                                  </p:stCondLst>
                                  <p:childTnLst>
                                    <p:animEffect transition="out" filter="fade">
                                      <p:cBhvr>
                                        <p:cTn id="101" dur="500"/>
                                        <p:tgtEl>
                                          <p:spTgt spid="9">
                                            <p:txEl>
                                              <p:pRg st="10" end="10"/>
                                            </p:txEl>
                                          </p:spTgt>
                                        </p:tgtEl>
                                      </p:cBhvr>
                                    </p:animEffect>
                                    <p:set>
                                      <p:cBhvr>
                                        <p:cTn id="102" dur="1" fill="hold">
                                          <p:stCondLst>
                                            <p:cond delay="499"/>
                                          </p:stCondLst>
                                        </p:cTn>
                                        <p:tgtEl>
                                          <p:spTgt spid="9">
                                            <p:txEl>
                                              <p:pRg st="10" end="10"/>
                                            </p:txEl>
                                          </p:spTgt>
                                        </p:tgtEl>
                                        <p:attrNameLst>
                                          <p:attrName>style.visibility</p:attrName>
                                        </p:attrNameLst>
                                      </p:cBhvr>
                                      <p:to>
                                        <p:strVal val="hidden"/>
                                      </p:to>
                                    </p:set>
                                  </p:childTnLst>
                                </p:cTn>
                              </p:par>
                              <p:par>
                                <p:cTn id="103" presetID="10" presetClass="exit" presetSubtype="0" fill="hold" grpId="0" nodeType="withEffect">
                                  <p:stCondLst>
                                    <p:cond delay="0"/>
                                  </p:stCondLst>
                                  <p:childTnLst>
                                    <p:animEffect transition="out" filter="fade">
                                      <p:cBhvr>
                                        <p:cTn id="104" dur="500"/>
                                        <p:tgtEl>
                                          <p:spTgt spid="9">
                                            <p:bg/>
                                          </p:spTgt>
                                        </p:tgtEl>
                                      </p:cBhvr>
                                    </p:animEffect>
                                    <p:set>
                                      <p:cBhvr>
                                        <p:cTn id="105" dur="1" fill="hold">
                                          <p:stCondLst>
                                            <p:cond delay="499"/>
                                          </p:stCondLst>
                                        </p:cTn>
                                        <p:tgtEl>
                                          <p:spTgt spid="9">
                                            <p:bg/>
                                          </p:spTgt>
                                        </p:tgtEl>
                                        <p:attrNameLst>
                                          <p:attrName>style.visibility</p:attrName>
                                        </p:attrNameLst>
                                      </p:cBhvr>
                                      <p:to>
                                        <p:strVal val="hidden"/>
                                      </p:to>
                                    </p:set>
                                  </p:childTnLst>
                                </p:cTn>
                              </p:par>
                              <p:par>
                                <p:cTn id="106" presetID="1" presetClass="entr" presetSubtype="0" fill="hold" grpId="0" nodeType="withEffect">
                                  <p:stCondLst>
                                    <p:cond delay="0"/>
                                  </p:stCondLst>
                                  <p:childTnLst>
                                    <p:set>
                                      <p:cBhvr>
                                        <p:cTn id="107" dur="1" fill="hold">
                                          <p:stCondLst>
                                            <p:cond delay="0"/>
                                          </p:stCondLst>
                                        </p:cTn>
                                        <p:tgtEl>
                                          <p:spTgt spid="3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P spid="9" grpId="1" uiExpand="1" build="p" animBg="1"/>
      <p:bldP spid="39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22" name="Rectangle 21"/>
          <p:cNvSpPr/>
          <p:nvPr/>
        </p:nvSpPr>
        <p:spPr>
          <a:xfrm>
            <a:off x="0" y="0"/>
            <a:ext cx="9144000" cy="51435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95" name="Shape 395"/>
          <p:cNvSpPr/>
          <p:nvPr/>
        </p:nvSpPr>
        <p:spPr>
          <a:xfrm>
            <a:off x="0" y="107825"/>
            <a:ext cx="9144000" cy="637500"/>
          </a:xfrm>
          <a:prstGeom prst="rect">
            <a:avLst/>
          </a:prstGeom>
          <a:solidFill>
            <a:srgbClr val="0070C0"/>
          </a:solidFill>
          <a:ln>
            <a:noFill/>
          </a:ln>
        </p:spPr>
        <p:txBody>
          <a:bodyPr lIns="91425" tIns="91425" rIns="91425" bIns="91425" anchor="ctr" anchorCtr="0">
            <a:noAutofit/>
          </a:bodyPr>
          <a:lstStyle/>
          <a:p>
            <a:pPr lvl="0">
              <a:spcBef>
                <a:spcPts val="0"/>
              </a:spcBef>
              <a:buNone/>
            </a:pPr>
            <a:endParaRPr/>
          </a:p>
        </p:txBody>
      </p:sp>
      <p:sp>
        <p:nvSpPr>
          <p:cNvPr id="397" name="Shape 397"/>
          <p:cNvSpPr txBox="1">
            <a:spLocks noGrp="1"/>
          </p:cNvSpPr>
          <p:nvPr>
            <p:ph type="body" idx="1"/>
          </p:nvPr>
        </p:nvSpPr>
        <p:spPr>
          <a:xfrm>
            <a:off x="249300" y="1152475"/>
            <a:ext cx="4364265" cy="562783"/>
          </a:xfrm>
          <a:prstGeom prst="rect">
            <a:avLst/>
          </a:prstGeom>
        </p:spPr>
        <p:txBody>
          <a:bodyPr lIns="91425" tIns="91425" rIns="91425" bIns="91425" anchor="t" anchorCtr="0">
            <a:noAutofit/>
          </a:bodyPr>
          <a:lstStyle/>
          <a:p>
            <a:pPr lvl="0" rtl="0">
              <a:spcBef>
                <a:spcPts val="0"/>
              </a:spcBef>
              <a:buNone/>
            </a:pPr>
            <a:r>
              <a:rPr lang="en-US" dirty="0">
                <a:solidFill>
                  <a:schemeClr val="bg1"/>
                </a:solidFill>
              </a:rPr>
              <a:t>Los CPUs son </a:t>
            </a:r>
            <a:r>
              <a:rPr lang="en-US" dirty="0" err="1">
                <a:solidFill>
                  <a:schemeClr val="bg1"/>
                </a:solidFill>
              </a:rPr>
              <a:t>rápidos</a:t>
            </a:r>
            <a:r>
              <a:rPr lang="en-US" dirty="0">
                <a:solidFill>
                  <a:schemeClr val="bg1"/>
                </a:solidFill>
              </a:rPr>
              <a:t>. ¡</a:t>
            </a:r>
            <a:r>
              <a:rPr lang="en-US" dirty="0" err="1">
                <a:solidFill>
                  <a:schemeClr val="bg1"/>
                </a:solidFill>
              </a:rPr>
              <a:t>Usalos</a:t>
            </a:r>
            <a:r>
              <a:rPr lang="en-US" dirty="0">
                <a:solidFill>
                  <a:schemeClr val="bg1"/>
                </a:solidFill>
              </a:rPr>
              <a:t>!</a:t>
            </a:r>
            <a:endParaRPr lang="en" dirty="0">
              <a:solidFill>
                <a:schemeClr val="bg1"/>
              </a:solidFill>
            </a:endParaRPr>
          </a:p>
          <a:p>
            <a:pPr lvl="0" rtl="0">
              <a:spcBef>
                <a:spcPts val="0"/>
              </a:spcBef>
              <a:buNone/>
            </a:pPr>
            <a:endParaRPr lang="en" dirty="0">
              <a:solidFill>
                <a:srgbClr val="FF9B9B"/>
              </a:solidFill>
            </a:endParaRPr>
          </a:p>
          <a:p>
            <a:pPr lvl="0" rtl="0">
              <a:spcBef>
                <a:spcPts val="0"/>
              </a:spcBef>
              <a:buNone/>
            </a:pPr>
            <a:endParaRPr dirty="0">
              <a:solidFill>
                <a:schemeClr val="bg1"/>
              </a:solidFill>
            </a:endParaRPr>
          </a:p>
          <a:p>
            <a:pPr lvl="0" rtl="0">
              <a:spcBef>
                <a:spcPts val="0"/>
              </a:spcBef>
              <a:buNone/>
            </a:pPr>
            <a:endParaRPr dirty="0">
              <a:solidFill>
                <a:schemeClr val="bg1"/>
              </a:solidFill>
            </a:endParaRPr>
          </a:p>
          <a:p>
            <a:pPr lvl="0" rtl="0">
              <a:spcBef>
                <a:spcPts val="0"/>
              </a:spcBef>
              <a:buNone/>
            </a:pPr>
            <a:endParaRPr dirty="0">
              <a:solidFill>
                <a:schemeClr val="bg1"/>
              </a:solidFill>
            </a:endParaRPr>
          </a:p>
          <a:p>
            <a:pPr lvl="0" rtl="0">
              <a:spcBef>
                <a:spcPts val="0"/>
              </a:spcBef>
              <a:buNone/>
            </a:pPr>
            <a:endParaRPr dirty="0">
              <a:solidFill>
                <a:schemeClr val="bg1"/>
              </a:solidFill>
            </a:endParaRPr>
          </a:p>
        </p:txBody>
      </p:sp>
      <p:sp>
        <p:nvSpPr>
          <p:cNvPr id="398" name="Shape 39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bg1"/>
                </a:solidFill>
              </a:rPr>
              <a:t>9</a:t>
            </a:fld>
            <a:endParaRPr lang="en">
              <a:solidFill>
                <a:schemeClr val="bg1"/>
              </a:solidFill>
            </a:endParaRPr>
          </a:p>
        </p:txBody>
      </p:sp>
      <p:sp>
        <p:nvSpPr>
          <p:cNvPr id="399" name="Shape 399"/>
          <p:cNvSpPr txBox="1">
            <a:spLocks noGrp="1"/>
          </p:cNvSpPr>
          <p:nvPr>
            <p:ph type="title"/>
          </p:nvPr>
        </p:nvSpPr>
        <p:spPr>
          <a:xfrm>
            <a:off x="311700" y="140225"/>
            <a:ext cx="8520600" cy="572700"/>
          </a:xfrm>
          <a:prstGeom prst="rect">
            <a:avLst/>
          </a:prstGeom>
        </p:spPr>
        <p:txBody>
          <a:bodyPr lIns="91425" tIns="91425" rIns="91425" bIns="91425" anchor="t" anchorCtr="0">
            <a:noAutofit/>
          </a:bodyPr>
          <a:lstStyle/>
          <a:p>
            <a:pPr lvl="0" rtl="0">
              <a:spcBef>
                <a:spcPts val="0"/>
              </a:spcBef>
              <a:buNone/>
            </a:pPr>
            <a:r>
              <a:rPr lang="en" dirty="0">
                <a:solidFill>
                  <a:srgbClr val="FFFFFF"/>
                </a:solidFill>
              </a:rPr>
              <a:t>1) </a:t>
            </a:r>
            <a:r>
              <a:rPr lang="en-US" dirty="0" err="1">
                <a:solidFill>
                  <a:srgbClr val="FFFFFF"/>
                </a:solidFill>
              </a:rPr>
              <a:t>Conoce</a:t>
            </a:r>
            <a:r>
              <a:rPr lang="en-US" dirty="0">
                <a:solidFill>
                  <a:srgbClr val="FFFFFF"/>
                </a:solidFill>
              </a:rPr>
              <a:t> </a:t>
            </a:r>
            <a:r>
              <a:rPr lang="en-US" dirty="0" err="1">
                <a:solidFill>
                  <a:srgbClr val="FFFFFF"/>
                </a:solidFill>
              </a:rPr>
              <a:t>tu</a:t>
            </a:r>
            <a:r>
              <a:rPr lang="en-US" dirty="0">
                <a:solidFill>
                  <a:srgbClr val="FFFFFF"/>
                </a:solidFill>
              </a:rPr>
              <a:t> </a:t>
            </a:r>
            <a:r>
              <a:rPr lang="en" dirty="0">
                <a:solidFill>
                  <a:srgbClr val="FFFFFF"/>
                </a:solidFill>
              </a:rPr>
              <a:t>hardware: CP</a:t>
            </a:r>
            <a:r>
              <a:rPr lang="en-US" dirty="0">
                <a:solidFill>
                  <a:srgbClr val="FFFFFF"/>
                </a:solidFill>
              </a:rPr>
              <a:t>U</a:t>
            </a:r>
            <a:endParaRPr lang="en" dirty="0">
              <a:solidFill>
                <a:srgbClr val="FFFFFF"/>
              </a:solidFill>
            </a:endParaRPr>
          </a:p>
        </p:txBody>
      </p:sp>
      <p:pic>
        <p:nvPicPr>
          <p:cNvPr id="21" name="Imagen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0" y="4504067"/>
            <a:ext cx="9144000" cy="65268"/>
          </a:xfrm>
          <a:prstGeom prst="rect">
            <a:avLst/>
          </a:prstGeom>
        </p:spPr>
      </p:pic>
      <p:sp>
        <p:nvSpPr>
          <p:cNvPr id="13" name="Shape 397">
            <a:extLst>
              <a:ext uri="{FF2B5EF4-FFF2-40B4-BE49-F238E27FC236}">
                <a16:creationId xmlns:a16="http://schemas.microsoft.com/office/drawing/2014/main" id="{1D4CF4F0-25F0-4376-BDEF-EAD42DF47B96}"/>
              </a:ext>
            </a:extLst>
          </p:cNvPr>
          <p:cNvSpPr txBox="1">
            <a:spLocks/>
          </p:cNvSpPr>
          <p:nvPr/>
        </p:nvSpPr>
        <p:spPr>
          <a:xfrm>
            <a:off x="0" y="1600958"/>
            <a:ext cx="4533900" cy="77595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pPr>
              <a:lnSpc>
                <a:spcPct val="100000"/>
              </a:lnSpc>
              <a:spcAft>
                <a:spcPts val="0"/>
              </a:spcAft>
            </a:pPr>
            <a:r>
              <a:rPr lang="en-US" sz="1400" dirty="0">
                <a:solidFill>
                  <a:schemeClr val="bg1"/>
                </a:solidFill>
              </a:rPr>
              <a:t>a) Templates (</a:t>
            </a:r>
            <a:r>
              <a:rPr lang="en-US" sz="1400" dirty="0" err="1">
                <a:solidFill>
                  <a:schemeClr val="bg1"/>
                </a:solidFill>
              </a:rPr>
              <a:t>tiempo</a:t>
            </a:r>
            <a:r>
              <a:rPr lang="en-US" sz="1400" dirty="0">
                <a:solidFill>
                  <a:schemeClr val="bg1"/>
                </a:solidFill>
              </a:rPr>
              <a:t> de </a:t>
            </a:r>
            <a:r>
              <a:rPr lang="en-US" sz="1400" dirty="0" err="1">
                <a:solidFill>
                  <a:schemeClr val="bg1"/>
                </a:solidFill>
              </a:rPr>
              <a:t>compilación</a:t>
            </a:r>
            <a:r>
              <a:rPr lang="en-US" sz="1400" dirty="0">
                <a:solidFill>
                  <a:schemeClr val="bg1"/>
                </a:solidFill>
              </a:rPr>
              <a:t>).</a:t>
            </a:r>
          </a:p>
          <a:p>
            <a:pPr>
              <a:lnSpc>
                <a:spcPct val="100000"/>
              </a:lnSpc>
              <a:spcAft>
                <a:spcPts val="0"/>
              </a:spcAft>
            </a:pPr>
            <a:r>
              <a:rPr lang="en-US" sz="1400" dirty="0">
                <a:solidFill>
                  <a:schemeClr val="bg1"/>
                </a:solidFill>
              </a:rPr>
              <a:t>     Los type traits </a:t>
            </a:r>
            <a:r>
              <a:rPr lang="en-US" sz="1400" dirty="0" err="1">
                <a:solidFill>
                  <a:schemeClr val="bg1"/>
                </a:solidFill>
              </a:rPr>
              <a:t>pueden</a:t>
            </a:r>
            <a:r>
              <a:rPr lang="en-US" sz="1400" dirty="0">
                <a:solidFill>
                  <a:schemeClr val="bg1"/>
                </a:solidFill>
              </a:rPr>
              <a:t> </a:t>
            </a:r>
            <a:r>
              <a:rPr lang="en-US" sz="1400" dirty="0" err="1">
                <a:solidFill>
                  <a:schemeClr val="bg1"/>
                </a:solidFill>
              </a:rPr>
              <a:t>ayudarte</a:t>
            </a:r>
            <a:r>
              <a:rPr lang="en-US" sz="1400" dirty="0">
                <a:solidFill>
                  <a:schemeClr val="bg1"/>
                </a:solidFill>
              </a:rPr>
              <a:t>!</a:t>
            </a:r>
          </a:p>
        </p:txBody>
      </p:sp>
      <p:sp>
        <p:nvSpPr>
          <p:cNvPr id="4" name="Rectangle 3">
            <a:extLst>
              <a:ext uri="{FF2B5EF4-FFF2-40B4-BE49-F238E27FC236}">
                <a16:creationId xmlns:a16="http://schemas.microsoft.com/office/drawing/2014/main" id="{A48A7760-ED1A-4FA3-874D-B02FC5D5D671}"/>
              </a:ext>
            </a:extLst>
          </p:cNvPr>
          <p:cNvSpPr/>
          <p:nvPr/>
        </p:nvSpPr>
        <p:spPr>
          <a:xfrm>
            <a:off x="4686300" y="1247775"/>
            <a:ext cx="4334857" cy="3131406"/>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bg1"/>
                </a:solidFill>
                <a:latin typeface="Consolas" panose="020B0609020204030204" pitchFamily="49" charset="0"/>
              </a:rPr>
              <a:t>template&lt;</a:t>
            </a:r>
            <a:r>
              <a:rPr lang="en-US" sz="1200" dirty="0" err="1">
                <a:solidFill>
                  <a:schemeClr val="bg1"/>
                </a:solidFill>
                <a:latin typeface="Consolas" panose="020B0609020204030204" pitchFamily="49" charset="0"/>
              </a:rPr>
              <a:t>typename</a:t>
            </a:r>
            <a:r>
              <a:rPr lang="en-US" sz="1200" dirty="0">
                <a:solidFill>
                  <a:schemeClr val="bg1"/>
                </a:solidFill>
                <a:latin typeface="Consolas" panose="020B0609020204030204" pitchFamily="49" charset="0"/>
              </a:rPr>
              <a:t> T&gt;</a:t>
            </a:r>
          </a:p>
          <a:p>
            <a:r>
              <a:rPr lang="en-US" sz="1200" dirty="0" err="1">
                <a:solidFill>
                  <a:schemeClr val="bg1"/>
                </a:solidFill>
                <a:latin typeface="Consolas" panose="020B0609020204030204" pitchFamily="49" charset="0"/>
              </a:rPr>
              <a:t>constexpr</a:t>
            </a:r>
            <a:r>
              <a:rPr lang="en-US" sz="1200" dirty="0">
                <a:solidFill>
                  <a:schemeClr val="bg1"/>
                </a:solidFill>
                <a:latin typeface="Consolas" panose="020B0609020204030204" pitchFamily="49" charset="0"/>
              </a:rPr>
              <a:t> T pi = 3.141592653589793;</a:t>
            </a:r>
          </a:p>
          <a:p>
            <a:endParaRPr lang="en-US" sz="1200" dirty="0">
              <a:solidFill>
                <a:schemeClr val="bg1"/>
              </a:solidFill>
              <a:latin typeface="Consolas" panose="020B0609020204030204" pitchFamily="49" charset="0"/>
            </a:endParaRPr>
          </a:p>
          <a:p>
            <a:r>
              <a:rPr lang="en-US" sz="1200" dirty="0">
                <a:solidFill>
                  <a:schemeClr val="bg1"/>
                </a:solidFill>
                <a:latin typeface="Consolas" panose="020B0609020204030204" pitchFamily="49" charset="0"/>
              </a:rPr>
              <a:t>float radius = 1.0f;</a:t>
            </a:r>
          </a:p>
          <a:p>
            <a:r>
              <a:rPr lang="en-US" sz="1200" dirty="0">
                <a:solidFill>
                  <a:schemeClr val="bg1"/>
                </a:solidFill>
                <a:latin typeface="Consolas" panose="020B0609020204030204" pitchFamily="49" charset="0"/>
              </a:rPr>
              <a:t>float circle = pi&lt;float&gt;*pi&lt;float&gt;*radius;</a:t>
            </a:r>
          </a:p>
          <a:p>
            <a:endParaRPr lang="en-US" sz="1200" dirty="0">
              <a:solidFill>
                <a:schemeClr val="bg1"/>
              </a:solidFill>
              <a:latin typeface="Consolas" panose="020B0609020204030204" pitchFamily="49" charset="0"/>
            </a:endParaRPr>
          </a:p>
          <a:p>
            <a:r>
              <a:rPr lang="en-US" sz="1200" dirty="0">
                <a:solidFill>
                  <a:schemeClr val="bg1"/>
                </a:solidFill>
                <a:latin typeface="Consolas" panose="020B0609020204030204" pitchFamily="49" charset="0"/>
              </a:rPr>
              <a:t>double radius = 1.0;</a:t>
            </a:r>
          </a:p>
          <a:p>
            <a:r>
              <a:rPr lang="en-US" sz="1200" dirty="0">
                <a:solidFill>
                  <a:schemeClr val="bg1"/>
                </a:solidFill>
                <a:latin typeface="Consolas" panose="020B0609020204030204" pitchFamily="49" charset="0"/>
              </a:rPr>
              <a:t>double circle = pi&lt;double&gt;*pi&lt;double&gt;*radius;</a:t>
            </a:r>
          </a:p>
          <a:p>
            <a:endParaRPr lang="en-US" sz="1200" dirty="0">
              <a:solidFill>
                <a:schemeClr val="bg1"/>
              </a:solidFill>
              <a:latin typeface="Consolas" panose="020B0609020204030204" pitchFamily="49" charset="0"/>
            </a:endParaRPr>
          </a:p>
          <a:p>
            <a:endParaRPr lang="en-US" sz="1200" dirty="0">
              <a:solidFill>
                <a:schemeClr val="bg1"/>
              </a:solidFill>
              <a:latin typeface="Consolas" panose="020B0609020204030204" pitchFamily="49" charset="0"/>
            </a:endParaRPr>
          </a:p>
        </p:txBody>
      </p:sp>
      <p:sp>
        <p:nvSpPr>
          <p:cNvPr id="19" name="Rectangle 18">
            <a:extLst>
              <a:ext uri="{FF2B5EF4-FFF2-40B4-BE49-F238E27FC236}">
                <a16:creationId xmlns:a16="http://schemas.microsoft.com/office/drawing/2014/main" id="{ABC536CD-C72E-4AA0-9E9F-7B1F41D08072}"/>
              </a:ext>
            </a:extLst>
          </p:cNvPr>
          <p:cNvSpPr/>
          <p:nvPr/>
        </p:nvSpPr>
        <p:spPr>
          <a:xfrm>
            <a:off x="4686299" y="817344"/>
            <a:ext cx="4334857" cy="3588638"/>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base"/>
            <a:r>
              <a:rPr lang="en-US" sz="1200" dirty="0">
                <a:latin typeface="Consolas" panose="020B0609020204030204" pitchFamily="49" charset="0"/>
              </a:rPr>
              <a:t>template&lt;</a:t>
            </a:r>
            <a:r>
              <a:rPr lang="en-US" sz="1200" dirty="0" err="1">
                <a:latin typeface="Consolas" panose="020B0609020204030204" pitchFamily="49" charset="0"/>
              </a:rPr>
              <a:t>int</a:t>
            </a:r>
            <a:r>
              <a:rPr lang="en-US" sz="1200" dirty="0">
                <a:latin typeface="Consolas" panose="020B0609020204030204" pitchFamily="49" charset="0"/>
              </a:rPr>
              <a:t> n&gt;</a:t>
            </a:r>
          </a:p>
          <a:p>
            <a:pPr fontAlgn="base"/>
            <a:r>
              <a:rPr lang="en-US" sz="1200" dirty="0">
                <a:latin typeface="Consolas" panose="020B0609020204030204" pitchFamily="49" charset="0"/>
              </a:rPr>
              <a:t>struct </a:t>
            </a:r>
            <a:r>
              <a:rPr lang="en-US" sz="1200" dirty="0" err="1">
                <a:latin typeface="Consolas" panose="020B0609020204030204" pitchFamily="49" charset="0"/>
              </a:rPr>
              <a:t>fibonacci</a:t>
            </a:r>
            <a:endParaRPr lang="en-US" sz="1200" dirty="0">
              <a:latin typeface="Consolas" panose="020B0609020204030204" pitchFamily="49" charset="0"/>
            </a:endParaRPr>
          </a:p>
          <a:p>
            <a:pPr fontAlgn="base"/>
            <a:r>
              <a:rPr lang="en-US" sz="1200" dirty="0">
                <a:latin typeface="Consolas" panose="020B0609020204030204" pitchFamily="49" charset="0"/>
              </a:rPr>
              <a:t>{</a:t>
            </a:r>
          </a:p>
          <a:p>
            <a:pPr fontAlgn="base"/>
            <a:r>
              <a:rPr lang="en-US" sz="1200" dirty="0">
                <a:latin typeface="Consolas" panose="020B0609020204030204" pitchFamily="49" charset="0"/>
              </a:rPr>
              <a:t>  static </a:t>
            </a:r>
            <a:r>
              <a:rPr lang="en-US" sz="1200" dirty="0" err="1">
                <a:latin typeface="Consolas" panose="020B0609020204030204" pitchFamily="49" charset="0"/>
              </a:rPr>
              <a:t>constexpr</a:t>
            </a:r>
            <a:r>
              <a:rPr lang="en-US" sz="1200" dirty="0">
                <a:latin typeface="Consolas" panose="020B0609020204030204" pitchFamily="49" charset="0"/>
              </a:rPr>
              <a:t> </a:t>
            </a:r>
            <a:r>
              <a:rPr lang="en-US" sz="1200" dirty="0" err="1">
                <a:latin typeface="Consolas" panose="020B0609020204030204" pitchFamily="49" charset="0"/>
              </a:rPr>
              <a:t>int</a:t>
            </a:r>
            <a:r>
              <a:rPr lang="en-US" sz="1200" dirty="0">
                <a:latin typeface="Consolas" panose="020B0609020204030204" pitchFamily="49" charset="0"/>
              </a:rPr>
              <a:t> value = </a:t>
            </a:r>
          </a:p>
          <a:p>
            <a:pPr fontAlgn="base"/>
            <a:r>
              <a:rPr lang="en-US" sz="1200" dirty="0">
                <a:latin typeface="Consolas" panose="020B0609020204030204" pitchFamily="49" charset="0"/>
              </a:rPr>
              <a:t>	</a:t>
            </a:r>
            <a:r>
              <a:rPr lang="en-US" sz="1200" dirty="0" err="1">
                <a:latin typeface="Consolas" panose="020B0609020204030204" pitchFamily="49" charset="0"/>
              </a:rPr>
              <a:t>fibonacci</a:t>
            </a:r>
            <a:r>
              <a:rPr lang="en-US" sz="1200" dirty="0">
                <a:latin typeface="Consolas" panose="020B0609020204030204" pitchFamily="49" charset="0"/>
              </a:rPr>
              <a:t>&lt;n-1&gt;::value + </a:t>
            </a:r>
          </a:p>
          <a:p>
            <a:pPr fontAlgn="base"/>
            <a:r>
              <a:rPr lang="en-US" sz="1200" dirty="0">
                <a:latin typeface="Consolas" panose="020B0609020204030204" pitchFamily="49" charset="0"/>
              </a:rPr>
              <a:t>	</a:t>
            </a:r>
            <a:r>
              <a:rPr lang="en-US" sz="1200" dirty="0" err="1">
                <a:latin typeface="Consolas" panose="020B0609020204030204" pitchFamily="49" charset="0"/>
              </a:rPr>
              <a:t>fibonacci</a:t>
            </a:r>
            <a:r>
              <a:rPr lang="en-US" sz="1200" dirty="0">
                <a:latin typeface="Consolas" panose="020B0609020204030204" pitchFamily="49" charset="0"/>
              </a:rPr>
              <a:t>&lt;n-2&gt;::value;</a:t>
            </a:r>
          </a:p>
          <a:p>
            <a:pPr fontAlgn="base"/>
            <a:r>
              <a:rPr lang="en-US" sz="1200" dirty="0">
                <a:latin typeface="Consolas" panose="020B0609020204030204" pitchFamily="49" charset="0"/>
              </a:rPr>
              <a:t>};</a:t>
            </a:r>
          </a:p>
          <a:p>
            <a:pPr fontAlgn="base"/>
            <a:r>
              <a:rPr lang="en-US" sz="1200" dirty="0">
                <a:latin typeface="Consolas" panose="020B0609020204030204" pitchFamily="49" charset="0"/>
              </a:rPr>
              <a:t> </a:t>
            </a:r>
          </a:p>
          <a:p>
            <a:pPr fontAlgn="base"/>
            <a:r>
              <a:rPr lang="en-US" sz="1200" dirty="0">
                <a:latin typeface="Consolas" panose="020B0609020204030204" pitchFamily="49" charset="0"/>
              </a:rPr>
              <a:t>template&lt;&gt;</a:t>
            </a:r>
          </a:p>
          <a:p>
            <a:pPr fontAlgn="base"/>
            <a:r>
              <a:rPr lang="en-US" sz="1200" dirty="0">
                <a:latin typeface="Consolas" panose="020B0609020204030204" pitchFamily="49" charset="0"/>
              </a:rPr>
              <a:t>struct </a:t>
            </a:r>
            <a:r>
              <a:rPr lang="en-US" sz="1200" dirty="0" err="1">
                <a:latin typeface="Consolas" panose="020B0609020204030204" pitchFamily="49" charset="0"/>
              </a:rPr>
              <a:t>fibonacci</a:t>
            </a:r>
            <a:r>
              <a:rPr lang="en-US" sz="1200" dirty="0">
                <a:latin typeface="Consolas" panose="020B0609020204030204" pitchFamily="49" charset="0"/>
              </a:rPr>
              <a:t>&lt;0&gt;</a:t>
            </a:r>
          </a:p>
          <a:p>
            <a:pPr fontAlgn="base"/>
            <a:r>
              <a:rPr lang="en-US" sz="1200" dirty="0">
                <a:latin typeface="Consolas" panose="020B0609020204030204" pitchFamily="49" charset="0"/>
              </a:rPr>
              <a:t>{</a:t>
            </a:r>
          </a:p>
          <a:p>
            <a:pPr fontAlgn="base"/>
            <a:r>
              <a:rPr lang="en-US" sz="1200" dirty="0">
                <a:latin typeface="Consolas" panose="020B0609020204030204" pitchFamily="49" charset="0"/>
              </a:rPr>
              <a:t>  static </a:t>
            </a:r>
            <a:r>
              <a:rPr lang="en-US" sz="1200" dirty="0" err="1">
                <a:latin typeface="Consolas" panose="020B0609020204030204" pitchFamily="49" charset="0"/>
              </a:rPr>
              <a:t>constexpr</a:t>
            </a:r>
            <a:r>
              <a:rPr lang="en-US" sz="1200" dirty="0">
                <a:latin typeface="Consolas" panose="020B0609020204030204" pitchFamily="49" charset="0"/>
              </a:rPr>
              <a:t> value = 0;</a:t>
            </a:r>
          </a:p>
          <a:p>
            <a:pPr fontAlgn="base"/>
            <a:r>
              <a:rPr lang="en-US" sz="1200" dirty="0">
                <a:latin typeface="Consolas" panose="020B0609020204030204" pitchFamily="49" charset="0"/>
              </a:rPr>
              <a:t>};</a:t>
            </a:r>
          </a:p>
          <a:p>
            <a:pPr fontAlgn="base"/>
            <a:r>
              <a:rPr lang="en-US" sz="1200" dirty="0">
                <a:latin typeface="Consolas" panose="020B0609020204030204" pitchFamily="49" charset="0"/>
              </a:rPr>
              <a:t> </a:t>
            </a:r>
          </a:p>
          <a:p>
            <a:pPr fontAlgn="base"/>
            <a:r>
              <a:rPr lang="en-US" sz="1200" dirty="0">
                <a:latin typeface="Consolas" panose="020B0609020204030204" pitchFamily="49" charset="0"/>
              </a:rPr>
              <a:t>template&lt;&gt;</a:t>
            </a:r>
          </a:p>
          <a:p>
            <a:pPr fontAlgn="base"/>
            <a:r>
              <a:rPr lang="en-US" sz="1200" dirty="0">
                <a:latin typeface="Consolas" panose="020B0609020204030204" pitchFamily="49" charset="0"/>
              </a:rPr>
              <a:t>struct </a:t>
            </a:r>
            <a:r>
              <a:rPr lang="en-US" sz="1200" dirty="0" err="1">
                <a:latin typeface="Consolas" panose="020B0609020204030204" pitchFamily="49" charset="0"/>
              </a:rPr>
              <a:t>fibonacci</a:t>
            </a:r>
            <a:r>
              <a:rPr lang="en-US" sz="1200" dirty="0">
                <a:latin typeface="Consolas" panose="020B0609020204030204" pitchFamily="49" charset="0"/>
              </a:rPr>
              <a:t>&lt;1&gt;</a:t>
            </a:r>
          </a:p>
          <a:p>
            <a:pPr fontAlgn="base"/>
            <a:r>
              <a:rPr lang="en-US" sz="1200" dirty="0">
                <a:latin typeface="Consolas" panose="020B0609020204030204" pitchFamily="49" charset="0"/>
              </a:rPr>
              <a:t>{</a:t>
            </a:r>
          </a:p>
          <a:p>
            <a:pPr fontAlgn="base"/>
            <a:r>
              <a:rPr lang="en-US" sz="1200" dirty="0">
                <a:latin typeface="Consolas" panose="020B0609020204030204" pitchFamily="49" charset="0"/>
              </a:rPr>
              <a:t>  static </a:t>
            </a:r>
            <a:r>
              <a:rPr lang="en-US" sz="1200" dirty="0" err="1">
                <a:latin typeface="Consolas" panose="020B0609020204030204" pitchFamily="49" charset="0"/>
              </a:rPr>
              <a:t>constexpr</a:t>
            </a:r>
            <a:r>
              <a:rPr lang="en-US" sz="1200" dirty="0">
                <a:latin typeface="Consolas" panose="020B0609020204030204" pitchFamily="49" charset="0"/>
              </a:rPr>
              <a:t> value = 1;</a:t>
            </a:r>
          </a:p>
          <a:p>
            <a:pPr fontAlgn="base"/>
            <a:r>
              <a:rPr lang="en-US" sz="1200" dirty="0">
                <a:latin typeface="Consolas" panose="020B0609020204030204" pitchFamily="49" charset="0"/>
              </a:rPr>
              <a:t>};</a:t>
            </a:r>
            <a:endParaRPr lang="en-US" dirty="0">
              <a:latin typeface="Consolas" panose="020B0609020204030204" pitchFamily="49" charset="0"/>
            </a:endParaRPr>
          </a:p>
        </p:txBody>
      </p:sp>
      <p:sp>
        <p:nvSpPr>
          <p:cNvPr id="12" name="Shape 71">
            <a:extLst>
              <a:ext uri="{FF2B5EF4-FFF2-40B4-BE49-F238E27FC236}">
                <a16:creationId xmlns:a16="http://schemas.microsoft.com/office/drawing/2014/main" id="{D766D5EB-1931-43D0-972F-0EB4BD8E2198}"/>
              </a:ext>
            </a:extLst>
          </p:cNvPr>
          <p:cNvSpPr txBox="1">
            <a:spLocks/>
          </p:cNvSpPr>
          <p:nvPr/>
        </p:nvSpPr>
        <p:spPr>
          <a:xfrm>
            <a:off x="868338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solidFill>
                  <a:schemeClr val="bg1"/>
                </a:solidFill>
              </a:rPr>
              <a:t>/44</a:t>
            </a:r>
          </a:p>
        </p:txBody>
      </p:sp>
    </p:spTree>
    <p:custDataLst>
      <p:tags r:id="rId1"/>
    </p:custDataLst>
    <p:extLst>
      <p:ext uri="{BB962C8B-B14F-4D97-AF65-F5344CB8AC3E}">
        <p14:creationId xmlns:p14="http://schemas.microsoft.com/office/powerpoint/2010/main" val="422404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 grpId="0" uiExpand="1" animBg="1"/>
      <p:bldP spid="1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3.4|6.8|1.1|3.3"/>
</p:tagLst>
</file>

<file path=ppt/tags/tag10.xml><?xml version="1.0" encoding="utf-8"?>
<p:tagLst xmlns:a="http://schemas.openxmlformats.org/drawingml/2006/main" xmlns:r="http://schemas.openxmlformats.org/officeDocument/2006/relationships" xmlns:p="http://schemas.openxmlformats.org/presentationml/2006/main">
  <p:tag name="TIMING" val="|0.4|2.5|1.9|3.2|3.4|3.8|2.7"/>
</p:tagLst>
</file>

<file path=ppt/tags/tag11.xml><?xml version="1.0" encoding="utf-8"?>
<p:tagLst xmlns:a="http://schemas.openxmlformats.org/drawingml/2006/main" xmlns:r="http://schemas.openxmlformats.org/officeDocument/2006/relationships" xmlns:p="http://schemas.openxmlformats.org/presentationml/2006/main">
  <p:tag name="TIMING" val="|5|24.2|11.7|4.1|2|1.6|1.8|0.5|1.2"/>
</p:tagLst>
</file>

<file path=ppt/tags/tag12.xml><?xml version="1.0" encoding="utf-8"?>
<p:tagLst xmlns:a="http://schemas.openxmlformats.org/drawingml/2006/main" xmlns:r="http://schemas.openxmlformats.org/officeDocument/2006/relationships" xmlns:p="http://schemas.openxmlformats.org/presentationml/2006/main">
  <p:tag name="TIMING" val="|18.9|5.8|7.8|6"/>
</p:tagLst>
</file>

<file path=ppt/tags/tag13.xml><?xml version="1.0" encoding="utf-8"?>
<p:tagLst xmlns:a="http://schemas.openxmlformats.org/drawingml/2006/main" xmlns:r="http://schemas.openxmlformats.org/officeDocument/2006/relationships" xmlns:p="http://schemas.openxmlformats.org/presentationml/2006/main">
  <p:tag name="TIMING" val="|3.9|3.3|5|6.3|4.3|1.6|5.4|0.8|0.6|0.7"/>
</p:tagLst>
</file>

<file path=ppt/tags/tag14.xml><?xml version="1.0" encoding="utf-8"?>
<p:tagLst xmlns:a="http://schemas.openxmlformats.org/drawingml/2006/main" xmlns:r="http://schemas.openxmlformats.org/officeDocument/2006/relationships" xmlns:p="http://schemas.openxmlformats.org/presentationml/2006/main">
  <p:tag name="TIMING" val="|1|6.8|3.6|0.7|0.9|1|0.8|0.7|1.5|0.8|0.5|1.3"/>
</p:tagLst>
</file>

<file path=ppt/tags/tag15.xml><?xml version="1.0" encoding="utf-8"?>
<p:tagLst xmlns:a="http://schemas.openxmlformats.org/drawingml/2006/main" xmlns:r="http://schemas.openxmlformats.org/officeDocument/2006/relationships" xmlns:p="http://schemas.openxmlformats.org/presentationml/2006/main">
  <p:tag name="TIMING" val="|1.3|8.4|7.6|10.2"/>
</p:tagLst>
</file>

<file path=ppt/tags/tag16.xml><?xml version="1.0" encoding="utf-8"?>
<p:tagLst xmlns:a="http://schemas.openxmlformats.org/drawingml/2006/main" xmlns:r="http://schemas.openxmlformats.org/officeDocument/2006/relationships" xmlns:p="http://schemas.openxmlformats.org/presentationml/2006/main">
  <p:tag name="TIMING" val="|31.2|18.2|1|0.4|0.4|0.4|0.3|0.3|0.3|0.3"/>
</p:tagLst>
</file>

<file path=ppt/tags/tag17.xml><?xml version="1.0" encoding="utf-8"?>
<p:tagLst xmlns:a="http://schemas.openxmlformats.org/drawingml/2006/main" xmlns:r="http://schemas.openxmlformats.org/officeDocument/2006/relationships" xmlns:p="http://schemas.openxmlformats.org/presentationml/2006/main">
  <p:tag name="TIMING" val="|14.9|4|1.1"/>
</p:tagLst>
</file>

<file path=ppt/tags/tag18.xml><?xml version="1.0" encoding="utf-8"?>
<p:tagLst xmlns:a="http://schemas.openxmlformats.org/drawingml/2006/main" xmlns:r="http://schemas.openxmlformats.org/officeDocument/2006/relationships" xmlns:p="http://schemas.openxmlformats.org/presentationml/2006/main">
  <p:tag name="TIMING" val="|5.8|2|0.7|0.8|1.6|0.6|1|0.4|0.3|0.3|0.3|0.2|0.4|0.4|0.3|0.4|0.2|0.2|0.2|0.2|0.2|0.2|0.2|0.2|0.2|0.2|0.2"/>
</p:tagLst>
</file>

<file path=ppt/tags/tag19.xml><?xml version="1.0" encoding="utf-8"?>
<p:tagLst xmlns:a="http://schemas.openxmlformats.org/drawingml/2006/main" xmlns:r="http://schemas.openxmlformats.org/officeDocument/2006/relationships" xmlns:p="http://schemas.openxmlformats.org/presentationml/2006/main">
  <p:tag name="TIMING" val="|1.3|0.5|0.4|0.2|8.8|0.4|0.5|0.3|0.5"/>
</p:tagLst>
</file>

<file path=ppt/tags/tag2.xml><?xml version="1.0" encoding="utf-8"?>
<p:tagLst xmlns:a="http://schemas.openxmlformats.org/drawingml/2006/main" xmlns:r="http://schemas.openxmlformats.org/officeDocument/2006/relationships" xmlns:p="http://schemas.openxmlformats.org/presentationml/2006/main">
  <p:tag name="TIMING" val="|1.2|1|2.5|3.7|4.8|0.3|0.3|1.7|0.8|0.3|0.6|0.8"/>
</p:tagLst>
</file>

<file path=ppt/tags/tag20.xml><?xml version="1.0" encoding="utf-8"?>
<p:tagLst xmlns:a="http://schemas.openxmlformats.org/drawingml/2006/main" xmlns:r="http://schemas.openxmlformats.org/officeDocument/2006/relationships" xmlns:p="http://schemas.openxmlformats.org/presentationml/2006/main">
  <p:tag name="TIMING" val="|14.8"/>
</p:tagLst>
</file>

<file path=ppt/tags/tag21.xml><?xml version="1.0" encoding="utf-8"?>
<p:tagLst xmlns:a="http://schemas.openxmlformats.org/drawingml/2006/main" xmlns:r="http://schemas.openxmlformats.org/officeDocument/2006/relationships" xmlns:p="http://schemas.openxmlformats.org/presentationml/2006/main">
  <p:tag name="TIMING" val="|17.6"/>
</p:tagLst>
</file>

<file path=ppt/tags/tag22.xml><?xml version="1.0" encoding="utf-8"?>
<p:tagLst xmlns:a="http://schemas.openxmlformats.org/drawingml/2006/main" xmlns:r="http://schemas.openxmlformats.org/officeDocument/2006/relationships" xmlns:p="http://schemas.openxmlformats.org/presentationml/2006/main">
  <p:tag name="TIMING" val="|5.4|3.4|3.9"/>
</p:tagLst>
</file>

<file path=ppt/tags/tag23.xml><?xml version="1.0" encoding="utf-8"?>
<p:tagLst xmlns:a="http://schemas.openxmlformats.org/drawingml/2006/main" xmlns:r="http://schemas.openxmlformats.org/officeDocument/2006/relationships" xmlns:p="http://schemas.openxmlformats.org/presentationml/2006/main">
  <p:tag name="TIMING" val="|6"/>
</p:tagLst>
</file>

<file path=ppt/tags/tag24.xml><?xml version="1.0" encoding="utf-8"?>
<p:tagLst xmlns:a="http://schemas.openxmlformats.org/drawingml/2006/main" xmlns:r="http://schemas.openxmlformats.org/officeDocument/2006/relationships" xmlns:p="http://schemas.openxmlformats.org/presentationml/2006/main">
  <p:tag name="TIMING" val="|16.4|10.7"/>
</p:tagLst>
</file>

<file path=ppt/tags/tag25.xml><?xml version="1.0" encoding="utf-8"?>
<p:tagLst xmlns:a="http://schemas.openxmlformats.org/drawingml/2006/main" xmlns:r="http://schemas.openxmlformats.org/officeDocument/2006/relationships" xmlns:p="http://schemas.openxmlformats.org/presentationml/2006/main">
  <p:tag name="TIMING" val="|36.5|1|0.6|0.4"/>
</p:tagLst>
</file>

<file path=ppt/tags/tag26.xml><?xml version="1.0" encoding="utf-8"?>
<p:tagLst xmlns:a="http://schemas.openxmlformats.org/drawingml/2006/main" xmlns:r="http://schemas.openxmlformats.org/officeDocument/2006/relationships" xmlns:p="http://schemas.openxmlformats.org/presentationml/2006/main">
  <p:tag name="TIMING" val="|54.6|16"/>
</p:tagLst>
</file>

<file path=ppt/tags/tag27.xml><?xml version="1.0" encoding="utf-8"?>
<p:tagLst xmlns:a="http://schemas.openxmlformats.org/drawingml/2006/main" xmlns:r="http://schemas.openxmlformats.org/officeDocument/2006/relationships" xmlns:p="http://schemas.openxmlformats.org/presentationml/2006/main">
  <p:tag name="TIMING" val="|1.7|0.8|0.3|0.5|0.7|9.9"/>
</p:tagLst>
</file>

<file path=ppt/tags/tag28.xml><?xml version="1.0" encoding="utf-8"?>
<p:tagLst xmlns:a="http://schemas.openxmlformats.org/drawingml/2006/main" xmlns:r="http://schemas.openxmlformats.org/officeDocument/2006/relationships" xmlns:p="http://schemas.openxmlformats.org/presentationml/2006/main">
  <p:tag name="TIMING" val="|1.7"/>
</p:tagLst>
</file>

<file path=ppt/tags/tag29.xml><?xml version="1.0" encoding="utf-8"?>
<p:tagLst xmlns:a="http://schemas.openxmlformats.org/drawingml/2006/main" xmlns:r="http://schemas.openxmlformats.org/officeDocument/2006/relationships" xmlns:p="http://schemas.openxmlformats.org/presentationml/2006/main">
  <p:tag name="TIMING" val="|31.8|1.7|1.5"/>
</p:tagLst>
</file>

<file path=ppt/tags/tag3.xml><?xml version="1.0" encoding="utf-8"?>
<p:tagLst xmlns:a="http://schemas.openxmlformats.org/drawingml/2006/main" xmlns:r="http://schemas.openxmlformats.org/officeDocument/2006/relationships" xmlns:p="http://schemas.openxmlformats.org/presentationml/2006/main">
  <p:tag name="TIMING" val="|1.3|1.6|0.7|0.5|0.6|0.3|1.2|4.4|0.3|0.4|0.2|0.1|0.3|0.2|0.3|1.1|0.3|0.4|0.3|0.3|0.2|0.3|0.6|0.3|0.2|0.3|0.4"/>
</p:tagLst>
</file>

<file path=ppt/tags/tag4.xml><?xml version="1.0" encoding="utf-8"?>
<p:tagLst xmlns:a="http://schemas.openxmlformats.org/drawingml/2006/main" xmlns:r="http://schemas.openxmlformats.org/officeDocument/2006/relationships" xmlns:p="http://schemas.openxmlformats.org/presentationml/2006/main">
  <p:tag name="TIMING" val="|0.8|0.3|0.8|0.5|0.3|0.3|0.3|0.7|3.1|0.7"/>
</p:tagLst>
</file>

<file path=ppt/tags/tag5.xml><?xml version="1.0" encoding="utf-8"?>
<p:tagLst xmlns:a="http://schemas.openxmlformats.org/drawingml/2006/main" xmlns:r="http://schemas.openxmlformats.org/officeDocument/2006/relationships" xmlns:p="http://schemas.openxmlformats.org/presentationml/2006/main">
  <p:tag name="TIMING" val="|0.8|1.6|1.2|1.1|0.5|0.8|0.3|0.4|2.8|0.5|1.8|0.3|0.5|0.3|0.3|2|0.6|0.6|0.3|1"/>
</p:tagLst>
</file>

<file path=ppt/tags/tag6.xml><?xml version="1.0" encoding="utf-8"?>
<p:tagLst xmlns:a="http://schemas.openxmlformats.org/drawingml/2006/main" xmlns:r="http://schemas.openxmlformats.org/officeDocument/2006/relationships" xmlns:p="http://schemas.openxmlformats.org/presentationml/2006/main">
  <p:tag name="TIMING" val="|7.5|1.6"/>
</p:tagLst>
</file>

<file path=ppt/tags/tag7.xml><?xml version="1.0" encoding="utf-8"?>
<p:tagLst xmlns:a="http://schemas.openxmlformats.org/drawingml/2006/main" xmlns:r="http://schemas.openxmlformats.org/officeDocument/2006/relationships" xmlns:p="http://schemas.openxmlformats.org/presentationml/2006/main">
  <p:tag name="TIMING" val="|11.2"/>
</p:tagLst>
</file>

<file path=ppt/tags/tag8.xml><?xml version="1.0" encoding="utf-8"?>
<p:tagLst xmlns:a="http://schemas.openxmlformats.org/drawingml/2006/main" xmlns:r="http://schemas.openxmlformats.org/officeDocument/2006/relationships" xmlns:p="http://schemas.openxmlformats.org/presentationml/2006/main">
  <p:tag name="TIMING" val="|2.8"/>
</p:tagLst>
</file>

<file path=ppt/tags/tag9.xml><?xml version="1.0" encoding="utf-8"?>
<p:tagLst xmlns:a="http://schemas.openxmlformats.org/drawingml/2006/main" xmlns:r="http://schemas.openxmlformats.org/officeDocument/2006/relationships" xmlns:p="http://schemas.openxmlformats.org/presentationml/2006/main">
  <p:tag name="TIMING" val="|12.6|8.3|4.5|0.9|1.5|3"/>
</p:tagLst>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1553</TotalTime>
  <Words>7164</Words>
  <Application>Microsoft Office PowerPoint</Application>
  <PresentationFormat>On-screen Show (16:9)</PresentationFormat>
  <Paragraphs>1401</Paragraphs>
  <Slides>44</Slides>
  <Notes>44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Open Sans</vt:lpstr>
      <vt:lpstr>Consolas</vt:lpstr>
      <vt:lpstr>Arial</vt:lpstr>
      <vt:lpstr>Droid Sans</vt:lpstr>
      <vt:lpstr>simple-light-2</vt:lpstr>
      <vt:lpstr>PowerPoint Presentation</vt:lpstr>
      <vt:lpstr>Introducción</vt:lpstr>
      <vt:lpstr>1) Conoce tu hardware: CPU</vt:lpstr>
      <vt:lpstr>1) Conoce tu hardware: CPU</vt:lpstr>
      <vt:lpstr>1) Conoce tu hardware: CPU</vt:lpstr>
      <vt:lpstr>1) Conoce tu hardware: CPU</vt:lpstr>
      <vt:lpstr>1) Conoce tu hardware: CPU</vt:lpstr>
      <vt:lpstr>1) Conoce tu hardware: CPU</vt:lpstr>
      <vt:lpstr>1) Conoce tu hardware: CPU</vt:lpstr>
      <vt:lpstr>1) Conoce tu hardware: CPU</vt:lpstr>
      <vt:lpstr>1) Conoce tu hardware: CPU</vt:lpstr>
      <vt:lpstr>2) Conoce tu hardware: Memoria</vt:lpstr>
      <vt:lpstr>2) Conoce tu hardware: Memoria</vt:lpstr>
      <vt:lpstr>2) Conoce tu hardware: Memoria</vt:lpstr>
      <vt:lpstr>2) Conoce tu hardware: Memoria</vt:lpstr>
      <vt:lpstr>2) Conoce tu hardware: Memoria</vt:lpstr>
      <vt:lpstr>3) Conoce tus números </vt:lpstr>
      <vt:lpstr>3) Conoce tus números </vt:lpstr>
      <vt:lpstr>Cosas que conocer, por ahora…</vt:lpstr>
      <vt:lpstr>4) Conoce tus herramientas</vt:lpstr>
      <vt:lpstr>4) Conoce tus herramientas</vt:lpstr>
      <vt:lpstr>4) Conoce tus herramientas</vt:lpstr>
      <vt:lpstr>5) Conoce tus algoritmos</vt:lpstr>
      <vt:lpstr>5) Conoce tus algoritmos</vt:lpstr>
      <vt:lpstr>5) Conoce tus algoritmos</vt:lpstr>
      <vt:lpstr>5) Conoce tus algoritmos</vt:lpstr>
      <vt:lpstr>5) Conoce tus algoritmos</vt:lpstr>
      <vt:lpstr>5) Conoce tus algoritmos</vt:lpstr>
      <vt:lpstr>5) Conoce tus algoritmos</vt:lpstr>
      <vt:lpstr>5) Conoce tus algoritmos</vt:lpstr>
      <vt:lpstr>5) Conoce tus algoritmos</vt:lpstr>
      <vt:lpstr>6) Conoce tus estructuras de datos  </vt:lpstr>
      <vt:lpstr>6) Conoce tus estructuras de datos</vt:lpstr>
      <vt:lpstr>6) Conoce tus estructuras de datos</vt:lpstr>
      <vt:lpstr>6) Conoce tus estructuras de datos</vt:lpstr>
      <vt:lpstr>6) Conoce tus estructuras de datos</vt:lpstr>
      <vt:lpstr>6) Conoce tus estructuras de datos</vt:lpstr>
      <vt:lpstr>6) Conoce tus estructuras de datos</vt:lpstr>
      <vt:lpstr>6) Conoce tus estructuras de datos</vt:lpstr>
      <vt:lpstr>7) Conoce tu problema</vt:lpstr>
      <vt:lpstr>7) Conoce tu problema</vt:lpstr>
      <vt:lpstr>7) Conoce tu problema</vt:lpstr>
      <vt:lpstr>Sietes cosas que conocer para usar major la CPU en tus apps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¿Cómo salvar al mundo programando?</dc:title>
  <dc:creator>Huertas Delgado, Juan Miguel</dc:creator>
  <cp:lastModifiedBy>Huertas Delgado, Juan Miguel</cp:lastModifiedBy>
  <cp:revision>153</cp:revision>
  <dcterms:modified xsi:type="dcterms:W3CDTF">2017-12-04T09:28:31Z</dcterms:modified>
</cp:coreProperties>
</file>