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63" r:id="rId4"/>
    <p:sldId id="259" r:id="rId5"/>
    <p:sldId id="260" r:id="rId6"/>
    <p:sldId id="264" r:id="rId7"/>
    <p:sldId id="274" r:id="rId8"/>
    <p:sldId id="289" r:id="rId9"/>
    <p:sldId id="257" r:id="rId10"/>
    <p:sldId id="261" r:id="rId11"/>
  </p:sldIdLst>
  <p:sldSz cx="9144000" cy="5143500" type="screen16x9"/>
  <p:notesSz cx="6858000" cy="9144000"/>
  <p:embeddedFontLst>
    <p:embeddedFont>
      <p:font typeface="Actor" panose="020B0604020202020204" charset="0"/>
      <p:regular r:id="rId13"/>
    </p:embeddedFont>
    <p:embeddedFont>
      <p:font typeface="Anton" pitchFamily="2" charset="0"/>
      <p:regular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Ebrima" panose="02000000000000000000" pitchFamily="2" charset="0"/>
      <p:regular r:id="rId19"/>
      <p:bold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  <p:embeddedFont>
      <p:font typeface="Itim" panose="020B0604020202020204" charset="-34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6F7AC4-9D20-4A35-AB4C-93E8C537B460}">
  <a:tblStyle styleId="{C96F7AC4-9D20-4A35-AB4C-93E8C537B4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2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97767bb796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97767bb796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356150" y="150"/>
            <a:ext cx="3787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1079092"/>
            <a:ext cx="4982700" cy="2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100" y="3683700"/>
            <a:ext cx="49827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460625" y="3600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21650" y="473196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-2417472">
            <a:off x="4291075" y="4427863"/>
            <a:ext cx="307888" cy="351140"/>
            <a:chOff x="3680075" y="4212600"/>
            <a:chExt cx="307875" cy="351125"/>
          </a:xfrm>
        </p:grpSpPr>
        <p:sp>
          <p:nvSpPr>
            <p:cNvPr id="15" name="Google Shape;15;p2"/>
            <p:cNvSpPr/>
            <p:nvPr/>
          </p:nvSpPr>
          <p:spPr>
            <a:xfrm>
              <a:off x="3784025" y="4457200"/>
              <a:ext cx="99975" cy="32100"/>
            </a:xfrm>
            <a:custGeom>
              <a:avLst/>
              <a:gdLst/>
              <a:ahLst/>
              <a:cxnLst/>
              <a:rect l="l" t="t" r="r" b="b"/>
              <a:pathLst>
                <a:path w="3999" h="1284" extrusionOk="0">
                  <a:moveTo>
                    <a:pt x="0" y="0"/>
                  </a:moveTo>
                  <a:lnTo>
                    <a:pt x="0" y="1284"/>
                  </a:lnTo>
                  <a:cubicBezTo>
                    <a:pt x="666" y="1094"/>
                    <a:pt x="1327" y="997"/>
                    <a:pt x="1996" y="997"/>
                  </a:cubicBezTo>
                  <a:cubicBezTo>
                    <a:pt x="2652" y="997"/>
                    <a:pt x="3315" y="1091"/>
                    <a:pt x="3999" y="1284"/>
                  </a:cubicBezTo>
                  <a:lnTo>
                    <a:pt x="3999" y="0"/>
                  </a:lnTo>
                  <a:cubicBezTo>
                    <a:pt x="3343" y="189"/>
                    <a:pt x="2682" y="287"/>
                    <a:pt x="2010" y="287"/>
                  </a:cubicBezTo>
                  <a:cubicBezTo>
                    <a:pt x="1352" y="287"/>
                    <a:pt x="684" y="19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80075" y="4339600"/>
              <a:ext cx="307875" cy="224125"/>
            </a:xfrm>
            <a:custGeom>
              <a:avLst/>
              <a:gdLst/>
              <a:ahLst/>
              <a:cxnLst/>
              <a:rect l="l" t="t" r="r" b="b"/>
              <a:pathLst>
                <a:path w="12315" h="8965" extrusionOk="0">
                  <a:moveTo>
                    <a:pt x="8581" y="3727"/>
                  </a:moveTo>
                  <a:cubicBezTo>
                    <a:pt x="8799" y="3727"/>
                    <a:pt x="8988" y="3900"/>
                    <a:pt x="8988" y="4135"/>
                  </a:cubicBezTo>
                  <a:lnTo>
                    <a:pt x="8988" y="6557"/>
                  </a:lnTo>
                  <a:cubicBezTo>
                    <a:pt x="8988" y="6792"/>
                    <a:pt x="8799" y="6964"/>
                    <a:pt x="8581" y="6964"/>
                  </a:cubicBezTo>
                  <a:cubicBezTo>
                    <a:pt x="8528" y="6964"/>
                    <a:pt x="8473" y="6954"/>
                    <a:pt x="8418" y="6932"/>
                  </a:cubicBezTo>
                  <a:cubicBezTo>
                    <a:pt x="8418" y="6932"/>
                    <a:pt x="7392" y="6526"/>
                    <a:pt x="6159" y="6526"/>
                  </a:cubicBezTo>
                  <a:cubicBezTo>
                    <a:pt x="4938" y="6526"/>
                    <a:pt x="3916" y="6932"/>
                    <a:pt x="3897" y="6932"/>
                  </a:cubicBezTo>
                  <a:cubicBezTo>
                    <a:pt x="3846" y="6954"/>
                    <a:pt x="3793" y="6964"/>
                    <a:pt x="3742" y="6964"/>
                  </a:cubicBezTo>
                  <a:cubicBezTo>
                    <a:pt x="3530" y="6964"/>
                    <a:pt x="3331" y="6792"/>
                    <a:pt x="3331" y="6557"/>
                  </a:cubicBezTo>
                  <a:lnTo>
                    <a:pt x="3331" y="4135"/>
                  </a:lnTo>
                  <a:cubicBezTo>
                    <a:pt x="3331" y="3900"/>
                    <a:pt x="3530" y="3727"/>
                    <a:pt x="3742" y="3727"/>
                  </a:cubicBezTo>
                  <a:cubicBezTo>
                    <a:pt x="3793" y="3727"/>
                    <a:pt x="3846" y="3738"/>
                    <a:pt x="3897" y="3760"/>
                  </a:cubicBezTo>
                  <a:cubicBezTo>
                    <a:pt x="3916" y="3760"/>
                    <a:pt x="4938" y="4166"/>
                    <a:pt x="6159" y="4166"/>
                  </a:cubicBezTo>
                  <a:cubicBezTo>
                    <a:pt x="7392" y="4166"/>
                    <a:pt x="8418" y="3760"/>
                    <a:pt x="8418" y="3760"/>
                  </a:cubicBezTo>
                  <a:cubicBezTo>
                    <a:pt x="8473" y="3738"/>
                    <a:pt x="8528" y="3727"/>
                    <a:pt x="8581" y="3727"/>
                  </a:cubicBezTo>
                  <a:close/>
                  <a:moveTo>
                    <a:pt x="457" y="1"/>
                  </a:moveTo>
                  <a:cubicBezTo>
                    <a:pt x="200" y="1"/>
                    <a:pt x="0" y="228"/>
                    <a:pt x="46" y="495"/>
                  </a:cubicBezTo>
                  <a:lnTo>
                    <a:pt x="1591" y="8637"/>
                  </a:lnTo>
                  <a:cubicBezTo>
                    <a:pt x="1622" y="8832"/>
                    <a:pt x="1802" y="8964"/>
                    <a:pt x="1997" y="8964"/>
                  </a:cubicBezTo>
                  <a:lnTo>
                    <a:pt x="10334" y="8964"/>
                  </a:lnTo>
                  <a:cubicBezTo>
                    <a:pt x="10529" y="8964"/>
                    <a:pt x="10693" y="8832"/>
                    <a:pt x="10743" y="8637"/>
                  </a:cubicBezTo>
                  <a:lnTo>
                    <a:pt x="12269" y="495"/>
                  </a:lnTo>
                  <a:cubicBezTo>
                    <a:pt x="12315" y="228"/>
                    <a:pt x="12115" y="1"/>
                    <a:pt x="11869" y="1"/>
                  </a:cubicBezTo>
                  <a:cubicBezTo>
                    <a:pt x="11846" y="1"/>
                    <a:pt x="11821" y="3"/>
                    <a:pt x="11797" y="7"/>
                  </a:cubicBezTo>
                  <a:lnTo>
                    <a:pt x="9163" y="460"/>
                  </a:lnTo>
                  <a:cubicBezTo>
                    <a:pt x="9019" y="479"/>
                    <a:pt x="8890" y="592"/>
                    <a:pt x="8840" y="737"/>
                  </a:cubicBezTo>
                  <a:cubicBezTo>
                    <a:pt x="8824" y="819"/>
                    <a:pt x="8223" y="2640"/>
                    <a:pt x="6159" y="2640"/>
                  </a:cubicBezTo>
                  <a:cubicBezTo>
                    <a:pt x="4092" y="2640"/>
                    <a:pt x="3507" y="819"/>
                    <a:pt x="3491" y="737"/>
                  </a:cubicBezTo>
                  <a:cubicBezTo>
                    <a:pt x="3444" y="592"/>
                    <a:pt x="3312" y="479"/>
                    <a:pt x="3167" y="460"/>
                  </a:cubicBezTo>
                  <a:lnTo>
                    <a:pt x="534" y="7"/>
                  </a:lnTo>
                  <a:cubicBezTo>
                    <a:pt x="508" y="3"/>
                    <a:pt x="482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95025" y="4229950"/>
              <a:ext cx="28800" cy="154125"/>
            </a:xfrm>
            <a:custGeom>
              <a:avLst/>
              <a:gdLst/>
              <a:ahLst/>
              <a:cxnLst/>
              <a:rect l="l" t="t" r="r" b="b"/>
              <a:pathLst>
                <a:path w="1152" h="6165" extrusionOk="0">
                  <a:moveTo>
                    <a:pt x="417" y="1"/>
                  </a:moveTo>
                  <a:cubicBezTo>
                    <a:pt x="205" y="1"/>
                    <a:pt x="1" y="170"/>
                    <a:pt x="1" y="410"/>
                  </a:cubicBezTo>
                  <a:lnTo>
                    <a:pt x="1" y="5466"/>
                  </a:lnTo>
                  <a:cubicBezTo>
                    <a:pt x="309" y="5856"/>
                    <a:pt x="684" y="6082"/>
                    <a:pt x="1152" y="6164"/>
                  </a:cubicBezTo>
                  <a:lnTo>
                    <a:pt x="1152" y="621"/>
                  </a:lnTo>
                  <a:cubicBezTo>
                    <a:pt x="1152" y="492"/>
                    <a:pt x="1089" y="359"/>
                    <a:pt x="976" y="281"/>
                  </a:cubicBezTo>
                  <a:lnTo>
                    <a:pt x="633" y="67"/>
                  </a:lnTo>
                  <a:cubicBezTo>
                    <a:pt x="565" y="21"/>
                    <a:pt x="49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4575" y="4212600"/>
              <a:ext cx="28900" cy="171475"/>
            </a:xfrm>
            <a:custGeom>
              <a:avLst/>
              <a:gdLst/>
              <a:ahLst/>
              <a:cxnLst/>
              <a:rect l="l" t="t" r="r" b="b"/>
              <a:pathLst>
                <a:path w="1156" h="6859" extrusionOk="0">
                  <a:moveTo>
                    <a:pt x="730" y="1"/>
                  </a:moveTo>
                  <a:cubicBezTo>
                    <a:pt x="648" y="1"/>
                    <a:pt x="564" y="25"/>
                    <a:pt x="488" y="78"/>
                  </a:cubicBezTo>
                  <a:lnTo>
                    <a:pt x="165" y="339"/>
                  </a:lnTo>
                  <a:cubicBezTo>
                    <a:pt x="48" y="406"/>
                    <a:pt x="1" y="535"/>
                    <a:pt x="1" y="663"/>
                  </a:cubicBezTo>
                  <a:lnTo>
                    <a:pt x="1" y="6858"/>
                  </a:lnTo>
                  <a:cubicBezTo>
                    <a:pt x="438" y="6776"/>
                    <a:pt x="828" y="6566"/>
                    <a:pt x="1156" y="6160"/>
                  </a:cubicBezTo>
                  <a:lnTo>
                    <a:pt x="1156" y="421"/>
                  </a:lnTo>
                  <a:cubicBezTo>
                    <a:pt x="1156" y="172"/>
                    <a:pt x="949" y="1"/>
                    <a:pt x="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93725" y="4235375"/>
              <a:ext cx="28900" cy="100325"/>
            </a:xfrm>
            <a:custGeom>
              <a:avLst/>
              <a:gdLst/>
              <a:ahLst/>
              <a:cxnLst/>
              <a:rect l="l" t="t" r="r" b="b"/>
              <a:pathLst>
                <a:path w="1156" h="4013" extrusionOk="0">
                  <a:moveTo>
                    <a:pt x="428" y="0"/>
                  </a:moveTo>
                  <a:cubicBezTo>
                    <a:pt x="394" y="0"/>
                    <a:pt x="359" y="5"/>
                    <a:pt x="325" y="14"/>
                  </a:cubicBezTo>
                  <a:cubicBezTo>
                    <a:pt x="130" y="45"/>
                    <a:pt x="1" y="224"/>
                    <a:pt x="1" y="404"/>
                  </a:cubicBezTo>
                  <a:lnTo>
                    <a:pt x="1" y="4012"/>
                  </a:lnTo>
                  <a:cubicBezTo>
                    <a:pt x="149" y="3915"/>
                    <a:pt x="309" y="3848"/>
                    <a:pt x="473" y="3817"/>
                  </a:cubicBezTo>
                  <a:lnTo>
                    <a:pt x="1156" y="3704"/>
                  </a:lnTo>
                  <a:lnTo>
                    <a:pt x="1156" y="1071"/>
                  </a:lnTo>
                  <a:cubicBezTo>
                    <a:pt x="1156" y="1005"/>
                    <a:pt x="1140" y="942"/>
                    <a:pt x="1105" y="876"/>
                  </a:cubicBezTo>
                  <a:lnTo>
                    <a:pt x="781" y="224"/>
                  </a:lnTo>
                  <a:cubicBezTo>
                    <a:pt x="715" y="79"/>
                    <a:pt x="575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43275" y="4268125"/>
              <a:ext cx="28900" cy="56150"/>
            </a:xfrm>
            <a:custGeom>
              <a:avLst/>
              <a:gdLst/>
              <a:ahLst/>
              <a:cxnLst/>
              <a:rect l="l" t="t" r="r" b="b"/>
              <a:pathLst>
                <a:path w="1156" h="2246" extrusionOk="0">
                  <a:moveTo>
                    <a:pt x="735" y="1"/>
                  </a:moveTo>
                  <a:cubicBezTo>
                    <a:pt x="658" y="1"/>
                    <a:pt x="579" y="22"/>
                    <a:pt x="508" y="69"/>
                  </a:cubicBezTo>
                  <a:lnTo>
                    <a:pt x="180" y="295"/>
                  </a:lnTo>
                  <a:cubicBezTo>
                    <a:pt x="67" y="362"/>
                    <a:pt x="1" y="490"/>
                    <a:pt x="1" y="639"/>
                  </a:cubicBezTo>
                  <a:lnTo>
                    <a:pt x="1" y="2246"/>
                  </a:lnTo>
                  <a:lnTo>
                    <a:pt x="1155" y="2051"/>
                  </a:lnTo>
                  <a:lnTo>
                    <a:pt x="1155" y="412"/>
                  </a:lnTo>
                  <a:cubicBezTo>
                    <a:pt x="1155" y="170"/>
                    <a:pt x="951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45775" y="4240925"/>
              <a:ext cx="28525" cy="94775"/>
            </a:xfrm>
            <a:custGeom>
              <a:avLst/>
              <a:gdLst/>
              <a:ahLst/>
              <a:cxnLst/>
              <a:rect l="l" t="t" r="r" b="b"/>
              <a:pathLst>
                <a:path w="1141" h="3791" extrusionOk="0">
                  <a:moveTo>
                    <a:pt x="410" y="0"/>
                  </a:moveTo>
                  <a:cubicBezTo>
                    <a:pt x="196" y="0"/>
                    <a:pt x="1" y="169"/>
                    <a:pt x="1" y="408"/>
                  </a:cubicBezTo>
                  <a:lnTo>
                    <a:pt x="1" y="3482"/>
                  </a:lnTo>
                  <a:lnTo>
                    <a:pt x="668" y="3595"/>
                  </a:lnTo>
                  <a:cubicBezTo>
                    <a:pt x="847" y="3626"/>
                    <a:pt x="1011" y="3693"/>
                    <a:pt x="1140" y="3790"/>
                  </a:cubicBezTo>
                  <a:lnTo>
                    <a:pt x="1140" y="623"/>
                  </a:lnTo>
                  <a:cubicBezTo>
                    <a:pt x="1140" y="490"/>
                    <a:pt x="1074" y="361"/>
                    <a:pt x="961" y="279"/>
                  </a:cubicBezTo>
                  <a:lnTo>
                    <a:pt x="637" y="69"/>
                  </a:lnTo>
                  <a:cubicBezTo>
                    <a:pt x="564" y="22"/>
                    <a:pt x="486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96250" y="4262875"/>
              <a:ext cx="28875" cy="61400"/>
            </a:xfrm>
            <a:custGeom>
              <a:avLst/>
              <a:gdLst/>
              <a:ahLst/>
              <a:cxnLst/>
              <a:rect l="l" t="t" r="r" b="b"/>
              <a:pathLst>
                <a:path w="1155" h="2456" extrusionOk="0">
                  <a:moveTo>
                    <a:pt x="739" y="0"/>
                  </a:moveTo>
                  <a:cubicBezTo>
                    <a:pt x="664" y="0"/>
                    <a:pt x="588" y="21"/>
                    <a:pt x="519" y="68"/>
                  </a:cubicBezTo>
                  <a:lnTo>
                    <a:pt x="180" y="279"/>
                  </a:lnTo>
                  <a:cubicBezTo>
                    <a:pt x="66" y="361"/>
                    <a:pt x="0" y="490"/>
                    <a:pt x="0" y="622"/>
                  </a:cubicBezTo>
                  <a:lnTo>
                    <a:pt x="0" y="2261"/>
                  </a:lnTo>
                  <a:lnTo>
                    <a:pt x="1155" y="2456"/>
                  </a:lnTo>
                  <a:lnTo>
                    <a:pt x="1155" y="408"/>
                  </a:lnTo>
                  <a:cubicBezTo>
                    <a:pt x="1155" y="169"/>
                    <a:pt x="951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735229">
            <a:off x="872473" y="4427897"/>
            <a:ext cx="186977" cy="351053"/>
            <a:chOff x="4730050" y="4212675"/>
            <a:chExt cx="186975" cy="351050"/>
          </a:xfrm>
        </p:grpSpPr>
        <p:sp>
          <p:nvSpPr>
            <p:cNvPr id="24" name="Google Shape;24;p2"/>
            <p:cNvSpPr/>
            <p:nvPr/>
          </p:nvSpPr>
          <p:spPr>
            <a:xfrm>
              <a:off x="4730050" y="4387650"/>
              <a:ext cx="186975" cy="176075"/>
            </a:xfrm>
            <a:custGeom>
              <a:avLst/>
              <a:gdLst/>
              <a:ahLst/>
              <a:cxnLst/>
              <a:rect l="l" t="t" r="r" b="b"/>
              <a:pathLst>
                <a:path w="7479" h="7043" extrusionOk="0">
                  <a:moveTo>
                    <a:pt x="441" y="1"/>
                  </a:moveTo>
                  <a:cubicBezTo>
                    <a:pt x="195" y="1"/>
                    <a:pt x="0" y="231"/>
                    <a:pt x="51" y="473"/>
                  </a:cubicBezTo>
                  <a:lnTo>
                    <a:pt x="488" y="3106"/>
                  </a:lnTo>
                  <a:cubicBezTo>
                    <a:pt x="519" y="3301"/>
                    <a:pt x="683" y="3449"/>
                    <a:pt x="878" y="3449"/>
                  </a:cubicBezTo>
                  <a:lnTo>
                    <a:pt x="1397" y="3449"/>
                  </a:lnTo>
                  <a:lnTo>
                    <a:pt x="1884" y="6699"/>
                  </a:lnTo>
                  <a:cubicBezTo>
                    <a:pt x="1904" y="6894"/>
                    <a:pt x="2080" y="7042"/>
                    <a:pt x="2294" y="7042"/>
                  </a:cubicBezTo>
                  <a:lnTo>
                    <a:pt x="5185" y="7042"/>
                  </a:lnTo>
                  <a:cubicBezTo>
                    <a:pt x="5395" y="7042"/>
                    <a:pt x="5575" y="6894"/>
                    <a:pt x="5591" y="6699"/>
                  </a:cubicBezTo>
                  <a:lnTo>
                    <a:pt x="6078" y="3449"/>
                  </a:lnTo>
                  <a:lnTo>
                    <a:pt x="6585" y="3449"/>
                  </a:lnTo>
                  <a:cubicBezTo>
                    <a:pt x="6796" y="3449"/>
                    <a:pt x="6956" y="3301"/>
                    <a:pt x="6991" y="3106"/>
                  </a:cubicBezTo>
                  <a:lnTo>
                    <a:pt x="7428" y="473"/>
                  </a:lnTo>
                  <a:cubicBezTo>
                    <a:pt x="7479" y="231"/>
                    <a:pt x="7284" y="1"/>
                    <a:pt x="7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36575" y="4212675"/>
              <a:ext cx="173925" cy="154325"/>
            </a:xfrm>
            <a:custGeom>
              <a:avLst/>
              <a:gdLst/>
              <a:ahLst/>
              <a:cxnLst/>
              <a:rect l="l" t="t" r="r" b="b"/>
              <a:pathLst>
                <a:path w="6957" h="6173" extrusionOk="0">
                  <a:moveTo>
                    <a:pt x="3481" y="1"/>
                  </a:moveTo>
                  <a:cubicBezTo>
                    <a:pt x="3447" y="1"/>
                    <a:pt x="3413" y="5"/>
                    <a:pt x="3379" y="13"/>
                  </a:cubicBezTo>
                  <a:cubicBezTo>
                    <a:pt x="2357" y="270"/>
                    <a:pt x="648" y="1717"/>
                    <a:pt x="648" y="2857"/>
                  </a:cubicBezTo>
                  <a:cubicBezTo>
                    <a:pt x="648" y="3083"/>
                    <a:pt x="699" y="3313"/>
                    <a:pt x="781" y="3524"/>
                  </a:cubicBezTo>
                  <a:cubicBezTo>
                    <a:pt x="278" y="3879"/>
                    <a:pt x="1" y="4417"/>
                    <a:pt x="1" y="5049"/>
                  </a:cubicBezTo>
                  <a:cubicBezTo>
                    <a:pt x="1" y="5490"/>
                    <a:pt x="98" y="5864"/>
                    <a:pt x="278" y="6173"/>
                  </a:cubicBezTo>
                  <a:lnTo>
                    <a:pt x="6679" y="6173"/>
                  </a:lnTo>
                  <a:cubicBezTo>
                    <a:pt x="6859" y="5864"/>
                    <a:pt x="6956" y="5490"/>
                    <a:pt x="6956" y="5049"/>
                  </a:cubicBezTo>
                  <a:cubicBezTo>
                    <a:pt x="6956" y="4515"/>
                    <a:pt x="6679" y="3996"/>
                    <a:pt x="6160" y="3606"/>
                  </a:cubicBezTo>
                  <a:cubicBezTo>
                    <a:pt x="5591" y="3149"/>
                    <a:pt x="4811" y="2857"/>
                    <a:pt x="4062" y="2759"/>
                  </a:cubicBezTo>
                  <a:cubicBezTo>
                    <a:pt x="3835" y="2728"/>
                    <a:pt x="3656" y="2533"/>
                    <a:pt x="3672" y="2318"/>
                  </a:cubicBezTo>
                  <a:cubicBezTo>
                    <a:pt x="3690" y="2101"/>
                    <a:pt x="3871" y="1927"/>
                    <a:pt x="4085" y="1927"/>
                  </a:cubicBezTo>
                  <a:cubicBezTo>
                    <a:pt x="4094" y="1927"/>
                    <a:pt x="4103" y="1928"/>
                    <a:pt x="4112" y="1928"/>
                  </a:cubicBezTo>
                  <a:cubicBezTo>
                    <a:pt x="4924" y="1979"/>
                    <a:pt x="5755" y="2353"/>
                    <a:pt x="6289" y="2728"/>
                  </a:cubicBezTo>
                  <a:cubicBezTo>
                    <a:pt x="6274" y="2385"/>
                    <a:pt x="6110" y="2076"/>
                    <a:pt x="5837" y="1815"/>
                  </a:cubicBezTo>
                  <a:cubicBezTo>
                    <a:pt x="5201" y="1245"/>
                    <a:pt x="4128" y="1070"/>
                    <a:pt x="3867" y="290"/>
                  </a:cubicBezTo>
                  <a:cubicBezTo>
                    <a:pt x="3814" y="109"/>
                    <a:pt x="3657" y="1"/>
                    <a:pt x="3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1435463" y="2892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8283075" y="460338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700375" y="2486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8377050" y="72942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18"/>
          <p:cNvGrpSpPr/>
          <p:nvPr/>
        </p:nvGrpSpPr>
        <p:grpSpPr>
          <a:xfrm rot="1764780">
            <a:off x="7874006" y="375997"/>
            <a:ext cx="351149" cy="327999"/>
            <a:chOff x="4166025" y="2933700"/>
            <a:chExt cx="351150" cy="328000"/>
          </a:xfrm>
        </p:grpSpPr>
        <p:sp>
          <p:nvSpPr>
            <p:cNvPr id="294" name="Google Shape;294;p18"/>
            <p:cNvSpPr/>
            <p:nvPr/>
          </p:nvSpPr>
          <p:spPr>
            <a:xfrm>
              <a:off x="4412675" y="3138900"/>
              <a:ext cx="45100" cy="17975"/>
            </a:xfrm>
            <a:custGeom>
              <a:avLst/>
              <a:gdLst/>
              <a:ahLst/>
              <a:cxnLst/>
              <a:rect l="l" t="t" r="r" b="b"/>
              <a:pathLst>
                <a:path w="1804" h="719" extrusionOk="0">
                  <a:moveTo>
                    <a:pt x="1" y="0"/>
                  </a:moveTo>
                  <a:lnTo>
                    <a:pt x="1" y="718"/>
                  </a:lnTo>
                  <a:lnTo>
                    <a:pt x="1803" y="7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4353775" y="3040600"/>
              <a:ext cx="163400" cy="221100"/>
            </a:xfrm>
            <a:custGeom>
              <a:avLst/>
              <a:gdLst/>
              <a:ahLst/>
              <a:cxnLst/>
              <a:rect l="l" t="t" r="r" b="b"/>
              <a:pathLst>
                <a:path w="6536" h="8844" extrusionOk="0">
                  <a:moveTo>
                    <a:pt x="4584" y="3105"/>
                  </a:moveTo>
                  <a:cubicBezTo>
                    <a:pt x="4811" y="3105"/>
                    <a:pt x="4990" y="3285"/>
                    <a:pt x="4990" y="3511"/>
                  </a:cubicBezTo>
                  <a:lnTo>
                    <a:pt x="4990" y="5056"/>
                  </a:lnTo>
                  <a:cubicBezTo>
                    <a:pt x="4990" y="5282"/>
                    <a:pt x="4811" y="5462"/>
                    <a:pt x="4584" y="5462"/>
                  </a:cubicBezTo>
                  <a:lnTo>
                    <a:pt x="1951" y="5462"/>
                  </a:lnTo>
                  <a:cubicBezTo>
                    <a:pt x="1721" y="5462"/>
                    <a:pt x="1526" y="5282"/>
                    <a:pt x="1526" y="5056"/>
                  </a:cubicBezTo>
                  <a:lnTo>
                    <a:pt x="1526" y="3511"/>
                  </a:lnTo>
                  <a:cubicBezTo>
                    <a:pt x="1526" y="3285"/>
                    <a:pt x="1721" y="3105"/>
                    <a:pt x="1951" y="3105"/>
                  </a:cubicBezTo>
                  <a:close/>
                  <a:moveTo>
                    <a:pt x="1089" y="0"/>
                  </a:moveTo>
                  <a:cubicBezTo>
                    <a:pt x="488" y="0"/>
                    <a:pt x="1" y="503"/>
                    <a:pt x="1" y="1104"/>
                  </a:cubicBezTo>
                  <a:lnTo>
                    <a:pt x="1" y="7736"/>
                  </a:lnTo>
                  <a:cubicBezTo>
                    <a:pt x="1" y="8356"/>
                    <a:pt x="488" y="8844"/>
                    <a:pt x="1089" y="8844"/>
                  </a:cubicBezTo>
                  <a:lnTo>
                    <a:pt x="5427" y="8844"/>
                  </a:lnTo>
                  <a:cubicBezTo>
                    <a:pt x="6032" y="8844"/>
                    <a:pt x="6535" y="8356"/>
                    <a:pt x="6535" y="7736"/>
                  </a:cubicBezTo>
                  <a:lnTo>
                    <a:pt x="6535" y="1104"/>
                  </a:lnTo>
                  <a:cubicBezTo>
                    <a:pt x="6535" y="503"/>
                    <a:pt x="6032" y="0"/>
                    <a:pt x="5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4224950" y="3138900"/>
              <a:ext cx="45075" cy="17975"/>
            </a:xfrm>
            <a:custGeom>
              <a:avLst/>
              <a:gdLst/>
              <a:ahLst/>
              <a:cxnLst/>
              <a:rect l="l" t="t" r="r" b="b"/>
              <a:pathLst>
                <a:path w="1803" h="719" extrusionOk="0">
                  <a:moveTo>
                    <a:pt x="0" y="0"/>
                  </a:moveTo>
                  <a:lnTo>
                    <a:pt x="0" y="718"/>
                  </a:lnTo>
                  <a:lnTo>
                    <a:pt x="1803" y="7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4166025" y="3040600"/>
              <a:ext cx="163000" cy="221100"/>
            </a:xfrm>
            <a:custGeom>
              <a:avLst/>
              <a:gdLst/>
              <a:ahLst/>
              <a:cxnLst/>
              <a:rect l="l" t="t" r="r" b="b"/>
              <a:pathLst>
                <a:path w="6520" h="8844" extrusionOk="0">
                  <a:moveTo>
                    <a:pt x="4569" y="3105"/>
                  </a:moveTo>
                  <a:cubicBezTo>
                    <a:pt x="4795" y="3105"/>
                    <a:pt x="4990" y="3285"/>
                    <a:pt x="4990" y="3511"/>
                  </a:cubicBezTo>
                  <a:lnTo>
                    <a:pt x="4990" y="5056"/>
                  </a:lnTo>
                  <a:cubicBezTo>
                    <a:pt x="4990" y="5282"/>
                    <a:pt x="4795" y="5462"/>
                    <a:pt x="4569" y="5462"/>
                  </a:cubicBezTo>
                  <a:lnTo>
                    <a:pt x="1936" y="5462"/>
                  </a:lnTo>
                  <a:cubicBezTo>
                    <a:pt x="1706" y="5462"/>
                    <a:pt x="1526" y="5282"/>
                    <a:pt x="1526" y="5056"/>
                  </a:cubicBezTo>
                  <a:lnTo>
                    <a:pt x="1526" y="3511"/>
                  </a:lnTo>
                  <a:cubicBezTo>
                    <a:pt x="1526" y="3285"/>
                    <a:pt x="1706" y="3105"/>
                    <a:pt x="1936" y="3105"/>
                  </a:cubicBezTo>
                  <a:close/>
                  <a:moveTo>
                    <a:pt x="1089" y="0"/>
                  </a:moveTo>
                  <a:cubicBezTo>
                    <a:pt x="489" y="0"/>
                    <a:pt x="1" y="503"/>
                    <a:pt x="1" y="1104"/>
                  </a:cubicBezTo>
                  <a:lnTo>
                    <a:pt x="1" y="7736"/>
                  </a:lnTo>
                  <a:cubicBezTo>
                    <a:pt x="1" y="8356"/>
                    <a:pt x="489" y="8844"/>
                    <a:pt x="1089" y="8844"/>
                  </a:cubicBezTo>
                  <a:lnTo>
                    <a:pt x="5427" y="8844"/>
                  </a:lnTo>
                  <a:cubicBezTo>
                    <a:pt x="6032" y="8844"/>
                    <a:pt x="6520" y="8356"/>
                    <a:pt x="6520" y="7736"/>
                  </a:cubicBezTo>
                  <a:lnTo>
                    <a:pt x="6520" y="1104"/>
                  </a:lnTo>
                  <a:cubicBezTo>
                    <a:pt x="6520" y="503"/>
                    <a:pt x="6032" y="0"/>
                    <a:pt x="5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4381000" y="2933700"/>
              <a:ext cx="108475" cy="86625"/>
            </a:xfrm>
            <a:custGeom>
              <a:avLst/>
              <a:gdLst/>
              <a:ahLst/>
              <a:cxnLst/>
              <a:rect l="l" t="t" r="r" b="b"/>
              <a:pathLst>
                <a:path w="4339" h="3465" extrusionOk="0">
                  <a:moveTo>
                    <a:pt x="1951" y="0"/>
                  </a:moveTo>
                  <a:cubicBezTo>
                    <a:pt x="1756" y="0"/>
                    <a:pt x="1592" y="149"/>
                    <a:pt x="1545" y="344"/>
                  </a:cubicBezTo>
                  <a:lnTo>
                    <a:pt x="1170" y="2197"/>
                  </a:lnTo>
                  <a:lnTo>
                    <a:pt x="421" y="2197"/>
                  </a:lnTo>
                  <a:cubicBezTo>
                    <a:pt x="195" y="2197"/>
                    <a:pt x="0" y="2392"/>
                    <a:pt x="0" y="2618"/>
                  </a:cubicBezTo>
                  <a:lnTo>
                    <a:pt x="0" y="3465"/>
                  </a:lnTo>
                  <a:lnTo>
                    <a:pt x="4338" y="3465"/>
                  </a:lnTo>
                  <a:lnTo>
                    <a:pt x="4338" y="2618"/>
                  </a:lnTo>
                  <a:cubicBezTo>
                    <a:pt x="4338" y="2392"/>
                    <a:pt x="4163" y="2197"/>
                    <a:pt x="3932" y="2197"/>
                  </a:cubicBezTo>
                  <a:lnTo>
                    <a:pt x="3168" y="2197"/>
                  </a:lnTo>
                  <a:lnTo>
                    <a:pt x="2797" y="344"/>
                  </a:lnTo>
                  <a:cubicBezTo>
                    <a:pt x="2762" y="149"/>
                    <a:pt x="2583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4193250" y="2933700"/>
              <a:ext cx="108475" cy="86625"/>
            </a:xfrm>
            <a:custGeom>
              <a:avLst/>
              <a:gdLst/>
              <a:ahLst/>
              <a:cxnLst/>
              <a:rect l="l" t="t" r="r" b="b"/>
              <a:pathLst>
                <a:path w="4339" h="3465" extrusionOk="0">
                  <a:moveTo>
                    <a:pt x="1951" y="0"/>
                  </a:moveTo>
                  <a:cubicBezTo>
                    <a:pt x="1756" y="0"/>
                    <a:pt x="1576" y="149"/>
                    <a:pt x="1545" y="344"/>
                  </a:cubicBezTo>
                  <a:lnTo>
                    <a:pt x="1171" y="2197"/>
                  </a:lnTo>
                  <a:lnTo>
                    <a:pt x="406" y="2197"/>
                  </a:lnTo>
                  <a:cubicBezTo>
                    <a:pt x="180" y="2197"/>
                    <a:pt x="0" y="2392"/>
                    <a:pt x="0" y="2618"/>
                  </a:cubicBezTo>
                  <a:lnTo>
                    <a:pt x="0" y="3465"/>
                  </a:lnTo>
                  <a:lnTo>
                    <a:pt x="4338" y="3465"/>
                  </a:lnTo>
                  <a:lnTo>
                    <a:pt x="4338" y="2618"/>
                  </a:lnTo>
                  <a:cubicBezTo>
                    <a:pt x="4338" y="2392"/>
                    <a:pt x="4143" y="2197"/>
                    <a:pt x="3917" y="2197"/>
                  </a:cubicBezTo>
                  <a:lnTo>
                    <a:pt x="3168" y="2197"/>
                  </a:lnTo>
                  <a:lnTo>
                    <a:pt x="2797" y="344"/>
                  </a:lnTo>
                  <a:cubicBezTo>
                    <a:pt x="2747" y="149"/>
                    <a:pt x="2583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18"/>
          <p:cNvGrpSpPr/>
          <p:nvPr/>
        </p:nvGrpSpPr>
        <p:grpSpPr>
          <a:xfrm rot="1626189">
            <a:off x="584579" y="3931388"/>
            <a:ext cx="351130" cy="228978"/>
            <a:chOff x="2140275" y="2983100"/>
            <a:chExt cx="351125" cy="228975"/>
          </a:xfrm>
        </p:grpSpPr>
        <p:sp>
          <p:nvSpPr>
            <p:cNvPr id="301" name="Google Shape;301;p18"/>
            <p:cNvSpPr/>
            <p:nvPr/>
          </p:nvSpPr>
          <p:spPr>
            <a:xfrm>
              <a:off x="2171800" y="2983100"/>
              <a:ext cx="288450" cy="115250"/>
            </a:xfrm>
            <a:custGeom>
              <a:avLst/>
              <a:gdLst/>
              <a:ahLst/>
              <a:cxnLst/>
              <a:rect l="l" t="t" r="r" b="b"/>
              <a:pathLst>
                <a:path w="11538" h="4610" extrusionOk="0">
                  <a:moveTo>
                    <a:pt x="9110" y="0"/>
                  </a:moveTo>
                  <a:cubicBezTo>
                    <a:pt x="9004" y="0"/>
                    <a:pt x="8898" y="41"/>
                    <a:pt x="8816" y="123"/>
                  </a:cubicBezTo>
                  <a:lnTo>
                    <a:pt x="7630" y="1325"/>
                  </a:lnTo>
                  <a:cubicBezTo>
                    <a:pt x="7595" y="1322"/>
                    <a:pt x="7559" y="1320"/>
                    <a:pt x="7525" y="1320"/>
                  </a:cubicBezTo>
                  <a:cubicBezTo>
                    <a:pt x="7208" y="1320"/>
                    <a:pt x="6925" y="1446"/>
                    <a:pt x="6721" y="1664"/>
                  </a:cubicBezTo>
                  <a:cubicBezTo>
                    <a:pt x="6518" y="1292"/>
                    <a:pt x="6144" y="1105"/>
                    <a:pt x="5767" y="1105"/>
                  </a:cubicBezTo>
                  <a:cubicBezTo>
                    <a:pt x="5391" y="1105"/>
                    <a:pt x="5012" y="1292"/>
                    <a:pt x="4802" y="1664"/>
                  </a:cubicBezTo>
                  <a:cubicBezTo>
                    <a:pt x="4607" y="1453"/>
                    <a:pt x="4330" y="1325"/>
                    <a:pt x="4006" y="1325"/>
                  </a:cubicBezTo>
                  <a:cubicBezTo>
                    <a:pt x="3452" y="1325"/>
                    <a:pt x="2980" y="1746"/>
                    <a:pt x="2918" y="2300"/>
                  </a:cubicBezTo>
                  <a:cubicBezTo>
                    <a:pt x="2772" y="2234"/>
                    <a:pt x="2622" y="2204"/>
                    <a:pt x="2474" y="2204"/>
                  </a:cubicBezTo>
                  <a:cubicBezTo>
                    <a:pt x="1894" y="2204"/>
                    <a:pt x="1360" y="2675"/>
                    <a:pt x="1373" y="3322"/>
                  </a:cubicBezTo>
                  <a:cubicBezTo>
                    <a:pt x="1294" y="3305"/>
                    <a:pt x="1216" y="3296"/>
                    <a:pt x="1140" y="3296"/>
                  </a:cubicBezTo>
                  <a:cubicBezTo>
                    <a:pt x="521" y="3296"/>
                    <a:pt x="1" y="3845"/>
                    <a:pt x="74" y="4512"/>
                  </a:cubicBezTo>
                  <a:cubicBezTo>
                    <a:pt x="127" y="4508"/>
                    <a:pt x="179" y="4507"/>
                    <a:pt x="231" y="4507"/>
                  </a:cubicBezTo>
                  <a:cubicBezTo>
                    <a:pt x="465" y="4507"/>
                    <a:pt x="687" y="4542"/>
                    <a:pt x="901" y="4610"/>
                  </a:cubicBezTo>
                  <a:cubicBezTo>
                    <a:pt x="2184" y="3121"/>
                    <a:pt x="3977" y="2377"/>
                    <a:pt x="5767" y="2377"/>
                  </a:cubicBezTo>
                  <a:cubicBezTo>
                    <a:pt x="7558" y="2377"/>
                    <a:pt x="9347" y="3121"/>
                    <a:pt x="10622" y="4610"/>
                  </a:cubicBezTo>
                  <a:cubicBezTo>
                    <a:pt x="10849" y="4542"/>
                    <a:pt x="11073" y="4507"/>
                    <a:pt x="11308" y="4507"/>
                  </a:cubicBezTo>
                  <a:cubicBezTo>
                    <a:pt x="11360" y="4507"/>
                    <a:pt x="11412" y="4508"/>
                    <a:pt x="11465" y="4512"/>
                  </a:cubicBezTo>
                  <a:cubicBezTo>
                    <a:pt x="11538" y="3845"/>
                    <a:pt x="11017" y="3296"/>
                    <a:pt x="10388" y="3296"/>
                  </a:cubicBezTo>
                  <a:cubicBezTo>
                    <a:pt x="10310" y="3296"/>
                    <a:pt x="10230" y="3305"/>
                    <a:pt x="10150" y="3322"/>
                  </a:cubicBezTo>
                  <a:cubicBezTo>
                    <a:pt x="10166" y="2932"/>
                    <a:pt x="9986" y="2608"/>
                    <a:pt x="9694" y="2398"/>
                  </a:cubicBezTo>
                  <a:lnTo>
                    <a:pt x="10509" y="1586"/>
                  </a:lnTo>
                  <a:cubicBezTo>
                    <a:pt x="10669" y="1422"/>
                    <a:pt x="10669" y="1161"/>
                    <a:pt x="10509" y="1001"/>
                  </a:cubicBezTo>
                  <a:cubicBezTo>
                    <a:pt x="10427" y="919"/>
                    <a:pt x="10321" y="878"/>
                    <a:pt x="10215" y="878"/>
                  </a:cubicBezTo>
                  <a:cubicBezTo>
                    <a:pt x="10109" y="878"/>
                    <a:pt x="10004" y="919"/>
                    <a:pt x="9924" y="1001"/>
                  </a:cubicBezTo>
                  <a:lnTo>
                    <a:pt x="8637" y="2284"/>
                  </a:lnTo>
                  <a:cubicBezTo>
                    <a:pt x="8637" y="2284"/>
                    <a:pt x="8621" y="2284"/>
                    <a:pt x="8605" y="2300"/>
                  </a:cubicBezTo>
                  <a:cubicBezTo>
                    <a:pt x="8590" y="2089"/>
                    <a:pt x="8508" y="1894"/>
                    <a:pt x="8379" y="1730"/>
                  </a:cubicBezTo>
                  <a:lnTo>
                    <a:pt x="9401" y="708"/>
                  </a:lnTo>
                  <a:cubicBezTo>
                    <a:pt x="9565" y="545"/>
                    <a:pt x="9565" y="283"/>
                    <a:pt x="9401" y="123"/>
                  </a:cubicBezTo>
                  <a:cubicBezTo>
                    <a:pt x="9321" y="41"/>
                    <a:pt x="9216" y="0"/>
                    <a:pt x="9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140275" y="3116250"/>
              <a:ext cx="40700" cy="66950"/>
            </a:xfrm>
            <a:custGeom>
              <a:avLst/>
              <a:gdLst/>
              <a:ahLst/>
              <a:cxnLst/>
              <a:rect l="l" t="t" r="r" b="b"/>
              <a:pathLst>
                <a:path w="1628" h="2678" extrusionOk="0">
                  <a:moveTo>
                    <a:pt x="1440" y="1"/>
                  </a:moveTo>
                  <a:cubicBezTo>
                    <a:pt x="657" y="1"/>
                    <a:pt x="0" y="647"/>
                    <a:pt x="0" y="1460"/>
                  </a:cubicBezTo>
                  <a:cubicBezTo>
                    <a:pt x="0" y="1964"/>
                    <a:pt x="277" y="2420"/>
                    <a:pt x="683" y="2677"/>
                  </a:cubicBezTo>
                  <a:cubicBezTo>
                    <a:pt x="796" y="1722"/>
                    <a:pt x="1120" y="809"/>
                    <a:pt x="1627" y="13"/>
                  </a:cubicBezTo>
                  <a:cubicBezTo>
                    <a:pt x="1564" y="5"/>
                    <a:pt x="1502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450700" y="3116250"/>
              <a:ext cx="40700" cy="66950"/>
            </a:xfrm>
            <a:custGeom>
              <a:avLst/>
              <a:gdLst/>
              <a:ahLst/>
              <a:cxnLst/>
              <a:rect l="l" t="t" r="r" b="b"/>
              <a:pathLst>
                <a:path w="1628" h="2678" extrusionOk="0">
                  <a:moveTo>
                    <a:pt x="191" y="1"/>
                  </a:moveTo>
                  <a:cubicBezTo>
                    <a:pt x="128" y="1"/>
                    <a:pt x="65" y="5"/>
                    <a:pt x="1" y="13"/>
                  </a:cubicBezTo>
                  <a:cubicBezTo>
                    <a:pt x="523" y="809"/>
                    <a:pt x="847" y="1722"/>
                    <a:pt x="960" y="2677"/>
                  </a:cubicBezTo>
                  <a:cubicBezTo>
                    <a:pt x="1366" y="2420"/>
                    <a:pt x="1627" y="1964"/>
                    <a:pt x="1627" y="1460"/>
                  </a:cubicBezTo>
                  <a:cubicBezTo>
                    <a:pt x="1627" y="647"/>
                    <a:pt x="984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2176450" y="3062925"/>
              <a:ext cx="278775" cy="149150"/>
            </a:xfrm>
            <a:custGeom>
              <a:avLst/>
              <a:gdLst/>
              <a:ahLst/>
              <a:cxnLst/>
              <a:rect l="l" t="t" r="r" b="b"/>
              <a:pathLst>
                <a:path w="11151" h="5966" extrusionOk="0">
                  <a:moveTo>
                    <a:pt x="5575" y="2294"/>
                  </a:moveTo>
                  <a:cubicBezTo>
                    <a:pt x="5802" y="2294"/>
                    <a:pt x="5997" y="2489"/>
                    <a:pt x="5997" y="2716"/>
                  </a:cubicBezTo>
                  <a:lnTo>
                    <a:pt x="5997" y="2926"/>
                  </a:lnTo>
                  <a:cubicBezTo>
                    <a:pt x="5997" y="3153"/>
                    <a:pt x="5802" y="3332"/>
                    <a:pt x="5575" y="3332"/>
                  </a:cubicBezTo>
                  <a:cubicBezTo>
                    <a:pt x="5349" y="3332"/>
                    <a:pt x="5170" y="3153"/>
                    <a:pt x="5170" y="2926"/>
                  </a:cubicBezTo>
                  <a:lnTo>
                    <a:pt x="5170" y="2716"/>
                  </a:lnTo>
                  <a:cubicBezTo>
                    <a:pt x="5170" y="2489"/>
                    <a:pt x="5349" y="2294"/>
                    <a:pt x="5575" y="2294"/>
                  </a:cubicBezTo>
                  <a:close/>
                  <a:moveTo>
                    <a:pt x="3168" y="2957"/>
                  </a:moveTo>
                  <a:cubicBezTo>
                    <a:pt x="3399" y="2957"/>
                    <a:pt x="3574" y="3137"/>
                    <a:pt x="3574" y="3367"/>
                  </a:cubicBezTo>
                  <a:lnTo>
                    <a:pt x="3574" y="3593"/>
                  </a:lnTo>
                  <a:cubicBezTo>
                    <a:pt x="3574" y="3804"/>
                    <a:pt x="3399" y="3999"/>
                    <a:pt x="3168" y="3999"/>
                  </a:cubicBezTo>
                  <a:cubicBezTo>
                    <a:pt x="2942" y="3999"/>
                    <a:pt x="2763" y="3804"/>
                    <a:pt x="2763" y="3593"/>
                  </a:cubicBezTo>
                  <a:lnTo>
                    <a:pt x="2763" y="3367"/>
                  </a:lnTo>
                  <a:cubicBezTo>
                    <a:pt x="2763" y="3137"/>
                    <a:pt x="2942" y="2957"/>
                    <a:pt x="3168" y="2957"/>
                  </a:cubicBezTo>
                  <a:close/>
                  <a:moveTo>
                    <a:pt x="7998" y="2957"/>
                  </a:moveTo>
                  <a:cubicBezTo>
                    <a:pt x="8224" y="2957"/>
                    <a:pt x="8404" y="3137"/>
                    <a:pt x="8404" y="3367"/>
                  </a:cubicBezTo>
                  <a:lnTo>
                    <a:pt x="8404" y="3593"/>
                  </a:lnTo>
                  <a:cubicBezTo>
                    <a:pt x="8404" y="3804"/>
                    <a:pt x="8224" y="3999"/>
                    <a:pt x="7998" y="3999"/>
                  </a:cubicBezTo>
                  <a:cubicBezTo>
                    <a:pt x="7768" y="3999"/>
                    <a:pt x="7592" y="3804"/>
                    <a:pt x="7592" y="3593"/>
                  </a:cubicBezTo>
                  <a:lnTo>
                    <a:pt x="7592" y="3367"/>
                  </a:lnTo>
                  <a:cubicBezTo>
                    <a:pt x="7592" y="3137"/>
                    <a:pt x="7768" y="2957"/>
                    <a:pt x="7998" y="2957"/>
                  </a:cubicBezTo>
                  <a:close/>
                  <a:moveTo>
                    <a:pt x="5575" y="0"/>
                  </a:moveTo>
                  <a:cubicBezTo>
                    <a:pt x="2501" y="0"/>
                    <a:pt x="1" y="2505"/>
                    <a:pt x="1" y="5575"/>
                  </a:cubicBezTo>
                  <a:cubicBezTo>
                    <a:pt x="1" y="5805"/>
                    <a:pt x="180" y="5965"/>
                    <a:pt x="391" y="5965"/>
                  </a:cubicBezTo>
                  <a:lnTo>
                    <a:pt x="10760" y="5965"/>
                  </a:lnTo>
                  <a:cubicBezTo>
                    <a:pt x="10986" y="5965"/>
                    <a:pt x="11150" y="5805"/>
                    <a:pt x="11150" y="5575"/>
                  </a:cubicBezTo>
                  <a:cubicBezTo>
                    <a:pt x="11150" y="2505"/>
                    <a:pt x="8665" y="0"/>
                    <a:pt x="5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18"/>
          <p:cNvGrpSpPr/>
          <p:nvPr/>
        </p:nvGrpSpPr>
        <p:grpSpPr>
          <a:xfrm>
            <a:off x="880375" y="4407850"/>
            <a:ext cx="295050" cy="351225"/>
            <a:chOff x="2671400" y="3543150"/>
            <a:chExt cx="295050" cy="351225"/>
          </a:xfrm>
        </p:grpSpPr>
        <p:sp>
          <p:nvSpPr>
            <p:cNvPr id="306" name="Google Shape;306;p18"/>
            <p:cNvSpPr/>
            <p:nvPr/>
          </p:nvSpPr>
          <p:spPr>
            <a:xfrm>
              <a:off x="2712475" y="3718025"/>
              <a:ext cx="212150" cy="45075"/>
            </a:xfrm>
            <a:custGeom>
              <a:avLst/>
              <a:gdLst/>
              <a:ahLst/>
              <a:cxnLst/>
              <a:rect l="l" t="t" r="r" b="b"/>
              <a:pathLst>
                <a:path w="8486" h="1803" extrusionOk="0">
                  <a:moveTo>
                    <a:pt x="0" y="0"/>
                  </a:moveTo>
                  <a:lnTo>
                    <a:pt x="1576" y="1803"/>
                  </a:lnTo>
                  <a:lnTo>
                    <a:pt x="6905" y="1803"/>
                  </a:lnTo>
                  <a:lnTo>
                    <a:pt x="84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2671400" y="3728550"/>
              <a:ext cx="295050" cy="165825"/>
            </a:xfrm>
            <a:custGeom>
              <a:avLst/>
              <a:gdLst/>
              <a:ahLst/>
              <a:cxnLst/>
              <a:rect l="l" t="t" r="r" b="b"/>
              <a:pathLst>
                <a:path w="11802" h="6633" extrusionOk="0">
                  <a:moveTo>
                    <a:pt x="6762" y="3367"/>
                  </a:moveTo>
                  <a:cubicBezTo>
                    <a:pt x="6988" y="3367"/>
                    <a:pt x="7183" y="3543"/>
                    <a:pt x="7183" y="3773"/>
                  </a:cubicBezTo>
                  <a:cubicBezTo>
                    <a:pt x="7183" y="3999"/>
                    <a:pt x="6988" y="4179"/>
                    <a:pt x="6762" y="4179"/>
                  </a:cubicBezTo>
                  <a:lnTo>
                    <a:pt x="5006" y="4179"/>
                  </a:lnTo>
                  <a:cubicBezTo>
                    <a:pt x="4780" y="4179"/>
                    <a:pt x="4600" y="3999"/>
                    <a:pt x="4600" y="3773"/>
                  </a:cubicBezTo>
                  <a:cubicBezTo>
                    <a:pt x="4600" y="3543"/>
                    <a:pt x="4780" y="3367"/>
                    <a:pt x="5006" y="3367"/>
                  </a:cubicBezTo>
                  <a:close/>
                  <a:moveTo>
                    <a:pt x="926" y="1"/>
                  </a:moveTo>
                  <a:lnTo>
                    <a:pt x="63" y="2295"/>
                  </a:lnTo>
                  <a:cubicBezTo>
                    <a:pt x="1" y="2505"/>
                    <a:pt x="99" y="2732"/>
                    <a:pt x="309" y="2813"/>
                  </a:cubicBezTo>
                  <a:cubicBezTo>
                    <a:pt x="356" y="2832"/>
                    <a:pt x="404" y="2840"/>
                    <a:pt x="452" y="2840"/>
                  </a:cubicBezTo>
                  <a:cubicBezTo>
                    <a:pt x="621" y="2840"/>
                    <a:pt x="783" y="2735"/>
                    <a:pt x="844" y="2568"/>
                  </a:cubicBezTo>
                  <a:lnTo>
                    <a:pt x="1269" y="1448"/>
                  </a:lnTo>
                  <a:lnTo>
                    <a:pt x="2424" y="6309"/>
                  </a:lnTo>
                  <a:cubicBezTo>
                    <a:pt x="2455" y="6504"/>
                    <a:pt x="2634" y="6633"/>
                    <a:pt x="2814" y="6633"/>
                  </a:cubicBezTo>
                  <a:lnTo>
                    <a:pt x="8958" y="6633"/>
                  </a:lnTo>
                  <a:cubicBezTo>
                    <a:pt x="9153" y="6633"/>
                    <a:pt x="9313" y="6504"/>
                    <a:pt x="9364" y="6309"/>
                  </a:cubicBezTo>
                  <a:lnTo>
                    <a:pt x="10518" y="1448"/>
                  </a:lnTo>
                  <a:lnTo>
                    <a:pt x="10940" y="2568"/>
                  </a:lnTo>
                  <a:cubicBezTo>
                    <a:pt x="10987" y="2732"/>
                    <a:pt x="11150" y="2845"/>
                    <a:pt x="11314" y="2845"/>
                  </a:cubicBezTo>
                  <a:cubicBezTo>
                    <a:pt x="11607" y="2845"/>
                    <a:pt x="11802" y="2552"/>
                    <a:pt x="11704" y="2295"/>
                  </a:cubicBezTo>
                  <a:lnTo>
                    <a:pt x="10858" y="1"/>
                  </a:lnTo>
                  <a:lnTo>
                    <a:pt x="9056" y="2064"/>
                  </a:lnTo>
                  <a:cubicBezTo>
                    <a:pt x="8974" y="2162"/>
                    <a:pt x="8860" y="2213"/>
                    <a:pt x="8743" y="2213"/>
                  </a:cubicBezTo>
                  <a:lnTo>
                    <a:pt x="3040" y="2213"/>
                  </a:lnTo>
                  <a:cubicBezTo>
                    <a:pt x="2911" y="2213"/>
                    <a:pt x="2814" y="2162"/>
                    <a:pt x="2732" y="2064"/>
                  </a:cubicBezTo>
                  <a:lnTo>
                    <a:pt x="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757925" y="3679400"/>
              <a:ext cx="23225" cy="17875"/>
            </a:xfrm>
            <a:custGeom>
              <a:avLst/>
              <a:gdLst/>
              <a:ahLst/>
              <a:cxnLst/>
              <a:rect l="l" t="t" r="r" b="b"/>
              <a:pathLst>
                <a:path w="929" h="715" extrusionOk="0">
                  <a:moveTo>
                    <a:pt x="472" y="1"/>
                  </a:moveTo>
                  <a:cubicBezTo>
                    <a:pt x="211" y="1"/>
                    <a:pt x="0" y="211"/>
                    <a:pt x="0" y="473"/>
                  </a:cubicBezTo>
                  <a:lnTo>
                    <a:pt x="0" y="714"/>
                  </a:lnTo>
                  <a:lnTo>
                    <a:pt x="929" y="714"/>
                  </a:lnTo>
                  <a:lnTo>
                    <a:pt x="929" y="473"/>
                  </a:lnTo>
                  <a:cubicBezTo>
                    <a:pt x="929" y="211"/>
                    <a:pt x="718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2855850" y="3679400"/>
              <a:ext cx="23625" cy="17875"/>
            </a:xfrm>
            <a:custGeom>
              <a:avLst/>
              <a:gdLst/>
              <a:ahLst/>
              <a:cxnLst/>
              <a:rect l="l" t="t" r="r" b="b"/>
              <a:pathLst>
                <a:path w="945" h="715" extrusionOk="0">
                  <a:moveTo>
                    <a:pt x="472" y="1"/>
                  </a:moveTo>
                  <a:cubicBezTo>
                    <a:pt x="215" y="1"/>
                    <a:pt x="0" y="211"/>
                    <a:pt x="0" y="473"/>
                  </a:cubicBezTo>
                  <a:lnTo>
                    <a:pt x="0" y="714"/>
                  </a:lnTo>
                  <a:lnTo>
                    <a:pt x="944" y="714"/>
                  </a:lnTo>
                  <a:lnTo>
                    <a:pt x="944" y="473"/>
                  </a:lnTo>
                  <a:cubicBezTo>
                    <a:pt x="944" y="211"/>
                    <a:pt x="733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703900" y="3625375"/>
              <a:ext cx="98800" cy="71900"/>
            </a:xfrm>
            <a:custGeom>
              <a:avLst/>
              <a:gdLst/>
              <a:ahLst/>
              <a:cxnLst/>
              <a:rect l="l" t="t" r="r" b="b"/>
              <a:pathLst>
                <a:path w="3952" h="2876" extrusionOk="0">
                  <a:moveTo>
                    <a:pt x="2633" y="0"/>
                  </a:moveTo>
                  <a:cubicBezTo>
                    <a:pt x="1170" y="0"/>
                    <a:pt x="0" y="1186"/>
                    <a:pt x="0" y="2634"/>
                  </a:cubicBezTo>
                  <a:lnTo>
                    <a:pt x="0" y="2875"/>
                  </a:lnTo>
                  <a:lnTo>
                    <a:pt x="1334" y="2875"/>
                  </a:lnTo>
                  <a:lnTo>
                    <a:pt x="1334" y="2634"/>
                  </a:lnTo>
                  <a:cubicBezTo>
                    <a:pt x="1334" y="1916"/>
                    <a:pt x="1919" y="1350"/>
                    <a:pt x="2633" y="1350"/>
                  </a:cubicBezTo>
                  <a:cubicBezTo>
                    <a:pt x="2860" y="1350"/>
                    <a:pt x="3090" y="1413"/>
                    <a:pt x="3285" y="1526"/>
                  </a:cubicBezTo>
                  <a:cubicBezTo>
                    <a:pt x="3429" y="1089"/>
                    <a:pt x="3659" y="699"/>
                    <a:pt x="3952" y="355"/>
                  </a:cubicBezTo>
                  <a:cubicBezTo>
                    <a:pt x="3562" y="129"/>
                    <a:pt x="3105" y="0"/>
                    <a:pt x="2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2801800" y="3543150"/>
              <a:ext cx="138225" cy="154125"/>
            </a:xfrm>
            <a:custGeom>
              <a:avLst/>
              <a:gdLst/>
              <a:ahLst/>
              <a:cxnLst/>
              <a:rect l="l" t="t" r="r" b="b"/>
              <a:pathLst>
                <a:path w="5529" h="6165" extrusionOk="0">
                  <a:moveTo>
                    <a:pt x="3095" y="0"/>
                  </a:moveTo>
                  <a:cubicBezTo>
                    <a:pt x="2890" y="0"/>
                    <a:pt x="2713" y="139"/>
                    <a:pt x="2685" y="348"/>
                  </a:cubicBezTo>
                  <a:lnTo>
                    <a:pt x="2197" y="3320"/>
                  </a:lnTo>
                  <a:cubicBezTo>
                    <a:pt x="960" y="3531"/>
                    <a:pt x="1" y="4620"/>
                    <a:pt x="1" y="5923"/>
                  </a:cubicBezTo>
                  <a:lnTo>
                    <a:pt x="1" y="6164"/>
                  </a:lnTo>
                  <a:lnTo>
                    <a:pt x="1351" y="6164"/>
                  </a:lnTo>
                  <a:lnTo>
                    <a:pt x="1351" y="5923"/>
                  </a:lnTo>
                  <a:cubicBezTo>
                    <a:pt x="1351" y="5205"/>
                    <a:pt x="1920" y="4639"/>
                    <a:pt x="2634" y="4639"/>
                  </a:cubicBezTo>
                  <a:cubicBezTo>
                    <a:pt x="3352" y="4639"/>
                    <a:pt x="3918" y="5205"/>
                    <a:pt x="3918" y="5923"/>
                  </a:cubicBezTo>
                  <a:lnTo>
                    <a:pt x="3918" y="6164"/>
                  </a:lnTo>
                  <a:lnTo>
                    <a:pt x="5267" y="6164"/>
                  </a:lnTo>
                  <a:lnTo>
                    <a:pt x="5267" y="5923"/>
                  </a:lnTo>
                  <a:cubicBezTo>
                    <a:pt x="5267" y="5107"/>
                    <a:pt x="4893" y="4378"/>
                    <a:pt x="4308" y="3890"/>
                  </a:cubicBezTo>
                  <a:lnTo>
                    <a:pt x="5447" y="1257"/>
                  </a:lnTo>
                  <a:cubicBezTo>
                    <a:pt x="5529" y="1046"/>
                    <a:pt x="5431" y="800"/>
                    <a:pt x="5221" y="718"/>
                  </a:cubicBezTo>
                  <a:cubicBezTo>
                    <a:pt x="5165" y="693"/>
                    <a:pt x="5107" y="681"/>
                    <a:pt x="5050" y="681"/>
                  </a:cubicBezTo>
                  <a:cubicBezTo>
                    <a:pt x="4892" y="681"/>
                    <a:pt x="4742" y="775"/>
                    <a:pt x="4682" y="933"/>
                  </a:cubicBezTo>
                  <a:lnTo>
                    <a:pt x="3609" y="3469"/>
                  </a:lnTo>
                  <a:cubicBezTo>
                    <a:pt x="3414" y="3402"/>
                    <a:pt x="3235" y="3352"/>
                    <a:pt x="3040" y="3320"/>
                  </a:cubicBezTo>
                  <a:lnTo>
                    <a:pt x="3496" y="477"/>
                  </a:lnTo>
                  <a:cubicBezTo>
                    <a:pt x="3527" y="250"/>
                    <a:pt x="3383" y="36"/>
                    <a:pt x="3157" y="5"/>
                  </a:cubicBezTo>
                  <a:cubicBezTo>
                    <a:pt x="3136" y="2"/>
                    <a:pt x="3115" y="0"/>
                    <a:pt x="3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6" name="Google Shape;506;p29"/>
          <p:cNvSpPr txBox="1">
            <a:spLocks noGrp="1"/>
          </p:cNvSpPr>
          <p:nvPr>
            <p:ph type="subTitle" idx="1"/>
          </p:nvPr>
        </p:nvSpPr>
        <p:spPr>
          <a:xfrm>
            <a:off x="4031100" y="1665173"/>
            <a:ext cx="3563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7" name="Google Shape;507;p29"/>
          <p:cNvSpPr txBox="1">
            <a:spLocks noGrp="1"/>
          </p:cNvSpPr>
          <p:nvPr>
            <p:ph type="subTitle" idx="2"/>
          </p:nvPr>
        </p:nvSpPr>
        <p:spPr>
          <a:xfrm>
            <a:off x="4031200" y="2531074"/>
            <a:ext cx="3563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8" name="Google Shape;508;p29"/>
          <p:cNvSpPr txBox="1">
            <a:spLocks noGrp="1"/>
          </p:cNvSpPr>
          <p:nvPr>
            <p:ph type="subTitle" idx="3"/>
          </p:nvPr>
        </p:nvSpPr>
        <p:spPr>
          <a:xfrm>
            <a:off x="4030925" y="3396974"/>
            <a:ext cx="3563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subTitle" idx="4"/>
          </p:nvPr>
        </p:nvSpPr>
        <p:spPr>
          <a:xfrm>
            <a:off x="4030975" y="4262875"/>
            <a:ext cx="3563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0" name="Google Shape;510;p29"/>
          <p:cNvSpPr txBox="1">
            <a:spLocks noGrp="1"/>
          </p:cNvSpPr>
          <p:nvPr>
            <p:ph type="subTitle" idx="5"/>
          </p:nvPr>
        </p:nvSpPr>
        <p:spPr>
          <a:xfrm>
            <a:off x="4030851" y="1333525"/>
            <a:ext cx="3563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9"/>
          <p:cNvSpPr txBox="1">
            <a:spLocks noGrp="1"/>
          </p:cNvSpPr>
          <p:nvPr>
            <p:ph type="subTitle" idx="6"/>
          </p:nvPr>
        </p:nvSpPr>
        <p:spPr>
          <a:xfrm>
            <a:off x="4030844" y="2195076"/>
            <a:ext cx="3563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9"/>
          <p:cNvSpPr txBox="1">
            <a:spLocks noGrp="1"/>
          </p:cNvSpPr>
          <p:nvPr>
            <p:ph type="subTitle" idx="7"/>
          </p:nvPr>
        </p:nvSpPr>
        <p:spPr>
          <a:xfrm>
            <a:off x="4030851" y="3056627"/>
            <a:ext cx="3563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9"/>
          <p:cNvSpPr txBox="1">
            <a:spLocks noGrp="1"/>
          </p:cNvSpPr>
          <p:nvPr>
            <p:ph type="subTitle" idx="8"/>
          </p:nvPr>
        </p:nvSpPr>
        <p:spPr>
          <a:xfrm>
            <a:off x="4030844" y="3918179"/>
            <a:ext cx="3563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9"/>
          <p:cNvSpPr>
            <a:spLocks noGrp="1"/>
          </p:cNvSpPr>
          <p:nvPr>
            <p:ph type="pic" idx="9"/>
          </p:nvPr>
        </p:nvSpPr>
        <p:spPr>
          <a:xfrm>
            <a:off x="0" y="0"/>
            <a:ext cx="27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29"/>
          <p:cNvSpPr/>
          <p:nvPr/>
        </p:nvSpPr>
        <p:spPr>
          <a:xfrm flipH="1">
            <a:off x="7912213" y="2635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 flipH="1">
            <a:off x="8467050" y="431671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 flipH="1">
            <a:off x="8467050" y="1309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29"/>
          <p:cNvGrpSpPr/>
          <p:nvPr/>
        </p:nvGrpSpPr>
        <p:grpSpPr>
          <a:xfrm rot="1428255">
            <a:off x="8218462" y="811664"/>
            <a:ext cx="351139" cy="327989"/>
            <a:chOff x="4166025" y="2933700"/>
            <a:chExt cx="351150" cy="328000"/>
          </a:xfrm>
        </p:grpSpPr>
        <p:sp>
          <p:nvSpPr>
            <p:cNvPr id="519" name="Google Shape;519;p29"/>
            <p:cNvSpPr/>
            <p:nvPr/>
          </p:nvSpPr>
          <p:spPr>
            <a:xfrm>
              <a:off x="4412675" y="3138900"/>
              <a:ext cx="45100" cy="17975"/>
            </a:xfrm>
            <a:custGeom>
              <a:avLst/>
              <a:gdLst/>
              <a:ahLst/>
              <a:cxnLst/>
              <a:rect l="l" t="t" r="r" b="b"/>
              <a:pathLst>
                <a:path w="1804" h="719" extrusionOk="0">
                  <a:moveTo>
                    <a:pt x="1" y="0"/>
                  </a:moveTo>
                  <a:lnTo>
                    <a:pt x="1" y="718"/>
                  </a:lnTo>
                  <a:lnTo>
                    <a:pt x="1803" y="7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4353775" y="3040600"/>
              <a:ext cx="163400" cy="221100"/>
            </a:xfrm>
            <a:custGeom>
              <a:avLst/>
              <a:gdLst/>
              <a:ahLst/>
              <a:cxnLst/>
              <a:rect l="l" t="t" r="r" b="b"/>
              <a:pathLst>
                <a:path w="6536" h="8844" extrusionOk="0">
                  <a:moveTo>
                    <a:pt x="4584" y="3105"/>
                  </a:moveTo>
                  <a:cubicBezTo>
                    <a:pt x="4811" y="3105"/>
                    <a:pt x="4990" y="3285"/>
                    <a:pt x="4990" y="3511"/>
                  </a:cubicBezTo>
                  <a:lnTo>
                    <a:pt x="4990" y="5056"/>
                  </a:lnTo>
                  <a:cubicBezTo>
                    <a:pt x="4990" y="5282"/>
                    <a:pt x="4811" y="5462"/>
                    <a:pt x="4584" y="5462"/>
                  </a:cubicBezTo>
                  <a:lnTo>
                    <a:pt x="1951" y="5462"/>
                  </a:lnTo>
                  <a:cubicBezTo>
                    <a:pt x="1721" y="5462"/>
                    <a:pt x="1526" y="5282"/>
                    <a:pt x="1526" y="5056"/>
                  </a:cubicBezTo>
                  <a:lnTo>
                    <a:pt x="1526" y="3511"/>
                  </a:lnTo>
                  <a:cubicBezTo>
                    <a:pt x="1526" y="3285"/>
                    <a:pt x="1721" y="3105"/>
                    <a:pt x="1951" y="3105"/>
                  </a:cubicBezTo>
                  <a:close/>
                  <a:moveTo>
                    <a:pt x="1089" y="0"/>
                  </a:moveTo>
                  <a:cubicBezTo>
                    <a:pt x="488" y="0"/>
                    <a:pt x="1" y="503"/>
                    <a:pt x="1" y="1104"/>
                  </a:cubicBezTo>
                  <a:lnTo>
                    <a:pt x="1" y="7736"/>
                  </a:lnTo>
                  <a:cubicBezTo>
                    <a:pt x="1" y="8356"/>
                    <a:pt x="488" y="8844"/>
                    <a:pt x="1089" y="8844"/>
                  </a:cubicBezTo>
                  <a:lnTo>
                    <a:pt x="5427" y="8844"/>
                  </a:lnTo>
                  <a:cubicBezTo>
                    <a:pt x="6032" y="8844"/>
                    <a:pt x="6535" y="8356"/>
                    <a:pt x="6535" y="7736"/>
                  </a:cubicBezTo>
                  <a:lnTo>
                    <a:pt x="6535" y="1104"/>
                  </a:lnTo>
                  <a:cubicBezTo>
                    <a:pt x="6535" y="503"/>
                    <a:pt x="6032" y="0"/>
                    <a:pt x="5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4224950" y="3138900"/>
              <a:ext cx="45075" cy="17975"/>
            </a:xfrm>
            <a:custGeom>
              <a:avLst/>
              <a:gdLst/>
              <a:ahLst/>
              <a:cxnLst/>
              <a:rect l="l" t="t" r="r" b="b"/>
              <a:pathLst>
                <a:path w="1803" h="719" extrusionOk="0">
                  <a:moveTo>
                    <a:pt x="0" y="0"/>
                  </a:moveTo>
                  <a:lnTo>
                    <a:pt x="0" y="718"/>
                  </a:lnTo>
                  <a:lnTo>
                    <a:pt x="1803" y="7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4166025" y="3040600"/>
              <a:ext cx="163000" cy="221100"/>
            </a:xfrm>
            <a:custGeom>
              <a:avLst/>
              <a:gdLst/>
              <a:ahLst/>
              <a:cxnLst/>
              <a:rect l="l" t="t" r="r" b="b"/>
              <a:pathLst>
                <a:path w="6520" h="8844" extrusionOk="0">
                  <a:moveTo>
                    <a:pt x="4569" y="3105"/>
                  </a:moveTo>
                  <a:cubicBezTo>
                    <a:pt x="4795" y="3105"/>
                    <a:pt x="4990" y="3285"/>
                    <a:pt x="4990" y="3511"/>
                  </a:cubicBezTo>
                  <a:lnTo>
                    <a:pt x="4990" y="5056"/>
                  </a:lnTo>
                  <a:cubicBezTo>
                    <a:pt x="4990" y="5282"/>
                    <a:pt x="4795" y="5462"/>
                    <a:pt x="4569" y="5462"/>
                  </a:cubicBezTo>
                  <a:lnTo>
                    <a:pt x="1936" y="5462"/>
                  </a:lnTo>
                  <a:cubicBezTo>
                    <a:pt x="1706" y="5462"/>
                    <a:pt x="1526" y="5282"/>
                    <a:pt x="1526" y="5056"/>
                  </a:cubicBezTo>
                  <a:lnTo>
                    <a:pt x="1526" y="3511"/>
                  </a:lnTo>
                  <a:cubicBezTo>
                    <a:pt x="1526" y="3285"/>
                    <a:pt x="1706" y="3105"/>
                    <a:pt x="1936" y="3105"/>
                  </a:cubicBezTo>
                  <a:close/>
                  <a:moveTo>
                    <a:pt x="1089" y="0"/>
                  </a:moveTo>
                  <a:cubicBezTo>
                    <a:pt x="489" y="0"/>
                    <a:pt x="1" y="503"/>
                    <a:pt x="1" y="1104"/>
                  </a:cubicBezTo>
                  <a:lnTo>
                    <a:pt x="1" y="7736"/>
                  </a:lnTo>
                  <a:cubicBezTo>
                    <a:pt x="1" y="8356"/>
                    <a:pt x="489" y="8844"/>
                    <a:pt x="1089" y="8844"/>
                  </a:cubicBezTo>
                  <a:lnTo>
                    <a:pt x="5427" y="8844"/>
                  </a:lnTo>
                  <a:cubicBezTo>
                    <a:pt x="6032" y="8844"/>
                    <a:pt x="6520" y="8356"/>
                    <a:pt x="6520" y="7736"/>
                  </a:cubicBezTo>
                  <a:lnTo>
                    <a:pt x="6520" y="1104"/>
                  </a:lnTo>
                  <a:cubicBezTo>
                    <a:pt x="6520" y="503"/>
                    <a:pt x="6032" y="0"/>
                    <a:pt x="5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4381000" y="2933700"/>
              <a:ext cx="108475" cy="86625"/>
            </a:xfrm>
            <a:custGeom>
              <a:avLst/>
              <a:gdLst/>
              <a:ahLst/>
              <a:cxnLst/>
              <a:rect l="l" t="t" r="r" b="b"/>
              <a:pathLst>
                <a:path w="4339" h="3465" extrusionOk="0">
                  <a:moveTo>
                    <a:pt x="1951" y="0"/>
                  </a:moveTo>
                  <a:cubicBezTo>
                    <a:pt x="1756" y="0"/>
                    <a:pt x="1592" y="149"/>
                    <a:pt x="1545" y="344"/>
                  </a:cubicBezTo>
                  <a:lnTo>
                    <a:pt x="1170" y="2197"/>
                  </a:lnTo>
                  <a:lnTo>
                    <a:pt x="421" y="2197"/>
                  </a:lnTo>
                  <a:cubicBezTo>
                    <a:pt x="195" y="2197"/>
                    <a:pt x="0" y="2392"/>
                    <a:pt x="0" y="2618"/>
                  </a:cubicBezTo>
                  <a:lnTo>
                    <a:pt x="0" y="3465"/>
                  </a:lnTo>
                  <a:lnTo>
                    <a:pt x="4338" y="3465"/>
                  </a:lnTo>
                  <a:lnTo>
                    <a:pt x="4338" y="2618"/>
                  </a:lnTo>
                  <a:cubicBezTo>
                    <a:pt x="4338" y="2392"/>
                    <a:pt x="4163" y="2197"/>
                    <a:pt x="3932" y="2197"/>
                  </a:cubicBezTo>
                  <a:lnTo>
                    <a:pt x="3168" y="2197"/>
                  </a:lnTo>
                  <a:lnTo>
                    <a:pt x="2797" y="344"/>
                  </a:lnTo>
                  <a:cubicBezTo>
                    <a:pt x="2762" y="149"/>
                    <a:pt x="2583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4193250" y="2933700"/>
              <a:ext cx="108475" cy="86625"/>
            </a:xfrm>
            <a:custGeom>
              <a:avLst/>
              <a:gdLst/>
              <a:ahLst/>
              <a:cxnLst/>
              <a:rect l="l" t="t" r="r" b="b"/>
              <a:pathLst>
                <a:path w="4339" h="3465" extrusionOk="0">
                  <a:moveTo>
                    <a:pt x="1951" y="0"/>
                  </a:moveTo>
                  <a:cubicBezTo>
                    <a:pt x="1756" y="0"/>
                    <a:pt x="1576" y="149"/>
                    <a:pt x="1545" y="344"/>
                  </a:cubicBezTo>
                  <a:lnTo>
                    <a:pt x="1171" y="2197"/>
                  </a:lnTo>
                  <a:lnTo>
                    <a:pt x="406" y="2197"/>
                  </a:lnTo>
                  <a:cubicBezTo>
                    <a:pt x="180" y="2197"/>
                    <a:pt x="0" y="2392"/>
                    <a:pt x="0" y="2618"/>
                  </a:cubicBezTo>
                  <a:lnTo>
                    <a:pt x="0" y="3465"/>
                  </a:lnTo>
                  <a:lnTo>
                    <a:pt x="4338" y="3465"/>
                  </a:lnTo>
                  <a:lnTo>
                    <a:pt x="4338" y="2618"/>
                  </a:lnTo>
                  <a:cubicBezTo>
                    <a:pt x="4338" y="2392"/>
                    <a:pt x="4143" y="2197"/>
                    <a:pt x="3917" y="2197"/>
                  </a:cubicBezTo>
                  <a:lnTo>
                    <a:pt x="3168" y="2197"/>
                  </a:lnTo>
                  <a:lnTo>
                    <a:pt x="2797" y="344"/>
                  </a:lnTo>
                  <a:cubicBezTo>
                    <a:pt x="2747" y="149"/>
                    <a:pt x="2583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9"/>
          <p:cNvGrpSpPr/>
          <p:nvPr/>
        </p:nvGrpSpPr>
        <p:grpSpPr>
          <a:xfrm rot="-1123707">
            <a:off x="8116199" y="4603448"/>
            <a:ext cx="351143" cy="207286"/>
            <a:chOff x="2642925" y="4284475"/>
            <a:chExt cx="351125" cy="207275"/>
          </a:xfrm>
        </p:grpSpPr>
        <p:sp>
          <p:nvSpPr>
            <p:cNvPr id="526" name="Google Shape;526;p29"/>
            <p:cNvSpPr/>
            <p:nvPr/>
          </p:nvSpPr>
          <p:spPr>
            <a:xfrm>
              <a:off x="2888425" y="4349900"/>
              <a:ext cx="23525" cy="23150"/>
            </a:xfrm>
            <a:custGeom>
              <a:avLst/>
              <a:gdLst/>
              <a:ahLst/>
              <a:cxnLst/>
              <a:rect l="l" t="t" r="r" b="b"/>
              <a:pathLst>
                <a:path w="941" h="926" extrusionOk="0">
                  <a:moveTo>
                    <a:pt x="472" y="1"/>
                  </a:moveTo>
                  <a:cubicBezTo>
                    <a:pt x="211" y="1"/>
                    <a:pt x="0" y="212"/>
                    <a:pt x="0" y="457"/>
                  </a:cubicBezTo>
                  <a:cubicBezTo>
                    <a:pt x="0" y="715"/>
                    <a:pt x="211" y="925"/>
                    <a:pt x="472" y="925"/>
                  </a:cubicBezTo>
                  <a:cubicBezTo>
                    <a:pt x="730" y="925"/>
                    <a:pt x="940" y="715"/>
                    <a:pt x="940" y="457"/>
                  </a:cubicBezTo>
                  <a:cubicBezTo>
                    <a:pt x="940" y="212"/>
                    <a:pt x="730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2829025" y="4284475"/>
              <a:ext cx="142700" cy="142700"/>
            </a:xfrm>
            <a:custGeom>
              <a:avLst/>
              <a:gdLst/>
              <a:ahLst/>
              <a:cxnLst/>
              <a:rect l="l" t="t" r="r" b="b"/>
              <a:pathLst>
                <a:path w="5708" h="5708" extrusionOk="0">
                  <a:moveTo>
                    <a:pt x="2848" y="1787"/>
                  </a:moveTo>
                  <a:cubicBezTo>
                    <a:pt x="3562" y="1787"/>
                    <a:pt x="4132" y="2372"/>
                    <a:pt x="4132" y="3074"/>
                  </a:cubicBezTo>
                  <a:cubicBezTo>
                    <a:pt x="4132" y="3788"/>
                    <a:pt x="3562" y="4373"/>
                    <a:pt x="2848" y="4373"/>
                  </a:cubicBezTo>
                  <a:cubicBezTo>
                    <a:pt x="2130" y="4373"/>
                    <a:pt x="1561" y="3788"/>
                    <a:pt x="1561" y="3074"/>
                  </a:cubicBezTo>
                  <a:cubicBezTo>
                    <a:pt x="1561" y="2372"/>
                    <a:pt x="2130" y="1787"/>
                    <a:pt x="2848" y="1787"/>
                  </a:cubicBezTo>
                  <a:close/>
                  <a:moveTo>
                    <a:pt x="2848" y="0"/>
                  </a:moveTo>
                  <a:cubicBezTo>
                    <a:pt x="1596" y="0"/>
                    <a:pt x="0" y="2505"/>
                    <a:pt x="0" y="4178"/>
                  </a:cubicBezTo>
                  <a:cubicBezTo>
                    <a:pt x="0" y="5364"/>
                    <a:pt x="976" y="5708"/>
                    <a:pt x="2848" y="5708"/>
                  </a:cubicBezTo>
                  <a:cubicBezTo>
                    <a:pt x="4717" y="5708"/>
                    <a:pt x="5708" y="5364"/>
                    <a:pt x="5708" y="4178"/>
                  </a:cubicBezTo>
                  <a:cubicBezTo>
                    <a:pt x="5708" y="2602"/>
                    <a:pt x="4178" y="0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2642925" y="4447825"/>
              <a:ext cx="351125" cy="43925"/>
            </a:xfrm>
            <a:custGeom>
              <a:avLst/>
              <a:gdLst/>
              <a:ahLst/>
              <a:cxnLst/>
              <a:rect l="l" t="t" r="r" b="b"/>
              <a:pathLst>
                <a:path w="14045" h="1757" extrusionOk="0">
                  <a:moveTo>
                    <a:pt x="422" y="1"/>
                  </a:moveTo>
                  <a:cubicBezTo>
                    <a:pt x="196" y="1"/>
                    <a:pt x="1" y="180"/>
                    <a:pt x="1" y="406"/>
                  </a:cubicBezTo>
                  <a:lnTo>
                    <a:pt x="1" y="1350"/>
                  </a:lnTo>
                  <a:cubicBezTo>
                    <a:pt x="1" y="1577"/>
                    <a:pt x="196" y="1756"/>
                    <a:pt x="422" y="1756"/>
                  </a:cubicBezTo>
                  <a:lnTo>
                    <a:pt x="13639" y="1756"/>
                  </a:lnTo>
                  <a:cubicBezTo>
                    <a:pt x="13866" y="1756"/>
                    <a:pt x="14045" y="1577"/>
                    <a:pt x="14045" y="1350"/>
                  </a:cubicBezTo>
                  <a:lnTo>
                    <a:pt x="14045" y="406"/>
                  </a:lnTo>
                  <a:cubicBezTo>
                    <a:pt x="14045" y="180"/>
                    <a:pt x="13866" y="1"/>
                    <a:pt x="13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983900" y="4447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719775" y="4382775"/>
              <a:ext cx="34550" cy="44575"/>
            </a:xfrm>
            <a:custGeom>
              <a:avLst/>
              <a:gdLst/>
              <a:ahLst/>
              <a:cxnLst/>
              <a:rect l="l" t="t" r="r" b="b"/>
              <a:pathLst>
                <a:path w="1382" h="1783" extrusionOk="0">
                  <a:moveTo>
                    <a:pt x="1" y="1"/>
                  </a:moveTo>
                  <a:lnTo>
                    <a:pt x="1" y="1756"/>
                  </a:lnTo>
                  <a:cubicBezTo>
                    <a:pt x="212" y="1774"/>
                    <a:pt x="451" y="1782"/>
                    <a:pt x="690" y="1782"/>
                  </a:cubicBezTo>
                  <a:cubicBezTo>
                    <a:pt x="929" y="1782"/>
                    <a:pt x="1169" y="1774"/>
                    <a:pt x="1382" y="1756"/>
                  </a:cubicBezTo>
                  <a:lnTo>
                    <a:pt x="1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2665650" y="4284475"/>
              <a:ext cx="142725" cy="139775"/>
            </a:xfrm>
            <a:custGeom>
              <a:avLst/>
              <a:gdLst/>
              <a:ahLst/>
              <a:cxnLst/>
              <a:rect l="l" t="t" r="r" b="b"/>
              <a:pathLst>
                <a:path w="5709" h="5591" extrusionOk="0">
                  <a:moveTo>
                    <a:pt x="2849" y="0"/>
                  </a:moveTo>
                  <a:cubicBezTo>
                    <a:pt x="1612" y="0"/>
                    <a:pt x="1" y="2505"/>
                    <a:pt x="1" y="4178"/>
                  </a:cubicBezTo>
                  <a:cubicBezTo>
                    <a:pt x="1" y="4990"/>
                    <a:pt x="457" y="5396"/>
                    <a:pt x="1351" y="5591"/>
                  </a:cubicBezTo>
                  <a:lnTo>
                    <a:pt x="1351" y="3511"/>
                  </a:lnTo>
                  <a:cubicBezTo>
                    <a:pt x="1351" y="3301"/>
                    <a:pt x="1530" y="3106"/>
                    <a:pt x="1756" y="3106"/>
                  </a:cubicBezTo>
                  <a:lnTo>
                    <a:pt x="3953" y="3106"/>
                  </a:lnTo>
                  <a:cubicBezTo>
                    <a:pt x="4179" y="3106"/>
                    <a:pt x="4358" y="3301"/>
                    <a:pt x="4358" y="3511"/>
                  </a:cubicBezTo>
                  <a:lnTo>
                    <a:pt x="4358" y="5591"/>
                  </a:lnTo>
                  <a:cubicBezTo>
                    <a:pt x="5252" y="5396"/>
                    <a:pt x="5708" y="4990"/>
                    <a:pt x="5708" y="4178"/>
                  </a:cubicBezTo>
                  <a:cubicBezTo>
                    <a:pt x="5708" y="2602"/>
                    <a:pt x="4179" y="0"/>
                    <a:pt x="2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34"/>
          <p:cNvGrpSpPr/>
          <p:nvPr/>
        </p:nvGrpSpPr>
        <p:grpSpPr>
          <a:xfrm rot="-2092058">
            <a:off x="8309817" y="3852956"/>
            <a:ext cx="262083" cy="351136"/>
            <a:chOff x="5697625" y="3543250"/>
            <a:chExt cx="262075" cy="351125"/>
          </a:xfrm>
        </p:grpSpPr>
        <p:sp>
          <p:nvSpPr>
            <p:cNvPr id="666" name="Google Shape;666;p34"/>
            <p:cNvSpPr/>
            <p:nvPr/>
          </p:nvSpPr>
          <p:spPr>
            <a:xfrm>
              <a:off x="5697625" y="3689150"/>
              <a:ext cx="262075" cy="45075"/>
            </a:xfrm>
            <a:custGeom>
              <a:avLst/>
              <a:gdLst/>
              <a:ahLst/>
              <a:cxnLst/>
              <a:rect l="l" t="t" r="r" b="b"/>
              <a:pathLst>
                <a:path w="10483" h="1803" extrusionOk="0">
                  <a:moveTo>
                    <a:pt x="422" y="1"/>
                  </a:moveTo>
                  <a:cubicBezTo>
                    <a:pt x="195" y="1"/>
                    <a:pt x="0" y="180"/>
                    <a:pt x="0" y="406"/>
                  </a:cubicBezTo>
                  <a:lnTo>
                    <a:pt x="0" y="1397"/>
                  </a:lnTo>
                  <a:cubicBezTo>
                    <a:pt x="0" y="1627"/>
                    <a:pt x="195" y="1803"/>
                    <a:pt x="422" y="1803"/>
                  </a:cubicBezTo>
                  <a:lnTo>
                    <a:pt x="10077" y="1803"/>
                  </a:lnTo>
                  <a:cubicBezTo>
                    <a:pt x="10307" y="1803"/>
                    <a:pt x="10483" y="1627"/>
                    <a:pt x="10483" y="1397"/>
                  </a:cubicBezTo>
                  <a:lnTo>
                    <a:pt x="10483" y="406"/>
                  </a:lnTo>
                  <a:cubicBezTo>
                    <a:pt x="10483" y="180"/>
                    <a:pt x="10307" y="1"/>
                    <a:pt x="10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5782175" y="3543250"/>
              <a:ext cx="93450" cy="125150"/>
            </a:xfrm>
            <a:custGeom>
              <a:avLst/>
              <a:gdLst/>
              <a:ahLst/>
              <a:cxnLst/>
              <a:rect l="l" t="t" r="r" b="b"/>
              <a:pathLst>
                <a:path w="3738" h="5006" extrusionOk="0">
                  <a:moveTo>
                    <a:pt x="1428" y="1"/>
                  </a:moveTo>
                  <a:cubicBezTo>
                    <a:pt x="1202" y="1"/>
                    <a:pt x="1007" y="180"/>
                    <a:pt x="1007" y="406"/>
                  </a:cubicBezTo>
                  <a:cubicBezTo>
                    <a:pt x="1007" y="636"/>
                    <a:pt x="1202" y="812"/>
                    <a:pt x="1428" y="812"/>
                  </a:cubicBezTo>
                  <a:lnTo>
                    <a:pt x="1444" y="812"/>
                  </a:lnTo>
                  <a:lnTo>
                    <a:pt x="1444" y="1772"/>
                  </a:lnTo>
                  <a:cubicBezTo>
                    <a:pt x="1023" y="1935"/>
                    <a:pt x="715" y="2357"/>
                    <a:pt x="715" y="2844"/>
                  </a:cubicBezTo>
                  <a:lnTo>
                    <a:pt x="715" y="3430"/>
                  </a:lnTo>
                  <a:cubicBezTo>
                    <a:pt x="243" y="3804"/>
                    <a:pt x="1" y="4405"/>
                    <a:pt x="63" y="5006"/>
                  </a:cubicBezTo>
                  <a:lnTo>
                    <a:pt x="3672" y="5006"/>
                  </a:lnTo>
                  <a:cubicBezTo>
                    <a:pt x="3738" y="4405"/>
                    <a:pt x="3477" y="3804"/>
                    <a:pt x="3024" y="3430"/>
                  </a:cubicBezTo>
                  <a:lnTo>
                    <a:pt x="3024" y="2844"/>
                  </a:lnTo>
                  <a:cubicBezTo>
                    <a:pt x="3024" y="2357"/>
                    <a:pt x="2712" y="1935"/>
                    <a:pt x="2275" y="1772"/>
                  </a:cubicBezTo>
                  <a:lnTo>
                    <a:pt x="2275" y="812"/>
                  </a:lnTo>
                  <a:lnTo>
                    <a:pt x="2306" y="812"/>
                  </a:lnTo>
                  <a:cubicBezTo>
                    <a:pt x="2536" y="812"/>
                    <a:pt x="2712" y="636"/>
                    <a:pt x="2712" y="406"/>
                  </a:cubicBezTo>
                  <a:cubicBezTo>
                    <a:pt x="2712" y="180"/>
                    <a:pt x="2536" y="1"/>
                    <a:pt x="2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5882150" y="3559075"/>
              <a:ext cx="69450" cy="109325"/>
            </a:xfrm>
            <a:custGeom>
              <a:avLst/>
              <a:gdLst/>
              <a:ahLst/>
              <a:cxnLst/>
              <a:rect l="l" t="t" r="r" b="b"/>
              <a:pathLst>
                <a:path w="2778" h="4373" extrusionOk="0">
                  <a:moveTo>
                    <a:pt x="1483" y="0"/>
                  </a:moveTo>
                  <a:cubicBezTo>
                    <a:pt x="1309" y="0"/>
                    <a:pt x="1139" y="107"/>
                    <a:pt x="1089" y="276"/>
                  </a:cubicBezTo>
                  <a:cubicBezTo>
                    <a:pt x="1022" y="491"/>
                    <a:pt x="1136" y="733"/>
                    <a:pt x="1346" y="799"/>
                  </a:cubicBezTo>
                  <a:lnTo>
                    <a:pt x="1381" y="815"/>
                  </a:lnTo>
                  <a:lnTo>
                    <a:pt x="1089" y="1693"/>
                  </a:lnTo>
                  <a:cubicBezTo>
                    <a:pt x="632" y="1708"/>
                    <a:pt x="211" y="2016"/>
                    <a:pt x="47" y="2473"/>
                  </a:cubicBezTo>
                  <a:lnTo>
                    <a:pt x="0" y="2637"/>
                  </a:lnTo>
                  <a:cubicBezTo>
                    <a:pt x="355" y="3124"/>
                    <a:pt x="535" y="3741"/>
                    <a:pt x="488" y="4373"/>
                  </a:cubicBezTo>
                  <a:lnTo>
                    <a:pt x="2306" y="4373"/>
                  </a:lnTo>
                  <a:cubicBezTo>
                    <a:pt x="2259" y="4162"/>
                    <a:pt x="2177" y="3936"/>
                    <a:pt x="2064" y="3741"/>
                  </a:cubicBezTo>
                  <a:lnTo>
                    <a:pt x="2243" y="3202"/>
                  </a:lnTo>
                  <a:cubicBezTo>
                    <a:pt x="2388" y="2734"/>
                    <a:pt x="2224" y="2227"/>
                    <a:pt x="1869" y="1954"/>
                  </a:cubicBezTo>
                  <a:lnTo>
                    <a:pt x="2162" y="1057"/>
                  </a:lnTo>
                  <a:cubicBezTo>
                    <a:pt x="2208" y="1076"/>
                    <a:pt x="2243" y="1092"/>
                    <a:pt x="2306" y="1092"/>
                  </a:cubicBezTo>
                  <a:cubicBezTo>
                    <a:pt x="2485" y="1092"/>
                    <a:pt x="2649" y="979"/>
                    <a:pt x="2696" y="815"/>
                  </a:cubicBezTo>
                  <a:cubicBezTo>
                    <a:pt x="2778" y="589"/>
                    <a:pt x="2665" y="358"/>
                    <a:pt x="2439" y="296"/>
                  </a:cubicBezTo>
                  <a:lnTo>
                    <a:pt x="1608" y="19"/>
                  </a:lnTo>
                  <a:cubicBezTo>
                    <a:pt x="1567" y="6"/>
                    <a:pt x="152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5706100" y="3559075"/>
              <a:ext cx="69575" cy="109325"/>
            </a:xfrm>
            <a:custGeom>
              <a:avLst/>
              <a:gdLst/>
              <a:ahLst/>
              <a:cxnLst/>
              <a:rect l="l" t="t" r="r" b="b"/>
              <a:pathLst>
                <a:path w="2783" h="4373" extrusionOk="0">
                  <a:moveTo>
                    <a:pt x="1297" y="0"/>
                  </a:moveTo>
                  <a:cubicBezTo>
                    <a:pt x="1255" y="0"/>
                    <a:pt x="1213" y="6"/>
                    <a:pt x="1171" y="19"/>
                  </a:cubicBezTo>
                  <a:lnTo>
                    <a:pt x="344" y="296"/>
                  </a:lnTo>
                  <a:cubicBezTo>
                    <a:pt x="118" y="358"/>
                    <a:pt x="1" y="589"/>
                    <a:pt x="83" y="815"/>
                  </a:cubicBezTo>
                  <a:cubicBezTo>
                    <a:pt x="133" y="979"/>
                    <a:pt x="293" y="1092"/>
                    <a:pt x="473" y="1092"/>
                  </a:cubicBezTo>
                  <a:cubicBezTo>
                    <a:pt x="539" y="1092"/>
                    <a:pt x="570" y="1076"/>
                    <a:pt x="621" y="1057"/>
                  </a:cubicBezTo>
                  <a:lnTo>
                    <a:pt x="914" y="1954"/>
                  </a:lnTo>
                  <a:cubicBezTo>
                    <a:pt x="555" y="2227"/>
                    <a:pt x="391" y="2734"/>
                    <a:pt x="539" y="3202"/>
                  </a:cubicBezTo>
                  <a:lnTo>
                    <a:pt x="719" y="3741"/>
                  </a:lnTo>
                  <a:cubicBezTo>
                    <a:pt x="605" y="3936"/>
                    <a:pt x="524" y="4162"/>
                    <a:pt x="473" y="4373"/>
                  </a:cubicBezTo>
                  <a:lnTo>
                    <a:pt x="2279" y="4373"/>
                  </a:lnTo>
                  <a:cubicBezTo>
                    <a:pt x="2228" y="3756"/>
                    <a:pt x="2408" y="3140"/>
                    <a:pt x="2782" y="2637"/>
                  </a:cubicBezTo>
                  <a:lnTo>
                    <a:pt x="2732" y="2473"/>
                  </a:lnTo>
                  <a:cubicBezTo>
                    <a:pt x="2572" y="2016"/>
                    <a:pt x="2146" y="1708"/>
                    <a:pt x="1694" y="1693"/>
                  </a:cubicBezTo>
                  <a:lnTo>
                    <a:pt x="1401" y="815"/>
                  </a:lnTo>
                  <a:lnTo>
                    <a:pt x="1433" y="799"/>
                  </a:lnTo>
                  <a:cubicBezTo>
                    <a:pt x="1643" y="733"/>
                    <a:pt x="1756" y="491"/>
                    <a:pt x="1694" y="276"/>
                  </a:cubicBezTo>
                  <a:cubicBezTo>
                    <a:pt x="1640" y="107"/>
                    <a:pt x="1473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5839050" y="3754975"/>
              <a:ext cx="40200" cy="139400"/>
            </a:xfrm>
            <a:custGeom>
              <a:avLst/>
              <a:gdLst/>
              <a:ahLst/>
              <a:cxnLst/>
              <a:rect l="l" t="t" r="r" b="b"/>
              <a:pathLst>
                <a:path w="1608" h="5576" extrusionOk="0">
                  <a:moveTo>
                    <a:pt x="0" y="1"/>
                  </a:moveTo>
                  <a:lnTo>
                    <a:pt x="0" y="5576"/>
                  </a:lnTo>
                  <a:lnTo>
                    <a:pt x="1022" y="5576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5778475" y="3754975"/>
              <a:ext cx="39825" cy="139400"/>
            </a:xfrm>
            <a:custGeom>
              <a:avLst/>
              <a:gdLst/>
              <a:ahLst/>
              <a:cxnLst/>
              <a:rect l="l" t="t" r="r" b="b"/>
              <a:pathLst>
                <a:path w="1593" h="5576" extrusionOk="0">
                  <a:moveTo>
                    <a:pt x="0" y="1"/>
                  </a:moveTo>
                  <a:lnTo>
                    <a:pt x="586" y="5576"/>
                  </a:lnTo>
                  <a:lnTo>
                    <a:pt x="1592" y="5576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5885375" y="3754975"/>
              <a:ext cx="52875" cy="139400"/>
            </a:xfrm>
            <a:custGeom>
              <a:avLst/>
              <a:gdLst/>
              <a:ahLst/>
              <a:cxnLst/>
              <a:rect l="l" t="t" r="r" b="b"/>
              <a:pathLst>
                <a:path w="2115" h="5576" extrusionOk="0">
                  <a:moveTo>
                    <a:pt x="570" y="1"/>
                  </a:moveTo>
                  <a:lnTo>
                    <a:pt x="0" y="5576"/>
                  </a:lnTo>
                  <a:lnTo>
                    <a:pt x="812" y="5576"/>
                  </a:lnTo>
                  <a:cubicBezTo>
                    <a:pt x="1007" y="5576"/>
                    <a:pt x="1186" y="5431"/>
                    <a:pt x="1217" y="5236"/>
                  </a:cubicBez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5719575" y="3754975"/>
              <a:ext cx="52875" cy="139400"/>
            </a:xfrm>
            <a:custGeom>
              <a:avLst/>
              <a:gdLst/>
              <a:ahLst/>
              <a:cxnLst/>
              <a:rect l="l" t="t" r="r" b="b"/>
              <a:pathLst>
                <a:path w="2115" h="5576" extrusionOk="0">
                  <a:moveTo>
                    <a:pt x="0" y="1"/>
                  </a:moveTo>
                  <a:lnTo>
                    <a:pt x="894" y="5236"/>
                  </a:lnTo>
                  <a:cubicBezTo>
                    <a:pt x="925" y="5431"/>
                    <a:pt x="1089" y="5576"/>
                    <a:pt x="1299" y="5576"/>
                  </a:cubicBezTo>
                  <a:lnTo>
                    <a:pt x="2115" y="557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4"/>
          <p:cNvGrpSpPr/>
          <p:nvPr/>
        </p:nvGrpSpPr>
        <p:grpSpPr>
          <a:xfrm rot="1632644">
            <a:off x="690401" y="4492079"/>
            <a:ext cx="306099" cy="351327"/>
            <a:chOff x="2163000" y="3543075"/>
            <a:chExt cx="306075" cy="351300"/>
          </a:xfrm>
        </p:grpSpPr>
        <p:sp>
          <p:nvSpPr>
            <p:cNvPr id="675" name="Google Shape;675;p34"/>
            <p:cNvSpPr/>
            <p:nvPr/>
          </p:nvSpPr>
          <p:spPr>
            <a:xfrm>
              <a:off x="2163000" y="3626150"/>
              <a:ext cx="306075" cy="50825"/>
            </a:xfrm>
            <a:custGeom>
              <a:avLst/>
              <a:gdLst/>
              <a:ahLst/>
              <a:cxnLst/>
              <a:rect l="l" t="t" r="r" b="b"/>
              <a:pathLst>
                <a:path w="12243" h="2033" extrusionOk="0">
                  <a:moveTo>
                    <a:pt x="406" y="0"/>
                  </a:moveTo>
                  <a:cubicBezTo>
                    <a:pt x="180" y="0"/>
                    <a:pt x="0" y="180"/>
                    <a:pt x="0" y="406"/>
                  </a:cubicBezTo>
                  <a:lnTo>
                    <a:pt x="0" y="1612"/>
                  </a:lnTo>
                  <a:cubicBezTo>
                    <a:pt x="0" y="1838"/>
                    <a:pt x="180" y="2033"/>
                    <a:pt x="406" y="2033"/>
                  </a:cubicBezTo>
                  <a:lnTo>
                    <a:pt x="11817" y="2033"/>
                  </a:lnTo>
                  <a:cubicBezTo>
                    <a:pt x="12047" y="2033"/>
                    <a:pt x="12242" y="1838"/>
                    <a:pt x="12242" y="1612"/>
                  </a:cubicBezTo>
                  <a:lnTo>
                    <a:pt x="12242" y="406"/>
                  </a:lnTo>
                  <a:cubicBezTo>
                    <a:pt x="12242" y="180"/>
                    <a:pt x="12047" y="0"/>
                    <a:pt x="1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191475" y="3543075"/>
              <a:ext cx="249100" cy="62425"/>
            </a:xfrm>
            <a:custGeom>
              <a:avLst/>
              <a:gdLst/>
              <a:ahLst/>
              <a:cxnLst/>
              <a:rect l="l" t="t" r="r" b="b"/>
              <a:pathLst>
                <a:path w="9964" h="2497" extrusionOk="0">
                  <a:moveTo>
                    <a:pt x="4982" y="1"/>
                  </a:moveTo>
                  <a:cubicBezTo>
                    <a:pt x="4682" y="1"/>
                    <a:pt x="4381" y="123"/>
                    <a:pt x="4163" y="366"/>
                  </a:cubicBezTo>
                  <a:cubicBezTo>
                    <a:pt x="4008" y="289"/>
                    <a:pt x="3839" y="251"/>
                    <a:pt x="3672" y="251"/>
                  </a:cubicBezTo>
                  <a:cubicBezTo>
                    <a:pt x="3277" y="251"/>
                    <a:pt x="2886" y="460"/>
                    <a:pt x="2681" y="838"/>
                  </a:cubicBezTo>
                  <a:cubicBezTo>
                    <a:pt x="2521" y="741"/>
                    <a:pt x="2341" y="690"/>
                    <a:pt x="2131" y="690"/>
                  </a:cubicBezTo>
                  <a:cubicBezTo>
                    <a:pt x="1530" y="690"/>
                    <a:pt x="1023" y="1178"/>
                    <a:pt x="1023" y="1779"/>
                  </a:cubicBezTo>
                  <a:cubicBezTo>
                    <a:pt x="554" y="1779"/>
                    <a:pt x="164" y="2087"/>
                    <a:pt x="0" y="2496"/>
                  </a:cubicBezTo>
                  <a:lnTo>
                    <a:pt x="9964" y="2496"/>
                  </a:lnTo>
                  <a:cubicBezTo>
                    <a:pt x="9800" y="2087"/>
                    <a:pt x="9394" y="1779"/>
                    <a:pt x="8922" y="1779"/>
                  </a:cubicBezTo>
                  <a:cubicBezTo>
                    <a:pt x="8922" y="1178"/>
                    <a:pt x="8435" y="690"/>
                    <a:pt x="7834" y="690"/>
                  </a:cubicBezTo>
                  <a:cubicBezTo>
                    <a:pt x="7623" y="690"/>
                    <a:pt x="7428" y="741"/>
                    <a:pt x="7264" y="838"/>
                  </a:cubicBezTo>
                  <a:cubicBezTo>
                    <a:pt x="7073" y="460"/>
                    <a:pt x="6686" y="251"/>
                    <a:pt x="6292" y="251"/>
                  </a:cubicBezTo>
                  <a:cubicBezTo>
                    <a:pt x="6125" y="251"/>
                    <a:pt x="5957" y="289"/>
                    <a:pt x="5801" y="366"/>
                  </a:cubicBezTo>
                  <a:cubicBezTo>
                    <a:pt x="5583" y="123"/>
                    <a:pt x="5283" y="1"/>
                    <a:pt x="4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2254875" y="3759075"/>
              <a:ext cx="122325" cy="56500"/>
            </a:xfrm>
            <a:custGeom>
              <a:avLst/>
              <a:gdLst/>
              <a:ahLst/>
              <a:cxnLst/>
              <a:rect l="l" t="t" r="r" b="b"/>
              <a:pathLst>
                <a:path w="4893" h="2260" extrusionOk="0">
                  <a:moveTo>
                    <a:pt x="2438" y="1"/>
                  </a:moveTo>
                  <a:cubicBezTo>
                    <a:pt x="1089" y="1"/>
                    <a:pt x="0" y="504"/>
                    <a:pt x="0" y="1120"/>
                  </a:cubicBezTo>
                  <a:cubicBezTo>
                    <a:pt x="0" y="1756"/>
                    <a:pt x="1089" y="2260"/>
                    <a:pt x="2438" y="2260"/>
                  </a:cubicBezTo>
                  <a:cubicBezTo>
                    <a:pt x="3788" y="2260"/>
                    <a:pt x="4892" y="1756"/>
                    <a:pt x="4892" y="1120"/>
                  </a:cubicBezTo>
                  <a:cubicBezTo>
                    <a:pt x="4892" y="504"/>
                    <a:pt x="3788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2326350" y="3826875"/>
              <a:ext cx="37875" cy="67500"/>
            </a:xfrm>
            <a:custGeom>
              <a:avLst/>
              <a:gdLst/>
              <a:ahLst/>
              <a:cxnLst/>
              <a:rect l="l" t="t" r="r" b="b"/>
              <a:pathLst>
                <a:path w="1515" h="2700" extrusionOk="0">
                  <a:moveTo>
                    <a:pt x="1514" y="0"/>
                  </a:moveTo>
                  <a:lnTo>
                    <a:pt x="1514" y="0"/>
                  </a:lnTo>
                  <a:cubicBezTo>
                    <a:pt x="1058" y="195"/>
                    <a:pt x="555" y="312"/>
                    <a:pt x="1" y="343"/>
                  </a:cubicBezTo>
                  <a:lnTo>
                    <a:pt x="1" y="2700"/>
                  </a:lnTo>
                  <a:lnTo>
                    <a:pt x="1222" y="270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2267850" y="3826875"/>
              <a:ext cx="37850" cy="67500"/>
            </a:xfrm>
            <a:custGeom>
              <a:avLst/>
              <a:gdLst/>
              <a:ahLst/>
              <a:cxnLst/>
              <a:rect l="l" t="t" r="r" b="b"/>
              <a:pathLst>
                <a:path w="1514" h="2700" extrusionOk="0">
                  <a:moveTo>
                    <a:pt x="0" y="0"/>
                  </a:moveTo>
                  <a:lnTo>
                    <a:pt x="293" y="2700"/>
                  </a:lnTo>
                  <a:lnTo>
                    <a:pt x="1514" y="2700"/>
                  </a:lnTo>
                  <a:lnTo>
                    <a:pt x="1514" y="343"/>
                  </a:lnTo>
                  <a:cubicBezTo>
                    <a:pt x="960" y="312"/>
                    <a:pt x="441" y="19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2326350" y="3697250"/>
              <a:ext cx="51625" cy="54050"/>
            </a:xfrm>
            <a:custGeom>
              <a:avLst/>
              <a:gdLst/>
              <a:ahLst/>
              <a:cxnLst/>
              <a:rect l="l" t="t" r="r" b="b"/>
              <a:pathLst>
                <a:path w="2065" h="2162" extrusionOk="0">
                  <a:moveTo>
                    <a:pt x="1" y="0"/>
                  </a:moveTo>
                  <a:lnTo>
                    <a:pt x="1" y="1658"/>
                  </a:lnTo>
                  <a:cubicBezTo>
                    <a:pt x="621" y="1709"/>
                    <a:pt x="1284" y="1869"/>
                    <a:pt x="1838" y="2162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254100" y="3697250"/>
              <a:ext cx="51600" cy="54050"/>
            </a:xfrm>
            <a:custGeom>
              <a:avLst/>
              <a:gdLst/>
              <a:ahLst/>
              <a:cxnLst/>
              <a:rect l="l" t="t" r="r" b="b"/>
              <a:pathLst>
                <a:path w="2064" h="2162" extrusionOk="0">
                  <a:moveTo>
                    <a:pt x="0" y="0"/>
                  </a:moveTo>
                  <a:lnTo>
                    <a:pt x="226" y="2162"/>
                  </a:lnTo>
                  <a:cubicBezTo>
                    <a:pt x="780" y="1869"/>
                    <a:pt x="1428" y="1709"/>
                    <a:pt x="2064" y="1658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77550" y="3697250"/>
              <a:ext cx="67125" cy="197125"/>
            </a:xfrm>
            <a:custGeom>
              <a:avLst/>
              <a:gdLst/>
              <a:ahLst/>
              <a:cxnLst/>
              <a:rect l="l" t="t" r="r" b="b"/>
              <a:pathLst>
                <a:path w="2685" h="7885" extrusionOk="0">
                  <a:moveTo>
                    <a:pt x="847" y="0"/>
                  </a:moveTo>
                  <a:lnTo>
                    <a:pt x="539" y="2813"/>
                  </a:lnTo>
                  <a:cubicBezTo>
                    <a:pt x="929" y="3367"/>
                    <a:pt x="894" y="4050"/>
                    <a:pt x="344" y="4619"/>
                  </a:cubicBezTo>
                  <a:lnTo>
                    <a:pt x="1" y="7885"/>
                  </a:lnTo>
                  <a:lnTo>
                    <a:pt x="1269" y="7885"/>
                  </a:lnTo>
                  <a:cubicBezTo>
                    <a:pt x="1479" y="7885"/>
                    <a:pt x="1643" y="7721"/>
                    <a:pt x="1674" y="7526"/>
                  </a:cubicBezTo>
                  <a:lnTo>
                    <a:pt x="2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187375" y="3697250"/>
              <a:ext cx="67125" cy="197125"/>
            </a:xfrm>
            <a:custGeom>
              <a:avLst/>
              <a:gdLst/>
              <a:ahLst/>
              <a:cxnLst/>
              <a:rect l="l" t="t" r="r" b="b"/>
              <a:pathLst>
                <a:path w="2685" h="7885" extrusionOk="0">
                  <a:moveTo>
                    <a:pt x="1" y="0"/>
                  </a:moveTo>
                  <a:lnTo>
                    <a:pt x="1011" y="7526"/>
                  </a:lnTo>
                  <a:cubicBezTo>
                    <a:pt x="1042" y="7721"/>
                    <a:pt x="1206" y="7885"/>
                    <a:pt x="1417" y="7885"/>
                  </a:cubicBezTo>
                  <a:lnTo>
                    <a:pt x="2685" y="7885"/>
                  </a:lnTo>
                  <a:lnTo>
                    <a:pt x="2341" y="4619"/>
                  </a:lnTo>
                  <a:cubicBezTo>
                    <a:pt x="1772" y="4050"/>
                    <a:pt x="1756" y="3367"/>
                    <a:pt x="2146" y="2813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4"/>
          <p:cNvGrpSpPr/>
          <p:nvPr/>
        </p:nvGrpSpPr>
        <p:grpSpPr>
          <a:xfrm rot="1307765">
            <a:off x="313424" y="1100104"/>
            <a:ext cx="356396" cy="302046"/>
            <a:chOff x="2137825" y="4237275"/>
            <a:chExt cx="356400" cy="302050"/>
          </a:xfrm>
        </p:grpSpPr>
        <p:sp>
          <p:nvSpPr>
            <p:cNvPr id="685" name="Google Shape;685;p34"/>
            <p:cNvSpPr/>
            <p:nvPr/>
          </p:nvSpPr>
          <p:spPr>
            <a:xfrm>
              <a:off x="2259750" y="4351950"/>
              <a:ext cx="112575" cy="56100"/>
            </a:xfrm>
            <a:custGeom>
              <a:avLst/>
              <a:gdLst/>
              <a:ahLst/>
              <a:cxnLst/>
              <a:rect l="l" t="t" r="r" b="b"/>
              <a:pathLst>
                <a:path w="4503" h="2244" extrusionOk="0">
                  <a:moveTo>
                    <a:pt x="2243" y="1"/>
                  </a:moveTo>
                  <a:cubicBezTo>
                    <a:pt x="1217" y="1"/>
                    <a:pt x="340" y="648"/>
                    <a:pt x="0" y="1546"/>
                  </a:cubicBezTo>
                  <a:cubicBezTo>
                    <a:pt x="98" y="1526"/>
                    <a:pt x="211" y="1511"/>
                    <a:pt x="324" y="1511"/>
                  </a:cubicBezTo>
                  <a:cubicBezTo>
                    <a:pt x="862" y="1511"/>
                    <a:pt x="1217" y="1756"/>
                    <a:pt x="1510" y="1951"/>
                  </a:cubicBezTo>
                  <a:cubicBezTo>
                    <a:pt x="1771" y="2111"/>
                    <a:pt x="1966" y="2244"/>
                    <a:pt x="2243" y="2244"/>
                  </a:cubicBezTo>
                  <a:cubicBezTo>
                    <a:pt x="2536" y="2244"/>
                    <a:pt x="2731" y="2111"/>
                    <a:pt x="2992" y="1951"/>
                  </a:cubicBezTo>
                  <a:cubicBezTo>
                    <a:pt x="3266" y="1756"/>
                    <a:pt x="3640" y="1511"/>
                    <a:pt x="4178" y="1511"/>
                  </a:cubicBezTo>
                  <a:cubicBezTo>
                    <a:pt x="4292" y="1511"/>
                    <a:pt x="4405" y="1526"/>
                    <a:pt x="4502" y="1546"/>
                  </a:cubicBezTo>
                  <a:cubicBezTo>
                    <a:pt x="4163" y="648"/>
                    <a:pt x="3285" y="1"/>
                    <a:pt x="2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384475" y="4362875"/>
              <a:ext cx="87425" cy="55725"/>
            </a:xfrm>
            <a:custGeom>
              <a:avLst/>
              <a:gdLst/>
              <a:ahLst/>
              <a:cxnLst/>
              <a:rect l="l" t="t" r="r" b="b"/>
              <a:pathLst>
                <a:path w="3497" h="2229" extrusionOk="0">
                  <a:moveTo>
                    <a:pt x="1105" y="1"/>
                  </a:moveTo>
                  <a:cubicBezTo>
                    <a:pt x="699" y="1"/>
                    <a:pt x="344" y="98"/>
                    <a:pt x="1" y="262"/>
                  </a:cubicBezTo>
                  <a:cubicBezTo>
                    <a:pt x="262" y="668"/>
                    <a:pt x="422" y="1140"/>
                    <a:pt x="488" y="1643"/>
                  </a:cubicBezTo>
                  <a:cubicBezTo>
                    <a:pt x="652" y="1577"/>
                    <a:pt x="863" y="1530"/>
                    <a:pt x="1105" y="1530"/>
                  </a:cubicBezTo>
                  <a:cubicBezTo>
                    <a:pt x="1628" y="1530"/>
                    <a:pt x="1983" y="1756"/>
                    <a:pt x="2260" y="1951"/>
                  </a:cubicBezTo>
                  <a:cubicBezTo>
                    <a:pt x="2505" y="2115"/>
                    <a:pt x="2700" y="2228"/>
                    <a:pt x="2977" y="2228"/>
                  </a:cubicBezTo>
                  <a:cubicBezTo>
                    <a:pt x="3172" y="2228"/>
                    <a:pt x="3317" y="2181"/>
                    <a:pt x="3496" y="2084"/>
                  </a:cubicBezTo>
                  <a:cubicBezTo>
                    <a:pt x="3332" y="914"/>
                    <a:pt x="2326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160175" y="4362875"/>
              <a:ext cx="87400" cy="55725"/>
            </a:xfrm>
            <a:custGeom>
              <a:avLst/>
              <a:gdLst/>
              <a:ahLst/>
              <a:cxnLst/>
              <a:rect l="l" t="t" r="r" b="b"/>
              <a:pathLst>
                <a:path w="3496" h="2229" extrusionOk="0">
                  <a:moveTo>
                    <a:pt x="2392" y="1"/>
                  </a:moveTo>
                  <a:cubicBezTo>
                    <a:pt x="1171" y="1"/>
                    <a:pt x="164" y="914"/>
                    <a:pt x="0" y="2084"/>
                  </a:cubicBezTo>
                  <a:cubicBezTo>
                    <a:pt x="180" y="2181"/>
                    <a:pt x="324" y="2228"/>
                    <a:pt x="519" y="2228"/>
                  </a:cubicBezTo>
                  <a:cubicBezTo>
                    <a:pt x="796" y="2228"/>
                    <a:pt x="976" y="2115"/>
                    <a:pt x="1221" y="1951"/>
                  </a:cubicBezTo>
                  <a:cubicBezTo>
                    <a:pt x="1514" y="1756"/>
                    <a:pt x="1869" y="1530"/>
                    <a:pt x="2392" y="1530"/>
                  </a:cubicBezTo>
                  <a:cubicBezTo>
                    <a:pt x="2633" y="1530"/>
                    <a:pt x="2829" y="1577"/>
                    <a:pt x="3008" y="1643"/>
                  </a:cubicBezTo>
                  <a:cubicBezTo>
                    <a:pt x="3055" y="1140"/>
                    <a:pt x="3234" y="668"/>
                    <a:pt x="3496" y="262"/>
                  </a:cubicBezTo>
                  <a:cubicBezTo>
                    <a:pt x="3152" y="98"/>
                    <a:pt x="2782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2346250" y="4237275"/>
              <a:ext cx="54150" cy="110225"/>
            </a:xfrm>
            <a:custGeom>
              <a:avLst/>
              <a:gdLst/>
              <a:ahLst/>
              <a:cxnLst/>
              <a:rect l="l" t="t" r="r" b="b"/>
              <a:pathLst>
                <a:path w="2166" h="4409" extrusionOk="0">
                  <a:moveTo>
                    <a:pt x="1708" y="1"/>
                  </a:moveTo>
                  <a:cubicBezTo>
                    <a:pt x="1530" y="1"/>
                    <a:pt x="1370" y="108"/>
                    <a:pt x="1304" y="281"/>
                  </a:cubicBezTo>
                  <a:lnTo>
                    <a:pt x="1" y="4003"/>
                  </a:lnTo>
                  <a:cubicBezTo>
                    <a:pt x="262" y="4100"/>
                    <a:pt x="508" y="4245"/>
                    <a:pt x="734" y="4408"/>
                  </a:cubicBezTo>
                  <a:lnTo>
                    <a:pt x="2084" y="554"/>
                  </a:lnTo>
                  <a:cubicBezTo>
                    <a:pt x="2166" y="343"/>
                    <a:pt x="2049" y="102"/>
                    <a:pt x="1838" y="20"/>
                  </a:cubicBezTo>
                  <a:cubicBezTo>
                    <a:pt x="1794" y="7"/>
                    <a:pt x="1751" y="1"/>
                    <a:pt x="1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6400" y="4264750"/>
              <a:ext cx="78825" cy="85975"/>
            </a:xfrm>
            <a:custGeom>
              <a:avLst/>
              <a:gdLst/>
              <a:ahLst/>
              <a:cxnLst/>
              <a:rect l="l" t="t" r="r" b="b"/>
              <a:pathLst>
                <a:path w="3153" h="3439" extrusionOk="0">
                  <a:moveTo>
                    <a:pt x="2695" y="1"/>
                  </a:moveTo>
                  <a:cubicBezTo>
                    <a:pt x="2565" y="1"/>
                    <a:pt x="2436" y="62"/>
                    <a:pt x="2356" y="173"/>
                  </a:cubicBezTo>
                  <a:lnTo>
                    <a:pt x="0" y="3438"/>
                  </a:lnTo>
                  <a:cubicBezTo>
                    <a:pt x="390" y="3243"/>
                    <a:pt x="811" y="3130"/>
                    <a:pt x="1252" y="3114"/>
                  </a:cubicBezTo>
                  <a:lnTo>
                    <a:pt x="3023" y="660"/>
                  </a:lnTo>
                  <a:cubicBezTo>
                    <a:pt x="3152" y="465"/>
                    <a:pt x="3105" y="220"/>
                    <a:pt x="2926" y="75"/>
                  </a:cubicBezTo>
                  <a:cubicBezTo>
                    <a:pt x="2857" y="24"/>
                    <a:pt x="2776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137825" y="4477475"/>
              <a:ext cx="356400" cy="61850"/>
            </a:xfrm>
            <a:custGeom>
              <a:avLst/>
              <a:gdLst/>
              <a:ahLst/>
              <a:cxnLst/>
              <a:rect l="l" t="t" r="r" b="b"/>
              <a:pathLst>
                <a:path w="14256" h="2474" extrusionOk="0">
                  <a:moveTo>
                    <a:pt x="520" y="1"/>
                  </a:moveTo>
                  <a:cubicBezTo>
                    <a:pt x="212" y="1"/>
                    <a:pt x="1" y="328"/>
                    <a:pt x="165" y="601"/>
                  </a:cubicBezTo>
                  <a:lnTo>
                    <a:pt x="1058" y="2244"/>
                  </a:lnTo>
                  <a:cubicBezTo>
                    <a:pt x="1140" y="2392"/>
                    <a:pt x="1269" y="2474"/>
                    <a:pt x="1413" y="2474"/>
                  </a:cubicBezTo>
                  <a:lnTo>
                    <a:pt x="12824" y="2474"/>
                  </a:lnTo>
                  <a:cubicBezTo>
                    <a:pt x="12988" y="2474"/>
                    <a:pt x="13116" y="2392"/>
                    <a:pt x="13198" y="2244"/>
                  </a:cubicBezTo>
                  <a:lnTo>
                    <a:pt x="14092" y="601"/>
                  </a:lnTo>
                  <a:cubicBezTo>
                    <a:pt x="14256" y="328"/>
                    <a:pt x="14045" y="1"/>
                    <a:pt x="13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255650" y="4410475"/>
              <a:ext cx="120775" cy="46350"/>
            </a:xfrm>
            <a:custGeom>
              <a:avLst/>
              <a:gdLst/>
              <a:ahLst/>
              <a:cxnLst/>
              <a:rect l="l" t="t" r="r" b="b"/>
              <a:pathLst>
                <a:path w="4831" h="1854" extrusionOk="0">
                  <a:moveTo>
                    <a:pt x="488" y="1"/>
                  </a:moveTo>
                  <a:cubicBezTo>
                    <a:pt x="309" y="1"/>
                    <a:pt x="164" y="47"/>
                    <a:pt x="0" y="145"/>
                  </a:cubicBezTo>
                  <a:cubicBezTo>
                    <a:pt x="16" y="812"/>
                    <a:pt x="328" y="1428"/>
                    <a:pt x="781" y="1854"/>
                  </a:cubicBezTo>
                  <a:lnTo>
                    <a:pt x="4034" y="1854"/>
                  </a:lnTo>
                  <a:cubicBezTo>
                    <a:pt x="4502" y="1428"/>
                    <a:pt x="4814" y="812"/>
                    <a:pt x="4830" y="145"/>
                  </a:cubicBezTo>
                  <a:cubicBezTo>
                    <a:pt x="4666" y="47"/>
                    <a:pt x="4522" y="1"/>
                    <a:pt x="4342" y="1"/>
                  </a:cubicBezTo>
                  <a:cubicBezTo>
                    <a:pt x="4050" y="1"/>
                    <a:pt x="3855" y="129"/>
                    <a:pt x="3593" y="293"/>
                  </a:cubicBezTo>
                  <a:cubicBezTo>
                    <a:pt x="3316" y="488"/>
                    <a:pt x="2942" y="730"/>
                    <a:pt x="2407" y="730"/>
                  </a:cubicBezTo>
                  <a:cubicBezTo>
                    <a:pt x="1869" y="730"/>
                    <a:pt x="1514" y="488"/>
                    <a:pt x="1221" y="293"/>
                  </a:cubicBezTo>
                  <a:cubicBezTo>
                    <a:pt x="976" y="129"/>
                    <a:pt x="781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383325" y="4421400"/>
              <a:ext cx="87300" cy="35425"/>
            </a:xfrm>
            <a:custGeom>
              <a:avLst/>
              <a:gdLst/>
              <a:ahLst/>
              <a:cxnLst/>
              <a:rect l="l" t="t" r="r" b="b"/>
              <a:pathLst>
                <a:path w="3492" h="1417" extrusionOk="0">
                  <a:moveTo>
                    <a:pt x="1151" y="0"/>
                  </a:moveTo>
                  <a:cubicBezTo>
                    <a:pt x="893" y="0"/>
                    <a:pt x="698" y="114"/>
                    <a:pt x="488" y="262"/>
                  </a:cubicBezTo>
                  <a:cubicBezTo>
                    <a:pt x="406" y="683"/>
                    <a:pt x="242" y="1073"/>
                    <a:pt x="0" y="1417"/>
                  </a:cubicBezTo>
                  <a:lnTo>
                    <a:pt x="3152" y="1417"/>
                  </a:lnTo>
                  <a:cubicBezTo>
                    <a:pt x="3296" y="1186"/>
                    <a:pt x="3429" y="929"/>
                    <a:pt x="3492" y="652"/>
                  </a:cubicBezTo>
                  <a:lnTo>
                    <a:pt x="3492" y="652"/>
                  </a:lnTo>
                  <a:cubicBezTo>
                    <a:pt x="3347" y="683"/>
                    <a:pt x="3199" y="718"/>
                    <a:pt x="3023" y="718"/>
                  </a:cubicBezTo>
                  <a:cubicBezTo>
                    <a:pt x="2501" y="718"/>
                    <a:pt x="2146" y="488"/>
                    <a:pt x="1869" y="293"/>
                  </a:cubicBezTo>
                  <a:cubicBezTo>
                    <a:pt x="1623" y="133"/>
                    <a:pt x="1428" y="0"/>
                    <a:pt x="1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161425" y="4421400"/>
              <a:ext cx="86925" cy="35425"/>
            </a:xfrm>
            <a:custGeom>
              <a:avLst/>
              <a:gdLst/>
              <a:ahLst/>
              <a:cxnLst/>
              <a:rect l="l" t="t" r="r" b="b"/>
              <a:pathLst>
                <a:path w="3477" h="1417" extrusionOk="0">
                  <a:moveTo>
                    <a:pt x="2342" y="0"/>
                  </a:moveTo>
                  <a:cubicBezTo>
                    <a:pt x="2065" y="0"/>
                    <a:pt x="1870" y="133"/>
                    <a:pt x="1624" y="293"/>
                  </a:cubicBezTo>
                  <a:cubicBezTo>
                    <a:pt x="1347" y="488"/>
                    <a:pt x="992" y="718"/>
                    <a:pt x="469" y="718"/>
                  </a:cubicBezTo>
                  <a:cubicBezTo>
                    <a:pt x="294" y="718"/>
                    <a:pt x="145" y="683"/>
                    <a:pt x="1" y="652"/>
                  </a:cubicBezTo>
                  <a:lnTo>
                    <a:pt x="1" y="652"/>
                  </a:lnTo>
                  <a:cubicBezTo>
                    <a:pt x="63" y="929"/>
                    <a:pt x="176" y="1186"/>
                    <a:pt x="340" y="1417"/>
                  </a:cubicBezTo>
                  <a:lnTo>
                    <a:pt x="3477" y="1417"/>
                  </a:lnTo>
                  <a:cubicBezTo>
                    <a:pt x="3251" y="1073"/>
                    <a:pt x="3087" y="683"/>
                    <a:pt x="3005" y="262"/>
                  </a:cubicBezTo>
                  <a:cubicBezTo>
                    <a:pt x="2794" y="114"/>
                    <a:pt x="2599" y="0"/>
                    <a:pt x="2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4"/>
          <p:cNvSpPr/>
          <p:nvPr/>
        </p:nvSpPr>
        <p:spPr>
          <a:xfrm>
            <a:off x="8389925" y="540000"/>
            <a:ext cx="363325" cy="350950"/>
          </a:xfrm>
          <a:custGeom>
            <a:avLst/>
            <a:gdLst/>
            <a:ahLst/>
            <a:cxnLst/>
            <a:rect l="l" t="t" r="r" b="b"/>
            <a:pathLst>
              <a:path w="14533" h="14038" extrusionOk="0">
                <a:moveTo>
                  <a:pt x="11735" y="3642"/>
                </a:moveTo>
                <a:cubicBezTo>
                  <a:pt x="11962" y="3642"/>
                  <a:pt x="12141" y="3837"/>
                  <a:pt x="12141" y="4067"/>
                </a:cubicBezTo>
                <a:cubicBezTo>
                  <a:pt x="12141" y="4278"/>
                  <a:pt x="11962" y="4473"/>
                  <a:pt x="11735" y="4473"/>
                </a:cubicBezTo>
                <a:cubicBezTo>
                  <a:pt x="11509" y="4473"/>
                  <a:pt x="11314" y="4278"/>
                  <a:pt x="11314" y="4067"/>
                </a:cubicBezTo>
                <a:cubicBezTo>
                  <a:pt x="11314" y="3837"/>
                  <a:pt x="11509" y="3642"/>
                  <a:pt x="11735" y="3642"/>
                </a:cubicBezTo>
                <a:close/>
                <a:moveTo>
                  <a:pt x="5478" y="4520"/>
                </a:moveTo>
                <a:cubicBezTo>
                  <a:pt x="5704" y="4520"/>
                  <a:pt x="5884" y="4715"/>
                  <a:pt x="5884" y="4945"/>
                </a:cubicBezTo>
                <a:cubicBezTo>
                  <a:pt x="5884" y="5156"/>
                  <a:pt x="5704" y="5351"/>
                  <a:pt x="5478" y="5351"/>
                </a:cubicBezTo>
                <a:cubicBezTo>
                  <a:pt x="5217" y="5351"/>
                  <a:pt x="5006" y="5561"/>
                  <a:pt x="5006" y="5823"/>
                </a:cubicBezTo>
                <a:cubicBezTo>
                  <a:pt x="5006" y="6033"/>
                  <a:pt x="4826" y="6228"/>
                  <a:pt x="4600" y="6228"/>
                </a:cubicBezTo>
                <a:cubicBezTo>
                  <a:pt x="4374" y="6228"/>
                  <a:pt x="4194" y="6033"/>
                  <a:pt x="4194" y="5823"/>
                </a:cubicBezTo>
                <a:cubicBezTo>
                  <a:pt x="4194" y="5105"/>
                  <a:pt x="4764" y="4520"/>
                  <a:pt x="5478" y="4520"/>
                </a:cubicBezTo>
                <a:close/>
                <a:moveTo>
                  <a:pt x="11946" y="5187"/>
                </a:moveTo>
                <a:cubicBezTo>
                  <a:pt x="12176" y="5187"/>
                  <a:pt x="12371" y="5366"/>
                  <a:pt x="12371" y="5593"/>
                </a:cubicBezTo>
                <a:cubicBezTo>
                  <a:pt x="12371" y="6310"/>
                  <a:pt x="11786" y="6880"/>
                  <a:pt x="11068" y="6880"/>
                </a:cubicBezTo>
                <a:cubicBezTo>
                  <a:pt x="10842" y="6880"/>
                  <a:pt x="10663" y="6700"/>
                  <a:pt x="10663" y="6470"/>
                </a:cubicBezTo>
                <a:cubicBezTo>
                  <a:pt x="10663" y="6244"/>
                  <a:pt x="10842" y="6065"/>
                  <a:pt x="11068" y="6065"/>
                </a:cubicBezTo>
                <a:cubicBezTo>
                  <a:pt x="11330" y="6065"/>
                  <a:pt x="11540" y="5854"/>
                  <a:pt x="11540" y="5593"/>
                </a:cubicBezTo>
                <a:cubicBezTo>
                  <a:pt x="11540" y="5366"/>
                  <a:pt x="11720" y="5187"/>
                  <a:pt x="11946" y="5187"/>
                </a:cubicBezTo>
                <a:close/>
                <a:moveTo>
                  <a:pt x="4826" y="6942"/>
                </a:moveTo>
                <a:cubicBezTo>
                  <a:pt x="5057" y="6942"/>
                  <a:pt x="5232" y="7122"/>
                  <a:pt x="5232" y="7348"/>
                </a:cubicBezTo>
                <a:cubicBezTo>
                  <a:pt x="5232" y="7578"/>
                  <a:pt x="5057" y="7758"/>
                  <a:pt x="4826" y="7758"/>
                </a:cubicBezTo>
                <a:cubicBezTo>
                  <a:pt x="4600" y="7758"/>
                  <a:pt x="4405" y="7578"/>
                  <a:pt x="4405" y="7348"/>
                </a:cubicBezTo>
                <a:cubicBezTo>
                  <a:pt x="4405" y="7122"/>
                  <a:pt x="4600" y="6942"/>
                  <a:pt x="4826" y="6942"/>
                </a:cubicBezTo>
                <a:close/>
                <a:moveTo>
                  <a:pt x="8831" y="0"/>
                </a:moveTo>
                <a:cubicBezTo>
                  <a:pt x="7889" y="0"/>
                  <a:pt x="6957" y="466"/>
                  <a:pt x="6422" y="1352"/>
                </a:cubicBezTo>
                <a:cubicBezTo>
                  <a:pt x="5021" y="1450"/>
                  <a:pt x="3917" y="2569"/>
                  <a:pt x="3820" y="3970"/>
                </a:cubicBezTo>
                <a:cubicBezTo>
                  <a:pt x="2326" y="4910"/>
                  <a:pt x="2049" y="6942"/>
                  <a:pt x="3219" y="8245"/>
                </a:cubicBezTo>
                <a:cubicBezTo>
                  <a:pt x="3071" y="8830"/>
                  <a:pt x="3168" y="9462"/>
                  <a:pt x="3527" y="9981"/>
                </a:cubicBezTo>
                <a:lnTo>
                  <a:pt x="161" y="13348"/>
                </a:lnTo>
                <a:cubicBezTo>
                  <a:pt x="1" y="13492"/>
                  <a:pt x="1" y="13754"/>
                  <a:pt x="161" y="13918"/>
                </a:cubicBezTo>
                <a:cubicBezTo>
                  <a:pt x="243" y="13998"/>
                  <a:pt x="349" y="14038"/>
                  <a:pt x="455" y="14038"/>
                </a:cubicBezTo>
                <a:cubicBezTo>
                  <a:pt x="561" y="14038"/>
                  <a:pt x="666" y="13998"/>
                  <a:pt x="746" y="13918"/>
                </a:cubicBezTo>
                <a:lnTo>
                  <a:pt x="4097" y="10566"/>
                </a:lnTo>
                <a:cubicBezTo>
                  <a:pt x="4474" y="10820"/>
                  <a:pt x="4901" y="10943"/>
                  <a:pt x="5320" y="10943"/>
                </a:cubicBezTo>
                <a:cubicBezTo>
                  <a:pt x="5495" y="10943"/>
                  <a:pt x="5669" y="10921"/>
                  <a:pt x="5837" y="10879"/>
                </a:cubicBezTo>
                <a:cubicBezTo>
                  <a:pt x="6380" y="11368"/>
                  <a:pt x="7054" y="11604"/>
                  <a:pt x="7723" y="11604"/>
                </a:cubicBezTo>
                <a:cubicBezTo>
                  <a:pt x="8655" y="11604"/>
                  <a:pt x="9579" y="11146"/>
                  <a:pt x="10128" y="10274"/>
                </a:cubicBezTo>
                <a:cubicBezTo>
                  <a:pt x="11509" y="10176"/>
                  <a:pt x="12629" y="9072"/>
                  <a:pt x="12742" y="7676"/>
                </a:cubicBezTo>
                <a:cubicBezTo>
                  <a:pt x="14224" y="6782"/>
                  <a:pt x="14532" y="4781"/>
                  <a:pt x="13460" y="3482"/>
                </a:cubicBezTo>
                <a:cubicBezTo>
                  <a:pt x="13573" y="3205"/>
                  <a:pt x="13620" y="2928"/>
                  <a:pt x="13620" y="2635"/>
                </a:cubicBezTo>
                <a:cubicBezTo>
                  <a:pt x="13620" y="1434"/>
                  <a:pt x="12644" y="459"/>
                  <a:pt x="11458" y="459"/>
                </a:cubicBezTo>
                <a:cubicBezTo>
                  <a:pt x="11166" y="459"/>
                  <a:pt x="10873" y="521"/>
                  <a:pt x="10616" y="638"/>
                </a:cubicBezTo>
                <a:cubicBezTo>
                  <a:pt x="10094" y="208"/>
                  <a:pt x="9460" y="0"/>
                  <a:pt x="88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4"/>
          <p:cNvSpPr/>
          <p:nvPr/>
        </p:nvSpPr>
        <p:spPr>
          <a:xfrm flipH="1">
            <a:off x="8389913" y="153538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4"/>
          <p:cNvSpPr/>
          <p:nvPr/>
        </p:nvSpPr>
        <p:spPr>
          <a:xfrm flipH="1">
            <a:off x="8642500" y="1076448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4"/>
          <p:cNvSpPr/>
          <p:nvPr/>
        </p:nvSpPr>
        <p:spPr>
          <a:xfrm flipH="1">
            <a:off x="518225" y="31377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4"/>
          <p:cNvSpPr/>
          <p:nvPr/>
        </p:nvSpPr>
        <p:spPr>
          <a:xfrm flipH="1">
            <a:off x="794350" y="82885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4"/>
          <p:cNvSpPr/>
          <p:nvPr/>
        </p:nvSpPr>
        <p:spPr>
          <a:xfrm flipH="1">
            <a:off x="7974325" y="45332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4"/>
          <p:cNvSpPr/>
          <p:nvPr/>
        </p:nvSpPr>
        <p:spPr>
          <a:xfrm flipH="1">
            <a:off x="320175" y="437025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4"/>
          <p:cNvSpPr/>
          <p:nvPr/>
        </p:nvSpPr>
        <p:spPr>
          <a:xfrm flipH="1">
            <a:off x="8642500" y="46811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4"/>
          <p:cNvSpPr/>
          <p:nvPr/>
        </p:nvSpPr>
        <p:spPr>
          <a:xfrm flipH="1">
            <a:off x="7880725" y="4738248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4"/>
          <p:cNvSpPr/>
          <p:nvPr/>
        </p:nvSpPr>
        <p:spPr>
          <a:xfrm flipH="1">
            <a:off x="8546863" y="34869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35"/>
          <p:cNvGrpSpPr/>
          <p:nvPr/>
        </p:nvGrpSpPr>
        <p:grpSpPr>
          <a:xfrm rot="1729853">
            <a:off x="1378145" y="2187997"/>
            <a:ext cx="356856" cy="283885"/>
            <a:chOff x="3655575" y="2314625"/>
            <a:chExt cx="356875" cy="283900"/>
          </a:xfrm>
        </p:grpSpPr>
        <p:sp>
          <p:nvSpPr>
            <p:cNvPr id="706" name="Google Shape;706;p35"/>
            <p:cNvSpPr/>
            <p:nvPr/>
          </p:nvSpPr>
          <p:spPr>
            <a:xfrm>
              <a:off x="3655575" y="2521650"/>
              <a:ext cx="356875" cy="76875"/>
            </a:xfrm>
            <a:custGeom>
              <a:avLst/>
              <a:gdLst/>
              <a:ahLst/>
              <a:cxnLst/>
              <a:rect l="l" t="t" r="r" b="b"/>
              <a:pathLst>
                <a:path w="14275" h="3075" extrusionOk="0">
                  <a:moveTo>
                    <a:pt x="539" y="0"/>
                  </a:moveTo>
                  <a:cubicBezTo>
                    <a:pt x="215" y="0"/>
                    <a:pt x="0" y="375"/>
                    <a:pt x="195" y="636"/>
                  </a:cubicBezTo>
                  <a:cubicBezTo>
                    <a:pt x="231" y="698"/>
                    <a:pt x="1237" y="2196"/>
                    <a:pt x="3414" y="2196"/>
                  </a:cubicBezTo>
                  <a:lnTo>
                    <a:pt x="4034" y="2196"/>
                  </a:lnTo>
                  <a:lnTo>
                    <a:pt x="4358" y="2844"/>
                  </a:lnTo>
                  <a:cubicBezTo>
                    <a:pt x="4424" y="2992"/>
                    <a:pt x="4569" y="3074"/>
                    <a:pt x="4732" y="3074"/>
                  </a:cubicBezTo>
                  <a:lnTo>
                    <a:pt x="9558" y="3074"/>
                  </a:lnTo>
                  <a:cubicBezTo>
                    <a:pt x="9706" y="3074"/>
                    <a:pt x="9851" y="2992"/>
                    <a:pt x="9917" y="2844"/>
                  </a:cubicBezTo>
                  <a:lnTo>
                    <a:pt x="10241" y="2196"/>
                  </a:lnTo>
                  <a:lnTo>
                    <a:pt x="10877" y="2196"/>
                  </a:lnTo>
                  <a:cubicBezTo>
                    <a:pt x="13038" y="2196"/>
                    <a:pt x="14044" y="698"/>
                    <a:pt x="14095" y="636"/>
                  </a:cubicBezTo>
                  <a:cubicBezTo>
                    <a:pt x="14275" y="375"/>
                    <a:pt x="14080" y="0"/>
                    <a:pt x="13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834050" y="2435425"/>
              <a:ext cx="120675" cy="65950"/>
            </a:xfrm>
            <a:custGeom>
              <a:avLst/>
              <a:gdLst/>
              <a:ahLst/>
              <a:cxnLst/>
              <a:rect l="l" t="t" r="r" b="b"/>
              <a:pathLst>
                <a:path w="4827" h="2638" extrusionOk="0">
                  <a:moveTo>
                    <a:pt x="2415" y="0"/>
                  </a:moveTo>
                  <a:cubicBezTo>
                    <a:pt x="2161" y="0"/>
                    <a:pt x="1908" y="110"/>
                    <a:pt x="1736" y="328"/>
                  </a:cubicBezTo>
                  <a:cubicBezTo>
                    <a:pt x="1604" y="256"/>
                    <a:pt x="1463" y="222"/>
                    <a:pt x="1324" y="222"/>
                  </a:cubicBezTo>
                  <a:cubicBezTo>
                    <a:pt x="902" y="222"/>
                    <a:pt x="503" y="531"/>
                    <a:pt x="453" y="995"/>
                  </a:cubicBezTo>
                  <a:cubicBezTo>
                    <a:pt x="176" y="1140"/>
                    <a:pt x="0" y="1417"/>
                    <a:pt x="0" y="1760"/>
                  </a:cubicBezTo>
                  <a:cubicBezTo>
                    <a:pt x="0" y="2232"/>
                    <a:pt x="391" y="2638"/>
                    <a:pt x="878" y="2638"/>
                  </a:cubicBezTo>
                  <a:lnTo>
                    <a:pt x="3948" y="2638"/>
                  </a:lnTo>
                  <a:cubicBezTo>
                    <a:pt x="4436" y="2638"/>
                    <a:pt x="4826" y="2232"/>
                    <a:pt x="4826" y="1760"/>
                  </a:cubicBezTo>
                  <a:cubicBezTo>
                    <a:pt x="4826" y="1417"/>
                    <a:pt x="4647" y="1140"/>
                    <a:pt x="4389" y="995"/>
                  </a:cubicBezTo>
                  <a:cubicBezTo>
                    <a:pt x="4328" y="531"/>
                    <a:pt x="3935" y="222"/>
                    <a:pt x="3514" y="222"/>
                  </a:cubicBezTo>
                  <a:cubicBezTo>
                    <a:pt x="3376" y="222"/>
                    <a:pt x="3235" y="256"/>
                    <a:pt x="3102" y="328"/>
                  </a:cubicBezTo>
                  <a:cubicBezTo>
                    <a:pt x="2924" y="110"/>
                    <a:pt x="2669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774275" y="2375650"/>
              <a:ext cx="119475" cy="60275"/>
            </a:xfrm>
            <a:custGeom>
              <a:avLst/>
              <a:gdLst/>
              <a:ahLst/>
              <a:cxnLst/>
              <a:rect l="l" t="t" r="r" b="b"/>
              <a:pathLst>
                <a:path w="4779" h="2411" extrusionOk="0">
                  <a:moveTo>
                    <a:pt x="2396" y="1"/>
                  </a:moveTo>
                  <a:cubicBezTo>
                    <a:pt x="2142" y="1"/>
                    <a:pt x="1886" y="111"/>
                    <a:pt x="1709" y="332"/>
                  </a:cubicBezTo>
                  <a:cubicBezTo>
                    <a:pt x="1575" y="259"/>
                    <a:pt x="1433" y="225"/>
                    <a:pt x="1294" y="225"/>
                  </a:cubicBezTo>
                  <a:cubicBezTo>
                    <a:pt x="875" y="225"/>
                    <a:pt x="483" y="532"/>
                    <a:pt x="421" y="995"/>
                  </a:cubicBezTo>
                  <a:cubicBezTo>
                    <a:pt x="211" y="1112"/>
                    <a:pt x="51" y="1323"/>
                    <a:pt x="0" y="1564"/>
                  </a:cubicBezTo>
                  <a:cubicBezTo>
                    <a:pt x="308" y="1564"/>
                    <a:pt x="585" y="1646"/>
                    <a:pt x="847" y="1795"/>
                  </a:cubicBezTo>
                  <a:cubicBezTo>
                    <a:pt x="922" y="1784"/>
                    <a:pt x="998" y="1779"/>
                    <a:pt x="1073" y="1779"/>
                  </a:cubicBezTo>
                  <a:cubicBezTo>
                    <a:pt x="1580" y="1779"/>
                    <a:pt x="2065" y="2014"/>
                    <a:pt x="2391" y="2411"/>
                  </a:cubicBezTo>
                  <a:cubicBezTo>
                    <a:pt x="2714" y="2014"/>
                    <a:pt x="3199" y="1779"/>
                    <a:pt x="3719" y="1779"/>
                  </a:cubicBezTo>
                  <a:cubicBezTo>
                    <a:pt x="3796" y="1779"/>
                    <a:pt x="3874" y="1784"/>
                    <a:pt x="3952" y="1795"/>
                  </a:cubicBezTo>
                  <a:cubicBezTo>
                    <a:pt x="4194" y="1646"/>
                    <a:pt x="4486" y="1564"/>
                    <a:pt x="4779" y="1564"/>
                  </a:cubicBezTo>
                  <a:cubicBezTo>
                    <a:pt x="4732" y="1323"/>
                    <a:pt x="4568" y="1112"/>
                    <a:pt x="4358" y="995"/>
                  </a:cubicBezTo>
                  <a:cubicBezTo>
                    <a:pt x="4308" y="532"/>
                    <a:pt x="3919" y="225"/>
                    <a:pt x="3496" y="225"/>
                  </a:cubicBezTo>
                  <a:cubicBezTo>
                    <a:pt x="3355" y="225"/>
                    <a:pt x="3211" y="259"/>
                    <a:pt x="3074" y="332"/>
                  </a:cubicBezTo>
                  <a:cubicBezTo>
                    <a:pt x="2903" y="111"/>
                    <a:pt x="2650" y="1"/>
                    <a:pt x="2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713300" y="2435425"/>
              <a:ext cx="108100" cy="65950"/>
            </a:xfrm>
            <a:custGeom>
              <a:avLst/>
              <a:gdLst/>
              <a:ahLst/>
              <a:cxnLst/>
              <a:rect l="l" t="t" r="r" b="b"/>
              <a:pathLst>
                <a:path w="4324" h="2638" extrusionOk="0">
                  <a:moveTo>
                    <a:pt x="2423" y="0"/>
                  </a:moveTo>
                  <a:cubicBezTo>
                    <a:pt x="2172" y="0"/>
                    <a:pt x="1920" y="110"/>
                    <a:pt x="1741" y="328"/>
                  </a:cubicBezTo>
                  <a:cubicBezTo>
                    <a:pt x="1607" y="256"/>
                    <a:pt x="1465" y="222"/>
                    <a:pt x="1326" y="222"/>
                  </a:cubicBezTo>
                  <a:cubicBezTo>
                    <a:pt x="902" y="222"/>
                    <a:pt x="504" y="531"/>
                    <a:pt x="457" y="995"/>
                  </a:cubicBezTo>
                  <a:cubicBezTo>
                    <a:pt x="180" y="1140"/>
                    <a:pt x="1" y="1417"/>
                    <a:pt x="1" y="1760"/>
                  </a:cubicBezTo>
                  <a:cubicBezTo>
                    <a:pt x="1" y="2232"/>
                    <a:pt x="391" y="2638"/>
                    <a:pt x="879" y="2638"/>
                  </a:cubicBezTo>
                  <a:lnTo>
                    <a:pt x="3953" y="2638"/>
                  </a:lnTo>
                  <a:cubicBezTo>
                    <a:pt x="4050" y="2638"/>
                    <a:pt x="4148" y="2622"/>
                    <a:pt x="4226" y="2587"/>
                  </a:cubicBezTo>
                  <a:cubicBezTo>
                    <a:pt x="3902" y="2002"/>
                    <a:pt x="3953" y="1303"/>
                    <a:pt x="4323" y="769"/>
                  </a:cubicBezTo>
                  <a:cubicBezTo>
                    <a:pt x="4185" y="424"/>
                    <a:pt x="3862" y="216"/>
                    <a:pt x="3523" y="216"/>
                  </a:cubicBezTo>
                  <a:cubicBezTo>
                    <a:pt x="3383" y="216"/>
                    <a:pt x="3240" y="252"/>
                    <a:pt x="3106" y="328"/>
                  </a:cubicBezTo>
                  <a:cubicBezTo>
                    <a:pt x="2927" y="110"/>
                    <a:pt x="2675" y="0"/>
                    <a:pt x="2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3886800" y="2314625"/>
              <a:ext cx="52500" cy="71275"/>
            </a:xfrm>
            <a:custGeom>
              <a:avLst/>
              <a:gdLst/>
              <a:ahLst/>
              <a:cxnLst/>
              <a:rect l="l" t="t" r="r" b="b"/>
              <a:pathLst>
                <a:path w="2100" h="2851" extrusionOk="0">
                  <a:moveTo>
                    <a:pt x="1613" y="1"/>
                  </a:moveTo>
                  <a:cubicBezTo>
                    <a:pt x="1482" y="1"/>
                    <a:pt x="1351" y="65"/>
                    <a:pt x="1269" y="186"/>
                  </a:cubicBezTo>
                  <a:lnTo>
                    <a:pt x="1" y="2168"/>
                  </a:lnTo>
                  <a:cubicBezTo>
                    <a:pt x="231" y="2347"/>
                    <a:pt x="426" y="2578"/>
                    <a:pt x="539" y="2851"/>
                  </a:cubicBezTo>
                  <a:lnTo>
                    <a:pt x="1967" y="643"/>
                  </a:lnTo>
                  <a:cubicBezTo>
                    <a:pt x="2100" y="448"/>
                    <a:pt x="2033" y="186"/>
                    <a:pt x="1838" y="73"/>
                  </a:cubicBezTo>
                  <a:cubicBezTo>
                    <a:pt x="1771" y="24"/>
                    <a:pt x="1692" y="1"/>
                    <a:pt x="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909625" y="2347450"/>
              <a:ext cx="78825" cy="72200"/>
            </a:xfrm>
            <a:custGeom>
              <a:avLst/>
              <a:gdLst/>
              <a:ahLst/>
              <a:cxnLst/>
              <a:rect l="l" t="t" r="r" b="b"/>
              <a:pathLst>
                <a:path w="3153" h="2888" extrusionOk="0">
                  <a:moveTo>
                    <a:pt x="2680" y="0"/>
                  </a:moveTo>
                  <a:cubicBezTo>
                    <a:pt x="2589" y="0"/>
                    <a:pt x="2497" y="31"/>
                    <a:pt x="2420" y="94"/>
                  </a:cubicBezTo>
                  <a:lnTo>
                    <a:pt x="1" y="2045"/>
                  </a:lnTo>
                  <a:cubicBezTo>
                    <a:pt x="145" y="2318"/>
                    <a:pt x="176" y="2513"/>
                    <a:pt x="258" y="2887"/>
                  </a:cubicBezTo>
                  <a:lnTo>
                    <a:pt x="2942" y="742"/>
                  </a:lnTo>
                  <a:cubicBezTo>
                    <a:pt x="3122" y="597"/>
                    <a:pt x="3153" y="336"/>
                    <a:pt x="3005" y="157"/>
                  </a:cubicBezTo>
                  <a:cubicBezTo>
                    <a:pt x="2922" y="54"/>
                    <a:pt x="2802" y="0"/>
                    <a:pt x="2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5"/>
          <p:cNvGrpSpPr/>
          <p:nvPr/>
        </p:nvGrpSpPr>
        <p:grpSpPr>
          <a:xfrm rot="-1487037">
            <a:off x="1032424" y="4096162"/>
            <a:ext cx="352402" cy="262101"/>
            <a:chOff x="3155350" y="2966650"/>
            <a:chExt cx="352400" cy="262100"/>
          </a:xfrm>
        </p:grpSpPr>
        <p:sp>
          <p:nvSpPr>
            <p:cNvPr id="713" name="Google Shape;713;p35"/>
            <p:cNvSpPr/>
            <p:nvPr/>
          </p:nvSpPr>
          <p:spPr>
            <a:xfrm>
              <a:off x="3155350" y="3086125"/>
              <a:ext cx="352400" cy="47225"/>
            </a:xfrm>
            <a:custGeom>
              <a:avLst/>
              <a:gdLst/>
              <a:ahLst/>
              <a:cxnLst/>
              <a:rect l="l" t="t" r="r" b="b"/>
              <a:pathLst>
                <a:path w="14096" h="1889" extrusionOk="0">
                  <a:moveTo>
                    <a:pt x="1807" y="1"/>
                  </a:moveTo>
                  <a:cubicBezTo>
                    <a:pt x="929" y="1"/>
                    <a:pt x="457" y="633"/>
                    <a:pt x="114" y="976"/>
                  </a:cubicBezTo>
                  <a:cubicBezTo>
                    <a:pt x="0" y="1089"/>
                    <a:pt x="0" y="1284"/>
                    <a:pt x="114" y="1397"/>
                  </a:cubicBezTo>
                  <a:cubicBezTo>
                    <a:pt x="309" y="1608"/>
                    <a:pt x="683" y="1885"/>
                    <a:pt x="1140" y="1885"/>
                  </a:cubicBezTo>
                  <a:cubicBezTo>
                    <a:pt x="1612" y="1885"/>
                    <a:pt x="1838" y="1659"/>
                    <a:pt x="2084" y="1561"/>
                  </a:cubicBezTo>
                  <a:cubicBezTo>
                    <a:pt x="2269" y="1780"/>
                    <a:pt x="2528" y="1889"/>
                    <a:pt x="2788" y="1889"/>
                  </a:cubicBezTo>
                  <a:cubicBezTo>
                    <a:pt x="3048" y="1889"/>
                    <a:pt x="3309" y="1780"/>
                    <a:pt x="3496" y="1561"/>
                  </a:cubicBezTo>
                  <a:cubicBezTo>
                    <a:pt x="3683" y="1780"/>
                    <a:pt x="3944" y="1889"/>
                    <a:pt x="4204" y="1889"/>
                  </a:cubicBezTo>
                  <a:cubicBezTo>
                    <a:pt x="4464" y="1889"/>
                    <a:pt x="4725" y="1780"/>
                    <a:pt x="4912" y="1561"/>
                  </a:cubicBezTo>
                  <a:cubicBezTo>
                    <a:pt x="5107" y="1780"/>
                    <a:pt x="5370" y="1889"/>
                    <a:pt x="5632" y="1889"/>
                  </a:cubicBezTo>
                  <a:cubicBezTo>
                    <a:pt x="5893" y="1889"/>
                    <a:pt x="6153" y="1780"/>
                    <a:pt x="6340" y="1561"/>
                  </a:cubicBezTo>
                  <a:cubicBezTo>
                    <a:pt x="6527" y="1780"/>
                    <a:pt x="6787" y="1889"/>
                    <a:pt x="7048" y="1889"/>
                  </a:cubicBezTo>
                  <a:cubicBezTo>
                    <a:pt x="7308" y="1889"/>
                    <a:pt x="7569" y="1780"/>
                    <a:pt x="7756" y="1561"/>
                  </a:cubicBezTo>
                  <a:cubicBezTo>
                    <a:pt x="7943" y="1780"/>
                    <a:pt x="8203" y="1889"/>
                    <a:pt x="8462" y="1889"/>
                  </a:cubicBezTo>
                  <a:cubicBezTo>
                    <a:pt x="8721" y="1889"/>
                    <a:pt x="8981" y="1780"/>
                    <a:pt x="9168" y="1561"/>
                  </a:cubicBezTo>
                  <a:cubicBezTo>
                    <a:pt x="9363" y="1780"/>
                    <a:pt x="9624" y="1889"/>
                    <a:pt x="9884" y="1889"/>
                  </a:cubicBezTo>
                  <a:cubicBezTo>
                    <a:pt x="10144" y="1889"/>
                    <a:pt x="10405" y="1780"/>
                    <a:pt x="10600" y="1561"/>
                  </a:cubicBezTo>
                  <a:cubicBezTo>
                    <a:pt x="10787" y="1780"/>
                    <a:pt x="11047" y="1889"/>
                    <a:pt x="11307" y="1889"/>
                  </a:cubicBezTo>
                  <a:cubicBezTo>
                    <a:pt x="11567" y="1889"/>
                    <a:pt x="11827" y="1780"/>
                    <a:pt x="12012" y="1561"/>
                  </a:cubicBezTo>
                  <a:cubicBezTo>
                    <a:pt x="12242" y="1659"/>
                    <a:pt x="12484" y="1885"/>
                    <a:pt x="12956" y="1885"/>
                  </a:cubicBezTo>
                  <a:cubicBezTo>
                    <a:pt x="13413" y="1885"/>
                    <a:pt x="13768" y="1608"/>
                    <a:pt x="13982" y="1397"/>
                  </a:cubicBezTo>
                  <a:cubicBezTo>
                    <a:pt x="14095" y="1284"/>
                    <a:pt x="14095" y="1089"/>
                    <a:pt x="13982" y="976"/>
                  </a:cubicBezTo>
                  <a:cubicBezTo>
                    <a:pt x="13639" y="633"/>
                    <a:pt x="13151" y="1"/>
                    <a:pt x="1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169200" y="3149050"/>
              <a:ext cx="324700" cy="24875"/>
            </a:xfrm>
            <a:custGeom>
              <a:avLst/>
              <a:gdLst/>
              <a:ahLst/>
              <a:cxnLst/>
              <a:rect l="l" t="t" r="r" b="b"/>
              <a:pathLst>
                <a:path w="12988" h="995" extrusionOk="0">
                  <a:moveTo>
                    <a:pt x="1448" y="0"/>
                  </a:moveTo>
                  <a:cubicBezTo>
                    <a:pt x="1170" y="126"/>
                    <a:pt x="876" y="189"/>
                    <a:pt x="588" y="189"/>
                  </a:cubicBezTo>
                  <a:cubicBezTo>
                    <a:pt x="386" y="189"/>
                    <a:pt x="188" y="159"/>
                    <a:pt x="0" y="98"/>
                  </a:cubicBezTo>
                  <a:lnTo>
                    <a:pt x="0" y="98"/>
                  </a:lnTo>
                  <a:cubicBezTo>
                    <a:pt x="180" y="620"/>
                    <a:pt x="652" y="995"/>
                    <a:pt x="1218" y="995"/>
                  </a:cubicBezTo>
                  <a:lnTo>
                    <a:pt x="11751" y="995"/>
                  </a:lnTo>
                  <a:cubicBezTo>
                    <a:pt x="12320" y="995"/>
                    <a:pt x="12808" y="620"/>
                    <a:pt x="12987" y="98"/>
                  </a:cubicBezTo>
                  <a:lnTo>
                    <a:pt x="12987" y="98"/>
                  </a:lnTo>
                  <a:cubicBezTo>
                    <a:pt x="12793" y="159"/>
                    <a:pt x="12594" y="189"/>
                    <a:pt x="12393" y="189"/>
                  </a:cubicBezTo>
                  <a:cubicBezTo>
                    <a:pt x="12107" y="189"/>
                    <a:pt x="11818" y="126"/>
                    <a:pt x="11540" y="0"/>
                  </a:cubicBezTo>
                  <a:cubicBezTo>
                    <a:pt x="11287" y="132"/>
                    <a:pt x="11011" y="198"/>
                    <a:pt x="10737" y="198"/>
                  </a:cubicBezTo>
                  <a:cubicBezTo>
                    <a:pt x="10500" y="198"/>
                    <a:pt x="10265" y="148"/>
                    <a:pt x="10046" y="51"/>
                  </a:cubicBezTo>
                  <a:cubicBezTo>
                    <a:pt x="9818" y="148"/>
                    <a:pt x="9578" y="197"/>
                    <a:pt x="9336" y="197"/>
                  </a:cubicBezTo>
                  <a:cubicBezTo>
                    <a:pt x="9094" y="197"/>
                    <a:pt x="8850" y="148"/>
                    <a:pt x="8614" y="51"/>
                  </a:cubicBezTo>
                  <a:cubicBezTo>
                    <a:pt x="8396" y="148"/>
                    <a:pt x="8156" y="197"/>
                    <a:pt x="7914" y="197"/>
                  </a:cubicBezTo>
                  <a:cubicBezTo>
                    <a:pt x="7672" y="197"/>
                    <a:pt x="7428" y="148"/>
                    <a:pt x="7202" y="51"/>
                  </a:cubicBezTo>
                  <a:cubicBezTo>
                    <a:pt x="6981" y="148"/>
                    <a:pt x="6742" y="197"/>
                    <a:pt x="6500" y="197"/>
                  </a:cubicBezTo>
                  <a:cubicBezTo>
                    <a:pt x="6258" y="197"/>
                    <a:pt x="6014" y="148"/>
                    <a:pt x="5786" y="51"/>
                  </a:cubicBezTo>
                  <a:cubicBezTo>
                    <a:pt x="5560" y="148"/>
                    <a:pt x="5320" y="197"/>
                    <a:pt x="5078" y="197"/>
                  </a:cubicBezTo>
                  <a:cubicBezTo>
                    <a:pt x="4836" y="197"/>
                    <a:pt x="4592" y="148"/>
                    <a:pt x="4358" y="51"/>
                  </a:cubicBezTo>
                  <a:cubicBezTo>
                    <a:pt x="4138" y="148"/>
                    <a:pt x="3902" y="197"/>
                    <a:pt x="3662" y="197"/>
                  </a:cubicBezTo>
                  <a:cubicBezTo>
                    <a:pt x="3422" y="197"/>
                    <a:pt x="3178" y="148"/>
                    <a:pt x="2942" y="51"/>
                  </a:cubicBezTo>
                  <a:cubicBezTo>
                    <a:pt x="2723" y="148"/>
                    <a:pt x="2487" y="198"/>
                    <a:pt x="2250" y="198"/>
                  </a:cubicBezTo>
                  <a:cubicBezTo>
                    <a:pt x="1977" y="198"/>
                    <a:pt x="1701" y="132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184600" y="2966650"/>
              <a:ext cx="293875" cy="98725"/>
            </a:xfrm>
            <a:custGeom>
              <a:avLst/>
              <a:gdLst/>
              <a:ahLst/>
              <a:cxnLst/>
              <a:rect l="l" t="t" r="r" b="b"/>
              <a:pathLst>
                <a:path w="11755" h="3949" extrusionOk="0">
                  <a:moveTo>
                    <a:pt x="5868" y="1756"/>
                  </a:moveTo>
                  <a:cubicBezTo>
                    <a:pt x="6098" y="1756"/>
                    <a:pt x="6293" y="1952"/>
                    <a:pt x="6293" y="2178"/>
                  </a:cubicBezTo>
                  <a:lnTo>
                    <a:pt x="6293" y="2388"/>
                  </a:lnTo>
                  <a:cubicBezTo>
                    <a:pt x="6293" y="2615"/>
                    <a:pt x="6098" y="2794"/>
                    <a:pt x="5868" y="2794"/>
                  </a:cubicBezTo>
                  <a:cubicBezTo>
                    <a:pt x="5642" y="2794"/>
                    <a:pt x="5462" y="2615"/>
                    <a:pt x="5462" y="2388"/>
                  </a:cubicBezTo>
                  <a:lnTo>
                    <a:pt x="5462" y="2178"/>
                  </a:lnTo>
                  <a:cubicBezTo>
                    <a:pt x="5462" y="1952"/>
                    <a:pt x="5642" y="1756"/>
                    <a:pt x="5868" y="1756"/>
                  </a:cubicBezTo>
                  <a:close/>
                  <a:moveTo>
                    <a:pt x="3903" y="1762"/>
                  </a:moveTo>
                  <a:cubicBezTo>
                    <a:pt x="4009" y="1762"/>
                    <a:pt x="4115" y="1803"/>
                    <a:pt x="4195" y="1885"/>
                  </a:cubicBezTo>
                  <a:cubicBezTo>
                    <a:pt x="4358" y="2030"/>
                    <a:pt x="4358" y="2307"/>
                    <a:pt x="4195" y="2455"/>
                  </a:cubicBezTo>
                  <a:lnTo>
                    <a:pt x="3968" y="2681"/>
                  </a:lnTo>
                  <a:cubicBezTo>
                    <a:pt x="3886" y="2763"/>
                    <a:pt x="3781" y="2804"/>
                    <a:pt x="3676" y="2804"/>
                  </a:cubicBezTo>
                  <a:cubicBezTo>
                    <a:pt x="3570" y="2804"/>
                    <a:pt x="3465" y="2763"/>
                    <a:pt x="3383" y="2681"/>
                  </a:cubicBezTo>
                  <a:cubicBezTo>
                    <a:pt x="3235" y="2517"/>
                    <a:pt x="3235" y="2260"/>
                    <a:pt x="3383" y="2096"/>
                  </a:cubicBezTo>
                  <a:lnTo>
                    <a:pt x="3609" y="1885"/>
                  </a:lnTo>
                  <a:cubicBezTo>
                    <a:pt x="3691" y="1803"/>
                    <a:pt x="3798" y="1762"/>
                    <a:pt x="3903" y="1762"/>
                  </a:cubicBezTo>
                  <a:close/>
                  <a:moveTo>
                    <a:pt x="7852" y="1762"/>
                  </a:moveTo>
                  <a:cubicBezTo>
                    <a:pt x="7958" y="1762"/>
                    <a:pt x="8064" y="1803"/>
                    <a:pt x="8146" y="1885"/>
                  </a:cubicBezTo>
                  <a:lnTo>
                    <a:pt x="8357" y="2096"/>
                  </a:lnTo>
                  <a:cubicBezTo>
                    <a:pt x="8521" y="2260"/>
                    <a:pt x="8521" y="2517"/>
                    <a:pt x="8357" y="2681"/>
                  </a:cubicBezTo>
                  <a:cubicBezTo>
                    <a:pt x="8275" y="2763"/>
                    <a:pt x="8170" y="2804"/>
                    <a:pt x="8064" y="2804"/>
                  </a:cubicBezTo>
                  <a:cubicBezTo>
                    <a:pt x="7959" y="2804"/>
                    <a:pt x="7854" y="2763"/>
                    <a:pt x="7772" y="2681"/>
                  </a:cubicBezTo>
                  <a:lnTo>
                    <a:pt x="7561" y="2455"/>
                  </a:lnTo>
                  <a:cubicBezTo>
                    <a:pt x="7397" y="2307"/>
                    <a:pt x="7397" y="2030"/>
                    <a:pt x="7561" y="1885"/>
                  </a:cubicBezTo>
                  <a:cubicBezTo>
                    <a:pt x="7641" y="1803"/>
                    <a:pt x="7746" y="1762"/>
                    <a:pt x="7852" y="1762"/>
                  </a:cubicBezTo>
                  <a:close/>
                  <a:moveTo>
                    <a:pt x="5868" y="1"/>
                  </a:moveTo>
                  <a:cubicBezTo>
                    <a:pt x="2310" y="1"/>
                    <a:pt x="196" y="1429"/>
                    <a:pt x="1" y="3949"/>
                  </a:cubicBezTo>
                  <a:lnTo>
                    <a:pt x="11755" y="3949"/>
                  </a:lnTo>
                  <a:cubicBezTo>
                    <a:pt x="11560" y="1429"/>
                    <a:pt x="9430" y="1"/>
                    <a:pt x="5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187925" y="3194200"/>
              <a:ext cx="287250" cy="34550"/>
            </a:xfrm>
            <a:custGeom>
              <a:avLst/>
              <a:gdLst/>
              <a:ahLst/>
              <a:cxnLst/>
              <a:rect l="l" t="t" r="r" b="b"/>
              <a:pathLst>
                <a:path w="11490" h="1382" extrusionOk="0">
                  <a:moveTo>
                    <a:pt x="0" y="0"/>
                  </a:moveTo>
                  <a:cubicBezTo>
                    <a:pt x="309" y="812"/>
                    <a:pt x="1104" y="1381"/>
                    <a:pt x="2013" y="1381"/>
                  </a:cubicBezTo>
                  <a:lnTo>
                    <a:pt x="9476" y="1381"/>
                  </a:lnTo>
                  <a:cubicBezTo>
                    <a:pt x="10385" y="1381"/>
                    <a:pt x="11165" y="812"/>
                    <a:pt x="11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5"/>
          <p:cNvGrpSpPr/>
          <p:nvPr/>
        </p:nvGrpSpPr>
        <p:grpSpPr>
          <a:xfrm>
            <a:off x="493850" y="1104650"/>
            <a:ext cx="352750" cy="351225"/>
            <a:chOff x="3658500" y="1682800"/>
            <a:chExt cx="352750" cy="351225"/>
          </a:xfrm>
        </p:grpSpPr>
        <p:sp>
          <p:nvSpPr>
            <p:cNvPr id="718" name="Google Shape;718;p35"/>
            <p:cNvSpPr/>
            <p:nvPr/>
          </p:nvSpPr>
          <p:spPr>
            <a:xfrm>
              <a:off x="3658500" y="1772725"/>
              <a:ext cx="261300" cy="261300"/>
            </a:xfrm>
            <a:custGeom>
              <a:avLst/>
              <a:gdLst/>
              <a:ahLst/>
              <a:cxnLst/>
              <a:rect l="l" t="t" r="r" b="b"/>
              <a:pathLst>
                <a:path w="10452" h="10452" extrusionOk="0">
                  <a:moveTo>
                    <a:pt x="894" y="0"/>
                  </a:moveTo>
                  <a:cubicBezTo>
                    <a:pt x="406" y="0"/>
                    <a:pt x="0" y="406"/>
                    <a:pt x="0" y="893"/>
                  </a:cubicBezTo>
                  <a:cubicBezTo>
                    <a:pt x="0" y="6176"/>
                    <a:pt x="4292" y="10451"/>
                    <a:pt x="9558" y="10451"/>
                  </a:cubicBezTo>
                  <a:cubicBezTo>
                    <a:pt x="10046" y="10451"/>
                    <a:pt x="10452" y="10046"/>
                    <a:pt x="10452" y="9558"/>
                  </a:cubicBezTo>
                  <a:lnTo>
                    <a:pt x="10452" y="9117"/>
                  </a:lnTo>
                  <a:cubicBezTo>
                    <a:pt x="10452" y="8614"/>
                    <a:pt x="10046" y="8224"/>
                    <a:pt x="9558" y="8224"/>
                  </a:cubicBezTo>
                  <a:cubicBezTo>
                    <a:pt x="5509" y="8224"/>
                    <a:pt x="2224" y="4943"/>
                    <a:pt x="2224" y="893"/>
                  </a:cubicBezTo>
                  <a:cubicBezTo>
                    <a:pt x="2224" y="406"/>
                    <a:pt x="1834" y="0"/>
                    <a:pt x="1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788125" y="1734100"/>
              <a:ext cx="60975" cy="52000"/>
            </a:xfrm>
            <a:custGeom>
              <a:avLst/>
              <a:gdLst/>
              <a:ahLst/>
              <a:cxnLst/>
              <a:rect l="l" t="t" r="r" b="b"/>
              <a:pathLst>
                <a:path w="2439" h="2080" extrusionOk="0">
                  <a:moveTo>
                    <a:pt x="1787" y="0"/>
                  </a:moveTo>
                  <a:lnTo>
                    <a:pt x="406" y="422"/>
                  </a:lnTo>
                  <a:cubicBezTo>
                    <a:pt x="406" y="441"/>
                    <a:pt x="390" y="472"/>
                    <a:pt x="390" y="488"/>
                  </a:cubicBezTo>
                  <a:cubicBezTo>
                    <a:pt x="0" y="1202"/>
                    <a:pt x="519" y="2080"/>
                    <a:pt x="1350" y="2080"/>
                  </a:cubicBezTo>
                  <a:cubicBezTo>
                    <a:pt x="1951" y="2080"/>
                    <a:pt x="2438" y="1592"/>
                    <a:pt x="2438" y="991"/>
                  </a:cubicBezTo>
                  <a:cubicBezTo>
                    <a:pt x="2438" y="585"/>
                    <a:pt x="2208" y="211"/>
                    <a:pt x="1853" y="31"/>
                  </a:cubicBezTo>
                  <a:cubicBezTo>
                    <a:pt x="1818" y="16"/>
                    <a:pt x="1802" y="16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926225" y="1813375"/>
              <a:ext cx="44775" cy="54525"/>
            </a:xfrm>
            <a:custGeom>
              <a:avLst/>
              <a:gdLst/>
              <a:ahLst/>
              <a:cxnLst/>
              <a:rect l="l" t="t" r="r" b="b"/>
              <a:pathLst>
                <a:path w="1791" h="2181" extrusionOk="0">
                  <a:moveTo>
                    <a:pt x="1092" y="1"/>
                  </a:moveTo>
                  <a:cubicBezTo>
                    <a:pt x="488" y="1"/>
                    <a:pt x="0" y="489"/>
                    <a:pt x="0" y="1089"/>
                  </a:cubicBezTo>
                  <a:cubicBezTo>
                    <a:pt x="0" y="1694"/>
                    <a:pt x="493" y="2181"/>
                    <a:pt x="1106" y="2181"/>
                  </a:cubicBezTo>
                  <a:cubicBezTo>
                    <a:pt x="1134" y="2181"/>
                    <a:pt x="1162" y="2180"/>
                    <a:pt x="1190" y="2178"/>
                  </a:cubicBezTo>
                  <a:lnTo>
                    <a:pt x="1791" y="258"/>
                  </a:lnTo>
                  <a:cubicBezTo>
                    <a:pt x="1596" y="98"/>
                    <a:pt x="1350" y="1"/>
                    <a:pt x="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724725" y="1682800"/>
              <a:ext cx="286525" cy="285000"/>
            </a:xfrm>
            <a:custGeom>
              <a:avLst/>
              <a:gdLst/>
              <a:ahLst/>
              <a:cxnLst/>
              <a:rect l="l" t="t" r="r" b="b"/>
              <a:pathLst>
                <a:path w="11461" h="11400" extrusionOk="0">
                  <a:moveTo>
                    <a:pt x="7167" y="2216"/>
                  </a:moveTo>
                  <a:cubicBezTo>
                    <a:pt x="7397" y="2216"/>
                    <a:pt x="7592" y="2411"/>
                    <a:pt x="7592" y="2637"/>
                  </a:cubicBezTo>
                  <a:cubicBezTo>
                    <a:pt x="7592" y="2864"/>
                    <a:pt x="7397" y="3043"/>
                    <a:pt x="7167" y="3043"/>
                  </a:cubicBezTo>
                  <a:cubicBezTo>
                    <a:pt x="6940" y="3043"/>
                    <a:pt x="6761" y="2864"/>
                    <a:pt x="6761" y="2637"/>
                  </a:cubicBezTo>
                  <a:cubicBezTo>
                    <a:pt x="6761" y="2411"/>
                    <a:pt x="6940" y="2216"/>
                    <a:pt x="7167" y="2216"/>
                  </a:cubicBezTo>
                  <a:close/>
                  <a:moveTo>
                    <a:pt x="8761" y="2222"/>
                  </a:moveTo>
                  <a:cubicBezTo>
                    <a:pt x="8867" y="2222"/>
                    <a:pt x="8973" y="2263"/>
                    <a:pt x="9055" y="2345"/>
                  </a:cubicBezTo>
                  <a:cubicBezTo>
                    <a:pt x="9215" y="2509"/>
                    <a:pt x="9215" y="2766"/>
                    <a:pt x="9055" y="2930"/>
                  </a:cubicBezTo>
                  <a:lnTo>
                    <a:pt x="8840" y="3141"/>
                  </a:lnTo>
                  <a:cubicBezTo>
                    <a:pt x="8760" y="3223"/>
                    <a:pt x="8655" y="3264"/>
                    <a:pt x="8549" y="3264"/>
                  </a:cubicBezTo>
                  <a:cubicBezTo>
                    <a:pt x="8443" y="3264"/>
                    <a:pt x="8337" y="3223"/>
                    <a:pt x="8255" y="3141"/>
                  </a:cubicBezTo>
                  <a:cubicBezTo>
                    <a:pt x="8095" y="2981"/>
                    <a:pt x="8095" y="2719"/>
                    <a:pt x="8255" y="2556"/>
                  </a:cubicBezTo>
                  <a:lnTo>
                    <a:pt x="8470" y="2345"/>
                  </a:lnTo>
                  <a:cubicBezTo>
                    <a:pt x="8550" y="2263"/>
                    <a:pt x="8655" y="2222"/>
                    <a:pt x="8761" y="2222"/>
                  </a:cubicBezTo>
                  <a:close/>
                  <a:moveTo>
                    <a:pt x="1966" y="4855"/>
                  </a:moveTo>
                  <a:cubicBezTo>
                    <a:pt x="2072" y="4855"/>
                    <a:pt x="2177" y="4896"/>
                    <a:pt x="2259" y="4978"/>
                  </a:cubicBezTo>
                  <a:cubicBezTo>
                    <a:pt x="2423" y="5142"/>
                    <a:pt x="2423" y="5399"/>
                    <a:pt x="2259" y="5563"/>
                  </a:cubicBezTo>
                  <a:lnTo>
                    <a:pt x="2033" y="5774"/>
                  </a:lnTo>
                  <a:cubicBezTo>
                    <a:pt x="1951" y="5856"/>
                    <a:pt x="1845" y="5897"/>
                    <a:pt x="1739" y="5897"/>
                  </a:cubicBezTo>
                  <a:cubicBezTo>
                    <a:pt x="1633" y="5897"/>
                    <a:pt x="1528" y="5856"/>
                    <a:pt x="1448" y="5774"/>
                  </a:cubicBezTo>
                  <a:cubicBezTo>
                    <a:pt x="1284" y="5614"/>
                    <a:pt x="1284" y="5353"/>
                    <a:pt x="1448" y="5189"/>
                  </a:cubicBezTo>
                  <a:lnTo>
                    <a:pt x="1674" y="4978"/>
                  </a:lnTo>
                  <a:cubicBezTo>
                    <a:pt x="1756" y="4896"/>
                    <a:pt x="1861" y="4855"/>
                    <a:pt x="1966" y="4855"/>
                  </a:cubicBezTo>
                  <a:close/>
                  <a:moveTo>
                    <a:pt x="5688" y="6441"/>
                  </a:moveTo>
                  <a:cubicBezTo>
                    <a:pt x="5914" y="6441"/>
                    <a:pt x="6109" y="6636"/>
                    <a:pt x="6109" y="6862"/>
                  </a:cubicBezTo>
                  <a:cubicBezTo>
                    <a:pt x="6109" y="7093"/>
                    <a:pt x="5914" y="7272"/>
                    <a:pt x="5688" y="7272"/>
                  </a:cubicBezTo>
                  <a:cubicBezTo>
                    <a:pt x="5462" y="7272"/>
                    <a:pt x="5282" y="7093"/>
                    <a:pt x="5282" y="6862"/>
                  </a:cubicBezTo>
                  <a:cubicBezTo>
                    <a:pt x="5282" y="6636"/>
                    <a:pt x="5462" y="6441"/>
                    <a:pt x="5688" y="6441"/>
                  </a:cubicBezTo>
                  <a:close/>
                  <a:moveTo>
                    <a:pt x="3281" y="6831"/>
                  </a:moveTo>
                  <a:cubicBezTo>
                    <a:pt x="3511" y="6831"/>
                    <a:pt x="3691" y="7011"/>
                    <a:pt x="3691" y="7237"/>
                  </a:cubicBezTo>
                  <a:cubicBezTo>
                    <a:pt x="3691" y="7498"/>
                    <a:pt x="3901" y="7709"/>
                    <a:pt x="4159" y="7709"/>
                  </a:cubicBezTo>
                  <a:cubicBezTo>
                    <a:pt x="4389" y="7709"/>
                    <a:pt x="4569" y="7888"/>
                    <a:pt x="4569" y="8115"/>
                  </a:cubicBezTo>
                  <a:cubicBezTo>
                    <a:pt x="4569" y="8345"/>
                    <a:pt x="4389" y="8540"/>
                    <a:pt x="4159" y="8540"/>
                  </a:cubicBezTo>
                  <a:cubicBezTo>
                    <a:pt x="3445" y="8540"/>
                    <a:pt x="2860" y="7955"/>
                    <a:pt x="2860" y="7237"/>
                  </a:cubicBezTo>
                  <a:cubicBezTo>
                    <a:pt x="2860" y="7011"/>
                    <a:pt x="3055" y="6831"/>
                    <a:pt x="3281" y="6831"/>
                  </a:cubicBezTo>
                  <a:close/>
                  <a:moveTo>
                    <a:pt x="6355" y="8140"/>
                  </a:moveTo>
                  <a:cubicBezTo>
                    <a:pt x="6461" y="8140"/>
                    <a:pt x="6566" y="8181"/>
                    <a:pt x="6648" y="8263"/>
                  </a:cubicBezTo>
                  <a:lnTo>
                    <a:pt x="6858" y="8489"/>
                  </a:lnTo>
                  <a:cubicBezTo>
                    <a:pt x="7022" y="8653"/>
                    <a:pt x="7022" y="8910"/>
                    <a:pt x="6858" y="9074"/>
                  </a:cubicBezTo>
                  <a:cubicBezTo>
                    <a:pt x="6777" y="9156"/>
                    <a:pt x="6671" y="9197"/>
                    <a:pt x="6566" y="9197"/>
                  </a:cubicBezTo>
                  <a:cubicBezTo>
                    <a:pt x="6461" y="9197"/>
                    <a:pt x="6355" y="9156"/>
                    <a:pt x="6273" y="9074"/>
                  </a:cubicBezTo>
                  <a:lnTo>
                    <a:pt x="6063" y="8848"/>
                  </a:lnTo>
                  <a:cubicBezTo>
                    <a:pt x="5899" y="8684"/>
                    <a:pt x="5899" y="8423"/>
                    <a:pt x="6063" y="8263"/>
                  </a:cubicBezTo>
                  <a:cubicBezTo>
                    <a:pt x="6145" y="8181"/>
                    <a:pt x="6250" y="8140"/>
                    <a:pt x="6355" y="8140"/>
                  </a:cubicBezTo>
                  <a:close/>
                  <a:moveTo>
                    <a:pt x="5037" y="9301"/>
                  </a:moveTo>
                  <a:cubicBezTo>
                    <a:pt x="5267" y="9301"/>
                    <a:pt x="5446" y="9480"/>
                    <a:pt x="5446" y="9710"/>
                  </a:cubicBezTo>
                  <a:cubicBezTo>
                    <a:pt x="5446" y="9936"/>
                    <a:pt x="5267" y="10116"/>
                    <a:pt x="5037" y="10116"/>
                  </a:cubicBezTo>
                  <a:cubicBezTo>
                    <a:pt x="4810" y="10116"/>
                    <a:pt x="4615" y="9936"/>
                    <a:pt x="4615" y="9710"/>
                  </a:cubicBezTo>
                  <a:cubicBezTo>
                    <a:pt x="4615" y="9480"/>
                    <a:pt x="4810" y="9301"/>
                    <a:pt x="5037" y="9301"/>
                  </a:cubicBezTo>
                  <a:close/>
                  <a:moveTo>
                    <a:pt x="10984" y="1"/>
                  </a:moveTo>
                  <a:cubicBezTo>
                    <a:pt x="10943" y="1"/>
                    <a:pt x="10900" y="7"/>
                    <a:pt x="10857" y="20"/>
                  </a:cubicBezTo>
                  <a:lnTo>
                    <a:pt x="5282" y="1760"/>
                  </a:lnTo>
                  <a:cubicBezTo>
                    <a:pt x="5606" y="2103"/>
                    <a:pt x="5786" y="2556"/>
                    <a:pt x="5786" y="3043"/>
                  </a:cubicBezTo>
                  <a:cubicBezTo>
                    <a:pt x="5786" y="4100"/>
                    <a:pt x="4924" y="4963"/>
                    <a:pt x="3886" y="4963"/>
                  </a:cubicBezTo>
                  <a:cubicBezTo>
                    <a:pt x="2715" y="4963"/>
                    <a:pt x="1818" y="3921"/>
                    <a:pt x="1982" y="2786"/>
                  </a:cubicBezTo>
                  <a:lnTo>
                    <a:pt x="1982" y="2786"/>
                  </a:lnTo>
                  <a:lnTo>
                    <a:pt x="0" y="3386"/>
                  </a:lnTo>
                  <a:cubicBezTo>
                    <a:pt x="242" y="3695"/>
                    <a:pt x="406" y="4069"/>
                    <a:pt x="406" y="4490"/>
                  </a:cubicBezTo>
                  <a:cubicBezTo>
                    <a:pt x="406" y="8083"/>
                    <a:pt x="3316" y="10994"/>
                    <a:pt x="6909" y="10994"/>
                  </a:cubicBezTo>
                  <a:cubicBezTo>
                    <a:pt x="7331" y="10994"/>
                    <a:pt x="7705" y="11154"/>
                    <a:pt x="8013" y="11399"/>
                  </a:cubicBezTo>
                  <a:lnTo>
                    <a:pt x="8988" y="8212"/>
                  </a:lnTo>
                  <a:cubicBezTo>
                    <a:pt x="8013" y="8130"/>
                    <a:pt x="7233" y="7319"/>
                    <a:pt x="7233" y="6312"/>
                  </a:cubicBezTo>
                  <a:cubicBezTo>
                    <a:pt x="7233" y="5271"/>
                    <a:pt x="8095" y="4409"/>
                    <a:pt x="9152" y="4409"/>
                  </a:cubicBezTo>
                  <a:cubicBezTo>
                    <a:pt x="9492" y="4409"/>
                    <a:pt x="9816" y="4490"/>
                    <a:pt x="10093" y="4654"/>
                  </a:cubicBezTo>
                  <a:lnTo>
                    <a:pt x="11376" y="543"/>
                  </a:lnTo>
                  <a:cubicBezTo>
                    <a:pt x="11461" y="258"/>
                    <a:pt x="11252" y="1"/>
                    <a:pt x="10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5"/>
          <p:cNvSpPr/>
          <p:nvPr/>
        </p:nvSpPr>
        <p:spPr>
          <a:xfrm flipH="1">
            <a:off x="533138" y="3567475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/>
          <p:cNvSpPr/>
          <p:nvPr/>
        </p:nvSpPr>
        <p:spPr>
          <a:xfrm flipH="1">
            <a:off x="533150" y="464326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5"/>
          <p:cNvSpPr/>
          <p:nvPr/>
        </p:nvSpPr>
        <p:spPr>
          <a:xfrm flipH="1">
            <a:off x="1691575" y="446837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5"/>
          <p:cNvSpPr/>
          <p:nvPr/>
        </p:nvSpPr>
        <p:spPr>
          <a:xfrm flipH="1">
            <a:off x="1919975" y="6294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5"/>
          <p:cNvSpPr/>
          <p:nvPr/>
        </p:nvSpPr>
        <p:spPr>
          <a:xfrm flipH="1">
            <a:off x="1331813" y="24690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/>
          <p:cNvSpPr/>
          <p:nvPr/>
        </p:nvSpPr>
        <p:spPr>
          <a:xfrm flipH="1">
            <a:off x="446750" y="19088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 flipH="1">
            <a:off x="1073625" y="16441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/>
          <p:cNvSpPr/>
          <p:nvPr/>
        </p:nvSpPr>
        <p:spPr>
          <a:xfrm flipH="1">
            <a:off x="8424000" y="45729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0" y="0"/>
            <a:ext cx="2873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>
            <a:spLocks noGrp="1"/>
          </p:cNvSpPr>
          <p:nvPr>
            <p:ph type="pic" idx="3"/>
          </p:nvPr>
        </p:nvSpPr>
        <p:spPr>
          <a:xfrm>
            <a:off x="6537575" y="5"/>
            <a:ext cx="260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467225" y="2335986"/>
            <a:ext cx="2209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3467275" y="2813399"/>
            <a:ext cx="22095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4" hasCustomPrompt="1"/>
          </p:nvPr>
        </p:nvSpPr>
        <p:spPr>
          <a:xfrm>
            <a:off x="4041275" y="1361775"/>
            <a:ext cx="10614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/>
          <p:nvPr/>
        </p:nvSpPr>
        <p:spPr>
          <a:xfrm>
            <a:off x="3543850" y="463368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623138" y="225125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065975" y="18012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8591150" y="472483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370025" y="68585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505588" y="570825"/>
            <a:ext cx="351125" cy="351150"/>
            <a:chOff x="3155750" y="2281025"/>
            <a:chExt cx="351125" cy="351150"/>
          </a:xfrm>
        </p:grpSpPr>
        <p:sp>
          <p:nvSpPr>
            <p:cNvPr id="41" name="Google Shape;41;p4"/>
            <p:cNvSpPr/>
            <p:nvPr/>
          </p:nvSpPr>
          <p:spPr>
            <a:xfrm>
              <a:off x="3158175" y="2281025"/>
              <a:ext cx="210600" cy="104500"/>
            </a:xfrm>
            <a:custGeom>
              <a:avLst/>
              <a:gdLst/>
              <a:ahLst/>
              <a:cxnLst/>
              <a:rect l="l" t="t" r="r" b="b"/>
              <a:pathLst>
                <a:path w="8424" h="4180" extrusionOk="0">
                  <a:moveTo>
                    <a:pt x="4214" y="1"/>
                  </a:moveTo>
                  <a:cubicBezTo>
                    <a:pt x="2146" y="1"/>
                    <a:pt x="410" y="1464"/>
                    <a:pt x="1" y="3399"/>
                  </a:cubicBezTo>
                  <a:cubicBezTo>
                    <a:pt x="180" y="3286"/>
                    <a:pt x="410" y="3204"/>
                    <a:pt x="703" y="3204"/>
                  </a:cubicBezTo>
                  <a:cubicBezTo>
                    <a:pt x="1288" y="3204"/>
                    <a:pt x="1627" y="3563"/>
                    <a:pt x="1873" y="3824"/>
                  </a:cubicBezTo>
                  <a:cubicBezTo>
                    <a:pt x="2099" y="4050"/>
                    <a:pt x="2228" y="4179"/>
                    <a:pt x="2458" y="4179"/>
                  </a:cubicBezTo>
                  <a:cubicBezTo>
                    <a:pt x="2653" y="4179"/>
                    <a:pt x="2766" y="4082"/>
                    <a:pt x="2946" y="3902"/>
                  </a:cubicBezTo>
                  <a:cubicBezTo>
                    <a:pt x="3106" y="3383"/>
                    <a:pt x="3594" y="2993"/>
                    <a:pt x="4179" y="2993"/>
                  </a:cubicBezTo>
                  <a:cubicBezTo>
                    <a:pt x="4733" y="2993"/>
                    <a:pt x="5205" y="3336"/>
                    <a:pt x="5384" y="3824"/>
                  </a:cubicBezTo>
                  <a:cubicBezTo>
                    <a:pt x="5610" y="4050"/>
                    <a:pt x="5739" y="4179"/>
                    <a:pt x="5969" y="4179"/>
                  </a:cubicBezTo>
                  <a:cubicBezTo>
                    <a:pt x="6196" y="4179"/>
                    <a:pt x="6309" y="4050"/>
                    <a:pt x="6535" y="3824"/>
                  </a:cubicBezTo>
                  <a:cubicBezTo>
                    <a:pt x="6781" y="3563"/>
                    <a:pt x="7120" y="3204"/>
                    <a:pt x="7725" y="3204"/>
                  </a:cubicBezTo>
                  <a:cubicBezTo>
                    <a:pt x="7998" y="3204"/>
                    <a:pt x="8228" y="3286"/>
                    <a:pt x="8423" y="3399"/>
                  </a:cubicBezTo>
                  <a:cubicBezTo>
                    <a:pt x="7998" y="1464"/>
                    <a:pt x="6278" y="1"/>
                    <a:pt x="4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250825" y="2376125"/>
              <a:ext cx="23625" cy="23625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34"/>
                    <a:pt x="215" y="945"/>
                    <a:pt x="473" y="945"/>
                  </a:cubicBezTo>
                  <a:cubicBezTo>
                    <a:pt x="734" y="945"/>
                    <a:pt x="945" y="734"/>
                    <a:pt x="945" y="473"/>
                  </a:cubicBezTo>
                  <a:cubicBezTo>
                    <a:pt x="945" y="215"/>
                    <a:pt x="734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387850" y="2512675"/>
              <a:ext cx="23150" cy="23625"/>
            </a:xfrm>
            <a:custGeom>
              <a:avLst/>
              <a:gdLst/>
              <a:ahLst/>
              <a:cxnLst/>
              <a:rect l="l" t="t" r="r" b="b"/>
              <a:pathLst>
                <a:path w="926" h="945" extrusionOk="0">
                  <a:moveTo>
                    <a:pt x="453" y="0"/>
                  </a:moveTo>
                  <a:cubicBezTo>
                    <a:pt x="211" y="0"/>
                    <a:pt x="1" y="215"/>
                    <a:pt x="1" y="472"/>
                  </a:cubicBezTo>
                  <a:cubicBezTo>
                    <a:pt x="1" y="734"/>
                    <a:pt x="211" y="944"/>
                    <a:pt x="453" y="944"/>
                  </a:cubicBezTo>
                  <a:cubicBezTo>
                    <a:pt x="715" y="944"/>
                    <a:pt x="925" y="734"/>
                    <a:pt x="925" y="472"/>
                  </a:cubicBezTo>
                  <a:cubicBezTo>
                    <a:pt x="925" y="215"/>
                    <a:pt x="715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291900" y="2416800"/>
              <a:ext cx="214975" cy="215375"/>
            </a:xfrm>
            <a:custGeom>
              <a:avLst/>
              <a:gdLst/>
              <a:ahLst/>
              <a:cxnLst/>
              <a:rect l="l" t="t" r="r" b="b"/>
              <a:pathLst>
                <a:path w="8599" h="8615" extrusionOk="0">
                  <a:moveTo>
                    <a:pt x="4527" y="1114"/>
                  </a:moveTo>
                  <a:cubicBezTo>
                    <a:pt x="4680" y="1114"/>
                    <a:pt x="4823" y="1195"/>
                    <a:pt x="4892" y="1334"/>
                  </a:cubicBezTo>
                  <a:cubicBezTo>
                    <a:pt x="5009" y="1545"/>
                    <a:pt x="4927" y="1787"/>
                    <a:pt x="4717" y="1885"/>
                  </a:cubicBezTo>
                  <a:lnTo>
                    <a:pt x="4244" y="2130"/>
                  </a:lnTo>
                  <a:cubicBezTo>
                    <a:pt x="4189" y="2158"/>
                    <a:pt x="4130" y="2171"/>
                    <a:pt x="4071" y="2171"/>
                  </a:cubicBezTo>
                  <a:cubicBezTo>
                    <a:pt x="3922" y="2171"/>
                    <a:pt x="3776" y="2086"/>
                    <a:pt x="3706" y="1935"/>
                  </a:cubicBezTo>
                  <a:cubicBezTo>
                    <a:pt x="3593" y="1740"/>
                    <a:pt x="3675" y="1494"/>
                    <a:pt x="3886" y="1381"/>
                  </a:cubicBezTo>
                  <a:lnTo>
                    <a:pt x="4342" y="1155"/>
                  </a:lnTo>
                  <a:cubicBezTo>
                    <a:pt x="4402" y="1127"/>
                    <a:pt x="4465" y="1114"/>
                    <a:pt x="4527" y="1114"/>
                  </a:cubicBezTo>
                  <a:close/>
                  <a:moveTo>
                    <a:pt x="5933" y="1926"/>
                  </a:moveTo>
                  <a:cubicBezTo>
                    <a:pt x="5976" y="1926"/>
                    <a:pt x="6019" y="1934"/>
                    <a:pt x="6062" y="1951"/>
                  </a:cubicBezTo>
                  <a:lnTo>
                    <a:pt x="6570" y="2115"/>
                  </a:lnTo>
                  <a:cubicBezTo>
                    <a:pt x="6780" y="2177"/>
                    <a:pt x="6893" y="2423"/>
                    <a:pt x="6827" y="2634"/>
                  </a:cubicBezTo>
                  <a:cubicBezTo>
                    <a:pt x="6765" y="2813"/>
                    <a:pt x="6601" y="2911"/>
                    <a:pt x="6437" y="2911"/>
                  </a:cubicBezTo>
                  <a:cubicBezTo>
                    <a:pt x="6339" y="2911"/>
                    <a:pt x="6339" y="2911"/>
                    <a:pt x="5805" y="2731"/>
                  </a:cubicBezTo>
                  <a:cubicBezTo>
                    <a:pt x="5594" y="2649"/>
                    <a:pt x="5477" y="2423"/>
                    <a:pt x="5544" y="2212"/>
                  </a:cubicBezTo>
                  <a:cubicBezTo>
                    <a:pt x="5609" y="2045"/>
                    <a:pt x="5765" y="1926"/>
                    <a:pt x="5933" y="1926"/>
                  </a:cubicBezTo>
                  <a:close/>
                  <a:moveTo>
                    <a:pt x="2490" y="1764"/>
                  </a:moveTo>
                  <a:cubicBezTo>
                    <a:pt x="2532" y="1764"/>
                    <a:pt x="2575" y="1771"/>
                    <a:pt x="2618" y="1787"/>
                  </a:cubicBezTo>
                  <a:cubicBezTo>
                    <a:pt x="2844" y="1853"/>
                    <a:pt x="2961" y="2099"/>
                    <a:pt x="2879" y="2310"/>
                  </a:cubicBezTo>
                  <a:lnTo>
                    <a:pt x="2715" y="2797"/>
                  </a:lnTo>
                  <a:cubicBezTo>
                    <a:pt x="2662" y="2967"/>
                    <a:pt x="2504" y="3074"/>
                    <a:pt x="2326" y="3074"/>
                  </a:cubicBezTo>
                  <a:cubicBezTo>
                    <a:pt x="2284" y="3074"/>
                    <a:pt x="2240" y="3068"/>
                    <a:pt x="2196" y="3055"/>
                  </a:cubicBezTo>
                  <a:cubicBezTo>
                    <a:pt x="1986" y="2992"/>
                    <a:pt x="1869" y="2747"/>
                    <a:pt x="1935" y="2536"/>
                  </a:cubicBezTo>
                  <a:lnTo>
                    <a:pt x="2099" y="2048"/>
                  </a:lnTo>
                  <a:cubicBezTo>
                    <a:pt x="2164" y="1880"/>
                    <a:pt x="2322" y="1764"/>
                    <a:pt x="2490" y="1764"/>
                  </a:cubicBezTo>
                  <a:close/>
                  <a:moveTo>
                    <a:pt x="6852" y="3665"/>
                  </a:moveTo>
                  <a:cubicBezTo>
                    <a:pt x="7005" y="3665"/>
                    <a:pt x="7148" y="3747"/>
                    <a:pt x="7217" y="3886"/>
                  </a:cubicBezTo>
                  <a:lnTo>
                    <a:pt x="7447" y="4358"/>
                  </a:lnTo>
                  <a:cubicBezTo>
                    <a:pt x="7560" y="4553"/>
                    <a:pt x="7463" y="4810"/>
                    <a:pt x="7268" y="4908"/>
                  </a:cubicBezTo>
                  <a:cubicBezTo>
                    <a:pt x="7206" y="4936"/>
                    <a:pt x="7142" y="4950"/>
                    <a:pt x="7079" y="4950"/>
                  </a:cubicBezTo>
                  <a:cubicBezTo>
                    <a:pt x="6926" y="4950"/>
                    <a:pt x="6783" y="4870"/>
                    <a:pt x="6714" y="4732"/>
                  </a:cubicBezTo>
                  <a:lnTo>
                    <a:pt x="6488" y="4260"/>
                  </a:lnTo>
                  <a:cubicBezTo>
                    <a:pt x="6374" y="4050"/>
                    <a:pt x="6472" y="3804"/>
                    <a:pt x="6667" y="3706"/>
                  </a:cubicBezTo>
                  <a:cubicBezTo>
                    <a:pt x="6728" y="3678"/>
                    <a:pt x="6791" y="3665"/>
                    <a:pt x="6852" y="3665"/>
                  </a:cubicBezTo>
                  <a:close/>
                  <a:moveTo>
                    <a:pt x="1513" y="3665"/>
                  </a:moveTo>
                  <a:cubicBezTo>
                    <a:pt x="1666" y="3665"/>
                    <a:pt x="1819" y="3747"/>
                    <a:pt x="1888" y="3886"/>
                  </a:cubicBezTo>
                  <a:lnTo>
                    <a:pt x="2114" y="4358"/>
                  </a:lnTo>
                  <a:cubicBezTo>
                    <a:pt x="2259" y="4635"/>
                    <a:pt x="2048" y="4959"/>
                    <a:pt x="1756" y="4959"/>
                  </a:cubicBezTo>
                  <a:cubicBezTo>
                    <a:pt x="1596" y="4959"/>
                    <a:pt x="1447" y="4861"/>
                    <a:pt x="1381" y="4732"/>
                  </a:cubicBezTo>
                  <a:lnTo>
                    <a:pt x="1155" y="4260"/>
                  </a:lnTo>
                  <a:cubicBezTo>
                    <a:pt x="1042" y="4050"/>
                    <a:pt x="1124" y="3804"/>
                    <a:pt x="1334" y="3706"/>
                  </a:cubicBezTo>
                  <a:cubicBezTo>
                    <a:pt x="1390" y="3678"/>
                    <a:pt x="1452" y="3665"/>
                    <a:pt x="1513" y="3665"/>
                  </a:cubicBezTo>
                  <a:close/>
                  <a:moveTo>
                    <a:pt x="4291" y="3024"/>
                  </a:moveTo>
                  <a:cubicBezTo>
                    <a:pt x="5009" y="3024"/>
                    <a:pt x="5594" y="3593"/>
                    <a:pt x="5594" y="4307"/>
                  </a:cubicBezTo>
                  <a:cubicBezTo>
                    <a:pt x="5594" y="5025"/>
                    <a:pt x="5009" y="5591"/>
                    <a:pt x="4291" y="5591"/>
                  </a:cubicBezTo>
                  <a:cubicBezTo>
                    <a:pt x="3593" y="5591"/>
                    <a:pt x="3008" y="5025"/>
                    <a:pt x="3008" y="4307"/>
                  </a:cubicBezTo>
                  <a:cubicBezTo>
                    <a:pt x="3008" y="3593"/>
                    <a:pt x="3593" y="3024"/>
                    <a:pt x="4291" y="3024"/>
                  </a:cubicBezTo>
                  <a:close/>
                  <a:moveTo>
                    <a:pt x="2162" y="5698"/>
                  </a:moveTo>
                  <a:cubicBezTo>
                    <a:pt x="2206" y="5698"/>
                    <a:pt x="2250" y="5706"/>
                    <a:pt x="2294" y="5723"/>
                  </a:cubicBezTo>
                  <a:lnTo>
                    <a:pt x="2797" y="5883"/>
                  </a:lnTo>
                  <a:cubicBezTo>
                    <a:pt x="3008" y="5950"/>
                    <a:pt x="3121" y="6195"/>
                    <a:pt x="3059" y="6406"/>
                  </a:cubicBezTo>
                  <a:cubicBezTo>
                    <a:pt x="2992" y="6576"/>
                    <a:pt x="2830" y="6682"/>
                    <a:pt x="2659" y="6682"/>
                  </a:cubicBezTo>
                  <a:cubicBezTo>
                    <a:pt x="2618" y="6682"/>
                    <a:pt x="2576" y="6676"/>
                    <a:pt x="2536" y="6663"/>
                  </a:cubicBezTo>
                  <a:lnTo>
                    <a:pt x="2033" y="6504"/>
                  </a:lnTo>
                  <a:cubicBezTo>
                    <a:pt x="1822" y="6422"/>
                    <a:pt x="1709" y="6195"/>
                    <a:pt x="1771" y="5981"/>
                  </a:cubicBezTo>
                  <a:cubicBezTo>
                    <a:pt x="1836" y="5814"/>
                    <a:pt x="1994" y="5698"/>
                    <a:pt x="2162" y="5698"/>
                  </a:cubicBezTo>
                  <a:close/>
                  <a:moveTo>
                    <a:pt x="6268" y="5535"/>
                  </a:moveTo>
                  <a:cubicBezTo>
                    <a:pt x="6313" y="5535"/>
                    <a:pt x="6359" y="5543"/>
                    <a:pt x="6406" y="5559"/>
                  </a:cubicBezTo>
                  <a:cubicBezTo>
                    <a:pt x="6616" y="5626"/>
                    <a:pt x="6729" y="5868"/>
                    <a:pt x="6667" y="6078"/>
                  </a:cubicBezTo>
                  <a:lnTo>
                    <a:pt x="6488" y="6566"/>
                  </a:lnTo>
                  <a:cubicBezTo>
                    <a:pt x="6437" y="6745"/>
                    <a:pt x="6277" y="6843"/>
                    <a:pt x="6098" y="6843"/>
                  </a:cubicBezTo>
                  <a:cubicBezTo>
                    <a:pt x="5821" y="6843"/>
                    <a:pt x="5625" y="6585"/>
                    <a:pt x="5707" y="6308"/>
                  </a:cubicBezTo>
                  <a:lnTo>
                    <a:pt x="5867" y="5821"/>
                  </a:lnTo>
                  <a:cubicBezTo>
                    <a:pt x="5933" y="5653"/>
                    <a:pt x="6092" y="5535"/>
                    <a:pt x="6268" y="5535"/>
                  </a:cubicBezTo>
                  <a:close/>
                  <a:moveTo>
                    <a:pt x="4527" y="6446"/>
                  </a:moveTo>
                  <a:cubicBezTo>
                    <a:pt x="4680" y="6446"/>
                    <a:pt x="4823" y="6530"/>
                    <a:pt x="4892" y="6683"/>
                  </a:cubicBezTo>
                  <a:cubicBezTo>
                    <a:pt x="5009" y="6878"/>
                    <a:pt x="4927" y="7120"/>
                    <a:pt x="4717" y="7233"/>
                  </a:cubicBezTo>
                  <a:lnTo>
                    <a:pt x="4244" y="7463"/>
                  </a:lnTo>
                  <a:cubicBezTo>
                    <a:pt x="4189" y="7491"/>
                    <a:pt x="4130" y="7504"/>
                    <a:pt x="4071" y="7504"/>
                  </a:cubicBezTo>
                  <a:cubicBezTo>
                    <a:pt x="3922" y="7504"/>
                    <a:pt x="3776" y="7419"/>
                    <a:pt x="3706" y="7268"/>
                  </a:cubicBezTo>
                  <a:cubicBezTo>
                    <a:pt x="3593" y="7073"/>
                    <a:pt x="3675" y="6827"/>
                    <a:pt x="3886" y="6714"/>
                  </a:cubicBezTo>
                  <a:lnTo>
                    <a:pt x="4342" y="6488"/>
                  </a:lnTo>
                  <a:cubicBezTo>
                    <a:pt x="4402" y="6460"/>
                    <a:pt x="4465" y="6446"/>
                    <a:pt x="4527" y="6446"/>
                  </a:cubicBezTo>
                  <a:close/>
                  <a:moveTo>
                    <a:pt x="4291" y="0"/>
                  </a:moveTo>
                  <a:cubicBezTo>
                    <a:pt x="1919" y="0"/>
                    <a:pt x="0" y="1935"/>
                    <a:pt x="0" y="4307"/>
                  </a:cubicBezTo>
                  <a:cubicBezTo>
                    <a:pt x="0" y="6683"/>
                    <a:pt x="1919" y="8614"/>
                    <a:pt x="4291" y="8614"/>
                  </a:cubicBezTo>
                  <a:cubicBezTo>
                    <a:pt x="6683" y="8614"/>
                    <a:pt x="8598" y="6683"/>
                    <a:pt x="8598" y="4307"/>
                  </a:cubicBezTo>
                  <a:cubicBezTo>
                    <a:pt x="8598" y="1935"/>
                    <a:pt x="6683" y="0"/>
                    <a:pt x="4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155750" y="2381875"/>
              <a:ext cx="215075" cy="114375"/>
            </a:xfrm>
            <a:custGeom>
              <a:avLst/>
              <a:gdLst/>
              <a:ahLst/>
              <a:cxnLst/>
              <a:rect l="l" t="t" r="r" b="b"/>
              <a:pathLst>
                <a:path w="8603" h="4575" extrusionOk="0">
                  <a:moveTo>
                    <a:pt x="800" y="1"/>
                  </a:moveTo>
                  <a:cubicBezTo>
                    <a:pt x="472" y="1"/>
                    <a:pt x="328" y="258"/>
                    <a:pt x="0" y="570"/>
                  </a:cubicBezTo>
                  <a:cubicBezTo>
                    <a:pt x="154" y="2807"/>
                    <a:pt x="2032" y="4574"/>
                    <a:pt x="4286" y="4574"/>
                  </a:cubicBezTo>
                  <a:cubicBezTo>
                    <a:pt x="4438" y="4574"/>
                    <a:pt x="4592" y="4566"/>
                    <a:pt x="4748" y="4549"/>
                  </a:cubicBezTo>
                  <a:cubicBezTo>
                    <a:pt x="5189" y="2650"/>
                    <a:pt x="6683" y="1155"/>
                    <a:pt x="8583" y="699"/>
                  </a:cubicBezTo>
                  <a:cubicBezTo>
                    <a:pt x="8602" y="648"/>
                    <a:pt x="8602" y="617"/>
                    <a:pt x="8602" y="570"/>
                  </a:cubicBezTo>
                  <a:cubicBezTo>
                    <a:pt x="8274" y="258"/>
                    <a:pt x="8130" y="1"/>
                    <a:pt x="7822" y="1"/>
                  </a:cubicBezTo>
                  <a:cubicBezTo>
                    <a:pt x="7592" y="1"/>
                    <a:pt x="7463" y="114"/>
                    <a:pt x="7237" y="356"/>
                  </a:cubicBezTo>
                  <a:cubicBezTo>
                    <a:pt x="6991" y="617"/>
                    <a:pt x="6651" y="960"/>
                    <a:pt x="6066" y="960"/>
                  </a:cubicBezTo>
                  <a:cubicBezTo>
                    <a:pt x="5805" y="960"/>
                    <a:pt x="5610" y="894"/>
                    <a:pt x="5430" y="812"/>
                  </a:cubicBezTo>
                  <a:cubicBezTo>
                    <a:pt x="5220" y="1233"/>
                    <a:pt x="4779" y="1526"/>
                    <a:pt x="4276" y="1526"/>
                  </a:cubicBezTo>
                  <a:cubicBezTo>
                    <a:pt x="3772" y="1526"/>
                    <a:pt x="3351" y="1253"/>
                    <a:pt x="3121" y="828"/>
                  </a:cubicBezTo>
                  <a:cubicBezTo>
                    <a:pt x="2961" y="910"/>
                    <a:pt x="2782" y="960"/>
                    <a:pt x="2555" y="960"/>
                  </a:cubicBezTo>
                  <a:cubicBezTo>
                    <a:pt x="1951" y="960"/>
                    <a:pt x="1627" y="617"/>
                    <a:pt x="1385" y="356"/>
                  </a:cubicBezTo>
                  <a:cubicBezTo>
                    <a:pt x="1155" y="114"/>
                    <a:pt x="1026" y="1"/>
                    <a:pt x="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4"/>
          <p:cNvGrpSpPr/>
          <p:nvPr/>
        </p:nvGrpSpPr>
        <p:grpSpPr>
          <a:xfrm rot="-992142">
            <a:off x="661056" y="493519"/>
            <a:ext cx="351109" cy="317361"/>
            <a:chOff x="3658500" y="2938975"/>
            <a:chExt cx="351125" cy="317375"/>
          </a:xfrm>
        </p:grpSpPr>
        <p:sp>
          <p:nvSpPr>
            <p:cNvPr id="47" name="Google Shape;47;p4"/>
            <p:cNvSpPr/>
            <p:nvPr/>
          </p:nvSpPr>
          <p:spPr>
            <a:xfrm>
              <a:off x="3708050" y="3190500"/>
              <a:ext cx="65850" cy="65850"/>
            </a:xfrm>
            <a:custGeom>
              <a:avLst/>
              <a:gdLst/>
              <a:ahLst/>
              <a:cxnLst/>
              <a:rect l="l" t="t" r="r" b="b"/>
              <a:pathLst>
                <a:path w="2634" h="2634" extrusionOk="0">
                  <a:moveTo>
                    <a:pt x="1315" y="0"/>
                  </a:moveTo>
                  <a:cubicBezTo>
                    <a:pt x="585" y="0"/>
                    <a:pt x="0" y="585"/>
                    <a:pt x="0" y="1319"/>
                  </a:cubicBezTo>
                  <a:cubicBezTo>
                    <a:pt x="0" y="2048"/>
                    <a:pt x="585" y="2633"/>
                    <a:pt x="1315" y="2633"/>
                  </a:cubicBezTo>
                  <a:cubicBezTo>
                    <a:pt x="2048" y="2633"/>
                    <a:pt x="2633" y="2048"/>
                    <a:pt x="2633" y="1319"/>
                  </a:cubicBezTo>
                  <a:cubicBezTo>
                    <a:pt x="2633" y="585"/>
                    <a:pt x="2048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901450" y="3190500"/>
              <a:ext cx="65850" cy="65850"/>
            </a:xfrm>
            <a:custGeom>
              <a:avLst/>
              <a:gdLst/>
              <a:ahLst/>
              <a:cxnLst/>
              <a:rect l="l" t="t" r="r" b="b"/>
              <a:pathLst>
                <a:path w="2634" h="2634" extrusionOk="0">
                  <a:moveTo>
                    <a:pt x="1319" y="0"/>
                  </a:moveTo>
                  <a:cubicBezTo>
                    <a:pt x="585" y="0"/>
                    <a:pt x="0" y="585"/>
                    <a:pt x="0" y="1319"/>
                  </a:cubicBezTo>
                  <a:cubicBezTo>
                    <a:pt x="0" y="2048"/>
                    <a:pt x="585" y="2633"/>
                    <a:pt x="1319" y="2633"/>
                  </a:cubicBezTo>
                  <a:cubicBezTo>
                    <a:pt x="2033" y="2633"/>
                    <a:pt x="2633" y="2048"/>
                    <a:pt x="2633" y="1319"/>
                  </a:cubicBezTo>
                  <a:cubicBezTo>
                    <a:pt x="2633" y="585"/>
                    <a:pt x="2033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723850" y="2938975"/>
              <a:ext cx="112175" cy="44775"/>
            </a:xfrm>
            <a:custGeom>
              <a:avLst/>
              <a:gdLst/>
              <a:ahLst/>
              <a:cxnLst/>
              <a:rect l="l" t="t" r="r" b="b"/>
              <a:pathLst>
                <a:path w="4487" h="1791" extrusionOk="0">
                  <a:moveTo>
                    <a:pt x="277" y="0"/>
                  </a:moveTo>
                  <a:cubicBezTo>
                    <a:pt x="117" y="0"/>
                    <a:pt x="0" y="113"/>
                    <a:pt x="0" y="277"/>
                  </a:cubicBezTo>
                  <a:lnTo>
                    <a:pt x="0" y="1514"/>
                  </a:lnTo>
                  <a:cubicBezTo>
                    <a:pt x="0" y="1658"/>
                    <a:pt x="117" y="1791"/>
                    <a:pt x="277" y="1791"/>
                  </a:cubicBezTo>
                  <a:lnTo>
                    <a:pt x="4229" y="1791"/>
                  </a:lnTo>
                  <a:cubicBezTo>
                    <a:pt x="4373" y="1791"/>
                    <a:pt x="4486" y="1658"/>
                    <a:pt x="4486" y="1514"/>
                  </a:cubicBezTo>
                  <a:lnTo>
                    <a:pt x="4486" y="277"/>
                  </a:lnTo>
                  <a:cubicBezTo>
                    <a:pt x="4486" y="113"/>
                    <a:pt x="4373" y="0"/>
                    <a:pt x="4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3949825" y="3071500"/>
              <a:ext cx="54425" cy="54850"/>
            </a:xfrm>
            <a:custGeom>
              <a:avLst/>
              <a:gdLst/>
              <a:ahLst/>
              <a:cxnLst/>
              <a:rect l="l" t="t" r="r" b="b"/>
              <a:pathLst>
                <a:path w="2177" h="2194" extrusionOk="0">
                  <a:moveTo>
                    <a:pt x="0" y="1"/>
                  </a:moveTo>
                  <a:lnTo>
                    <a:pt x="0" y="2193"/>
                  </a:lnTo>
                  <a:lnTo>
                    <a:pt x="2177" y="2193"/>
                  </a:lnTo>
                  <a:lnTo>
                    <a:pt x="519" y="145"/>
                  </a:lnTo>
                  <a:cubicBezTo>
                    <a:pt x="441" y="48"/>
                    <a:pt x="324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3724325" y="3062525"/>
              <a:ext cx="111300" cy="30950"/>
            </a:xfrm>
            <a:custGeom>
              <a:avLst/>
              <a:gdLst/>
              <a:ahLst/>
              <a:cxnLst/>
              <a:rect l="l" t="t" r="r" b="b"/>
              <a:pathLst>
                <a:path w="4452" h="1238" extrusionOk="0">
                  <a:moveTo>
                    <a:pt x="1347" y="1"/>
                  </a:moveTo>
                  <a:cubicBezTo>
                    <a:pt x="1073" y="143"/>
                    <a:pt x="769" y="219"/>
                    <a:pt x="457" y="219"/>
                  </a:cubicBezTo>
                  <a:cubicBezTo>
                    <a:pt x="306" y="219"/>
                    <a:pt x="153" y="201"/>
                    <a:pt x="1" y="165"/>
                  </a:cubicBezTo>
                  <a:lnTo>
                    <a:pt x="1" y="1237"/>
                  </a:lnTo>
                  <a:lnTo>
                    <a:pt x="4452" y="1237"/>
                  </a:lnTo>
                  <a:lnTo>
                    <a:pt x="4452" y="165"/>
                  </a:lnTo>
                  <a:cubicBezTo>
                    <a:pt x="4310" y="196"/>
                    <a:pt x="4163" y="212"/>
                    <a:pt x="4014" y="212"/>
                  </a:cubicBezTo>
                  <a:cubicBezTo>
                    <a:pt x="3705" y="212"/>
                    <a:pt x="3389" y="143"/>
                    <a:pt x="3102" y="1"/>
                  </a:cubicBezTo>
                  <a:cubicBezTo>
                    <a:pt x="2829" y="145"/>
                    <a:pt x="2536" y="211"/>
                    <a:pt x="2224" y="211"/>
                  </a:cubicBezTo>
                  <a:cubicBezTo>
                    <a:pt x="1916" y="211"/>
                    <a:pt x="1624" y="145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672250" y="3063700"/>
              <a:ext cx="208550" cy="68300"/>
            </a:xfrm>
            <a:custGeom>
              <a:avLst/>
              <a:gdLst/>
              <a:ahLst/>
              <a:cxnLst/>
              <a:rect l="l" t="t" r="r" b="b"/>
              <a:pathLst>
                <a:path w="8342" h="2732" extrusionOk="0">
                  <a:moveTo>
                    <a:pt x="0" y="1"/>
                  </a:moveTo>
                  <a:lnTo>
                    <a:pt x="0" y="2731"/>
                  </a:lnTo>
                  <a:cubicBezTo>
                    <a:pt x="51" y="2716"/>
                    <a:pt x="98" y="2716"/>
                    <a:pt x="133" y="2716"/>
                  </a:cubicBezTo>
                  <a:lnTo>
                    <a:pt x="8341" y="2716"/>
                  </a:lnTo>
                  <a:lnTo>
                    <a:pt x="8341" y="98"/>
                  </a:lnTo>
                  <a:cubicBezTo>
                    <a:pt x="8177" y="149"/>
                    <a:pt x="7998" y="164"/>
                    <a:pt x="7818" y="164"/>
                  </a:cubicBezTo>
                  <a:cubicBezTo>
                    <a:pt x="7658" y="164"/>
                    <a:pt x="7510" y="149"/>
                    <a:pt x="7350" y="118"/>
                  </a:cubicBezTo>
                  <a:lnTo>
                    <a:pt x="7350" y="1596"/>
                  </a:lnTo>
                  <a:cubicBezTo>
                    <a:pt x="7350" y="1822"/>
                    <a:pt x="7171" y="2002"/>
                    <a:pt x="6941" y="2002"/>
                  </a:cubicBezTo>
                  <a:lnTo>
                    <a:pt x="1674" y="2002"/>
                  </a:lnTo>
                  <a:cubicBezTo>
                    <a:pt x="1448" y="2002"/>
                    <a:pt x="1268" y="1822"/>
                    <a:pt x="1268" y="1596"/>
                  </a:cubicBezTo>
                  <a:lnTo>
                    <a:pt x="1268" y="118"/>
                  </a:lnTo>
                  <a:cubicBezTo>
                    <a:pt x="1116" y="153"/>
                    <a:pt x="961" y="171"/>
                    <a:pt x="806" y="171"/>
                  </a:cubicBezTo>
                  <a:cubicBezTo>
                    <a:pt x="533" y="171"/>
                    <a:pt x="259" y="11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3658500" y="3152350"/>
              <a:ext cx="222300" cy="71125"/>
            </a:xfrm>
            <a:custGeom>
              <a:avLst/>
              <a:gdLst/>
              <a:ahLst/>
              <a:cxnLst/>
              <a:rect l="l" t="t" r="r" b="b"/>
              <a:pathLst>
                <a:path w="8892" h="2845" extrusionOk="0">
                  <a:moveTo>
                    <a:pt x="422" y="1"/>
                  </a:moveTo>
                  <a:cubicBezTo>
                    <a:pt x="195" y="1"/>
                    <a:pt x="0" y="180"/>
                    <a:pt x="0" y="406"/>
                  </a:cubicBezTo>
                  <a:lnTo>
                    <a:pt x="0" y="2439"/>
                  </a:lnTo>
                  <a:cubicBezTo>
                    <a:pt x="0" y="2665"/>
                    <a:pt x="195" y="2845"/>
                    <a:pt x="422" y="2845"/>
                  </a:cubicBezTo>
                  <a:lnTo>
                    <a:pt x="1151" y="2845"/>
                  </a:lnTo>
                  <a:cubicBezTo>
                    <a:pt x="1151" y="1674"/>
                    <a:pt x="2111" y="715"/>
                    <a:pt x="3297" y="715"/>
                  </a:cubicBezTo>
                  <a:cubicBezTo>
                    <a:pt x="4467" y="715"/>
                    <a:pt x="5427" y="1674"/>
                    <a:pt x="5427" y="2845"/>
                  </a:cubicBezTo>
                  <a:lnTo>
                    <a:pt x="8891" y="2845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3663375" y="2965000"/>
              <a:ext cx="233225" cy="82175"/>
            </a:xfrm>
            <a:custGeom>
              <a:avLst/>
              <a:gdLst/>
              <a:ahLst/>
              <a:cxnLst/>
              <a:rect l="l" t="t" r="r" b="b"/>
              <a:pathLst>
                <a:path w="9329" h="3287" extrusionOk="0">
                  <a:moveTo>
                    <a:pt x="274" y="1"/>
                  </a:moveTo>
                  <a:cubicBezTo>
                    <a:pt x="129" y="1"/>
                    <a:pt x="0" y="129"/>
                    <a:pt x="0" y="278"/>
                  </a:cubicBezTo>
                  <a:lnTo>
                    <a:pt x="0" y="2115"/>
                  </a:lnTo>
                  <a:cubicBezTo>
                    <a:pt x="0" y="2747"/>
                    <a:pt x="504" y="3266"/>
                    <a:pt x="1120" y="3285"/>
                  </a:cubicBezTo>
                  <a:cubicBezTo>
                    <a:pt x="1137" y="3286"/>
                    <a:pt x="1153" y="3286"/>
                    <a:pt x="1169" y="3286"/>
                  </a:cubicBezTo>
                  <a:cubicBezTo>
                    <a:pt x="1523" y="3286"/>
                    <a:pt x="1828" y="3126"/>
                    <a:pt x="2029" y="2876"/>
                  </a:cubicBezTo>
                  <a:cubicBezTo>
                    <a:pt x="2244" y="3137"/>
                    <a:pt x="2552" y="3285"/>
                    <a:pt x="2907" y="3285"/>
                  </a:cubicBezTo>
                  <a:cubicBezTo>
                    <a:pt x="3266" y="3285"/>
                    <a:pt x="3574" y="3137"/>
                    <a:pt x="3785" y="2876"/>
                  </a:cubicBezTo>
                  <a:cubicBezTo>
                    <a:pt x="3999" y="3137"/>
                    <a:pt x="4307" y="3285"/>
                    <a:pt x="4662" y="3285"/>
                  </a:cubicBezTo>
                  <a:cubicBezTo>
                    <a:pt x="5021" y="3285"/>
                    <a:pt x="5329" y="3137"/>
                    <a:pt x="5540" y="2876"/>
                  </a:cubicBezTo>
                  <a:cubicBezTo>
                    <a:pt x="5755" y="3137"/>
                    <a:pt x="6063" y="3285"/>
                    <a:pt x="6418" y="3285"/>
                  </a:cubicBezTo>
                  <a:cubicBezTo>
                    <a:pt x="6777" y="3285"/>
                    <a:pt x="7085" y="3137"/>
                    <a:pt x="7296" y="2876"/>
                  </a:cubicBezTo>
                  <a:cubicBezTo>
                    <a:pt x="7501" y="3126"/>
                    <a:pt x="7806" y="3286"/>
                    <a:pt x="8159" y="3286"/>
                  </a:cubicBezTo>
                  <a:cubicBezTo>
                    <a:pt x="8176" y="3286"/>
                    <a:pt x="8192" y="3286"/>
                    <a:pt x="8208" y="3285"/>
                  </a:cubicBezTo>
                  <a:cubicBezTo>
                    <a:pt x="8825" y="3266"/>
                    <a:pt x="9328" y="2747"/>
                    <a:pt x="9328" y="2115"/>
                  </a:cubicBezTo>
                  <a:lnTo>
                    <a:pt x="9328" y="278"/>
                  </a:lnTo>
                  <a:cubicBezTo>
                    <a:pt x="9328" y="129"/>
                    <a:pt x="9199" y="1"/>
                    <a:pt x="9051" y="1"/>
                  </a:cubicBezTo>
                  <a:lnTo>
                    <a:pt x="7736" y="1"/>
                  </a:lnTo>
                  <a:lnTo>
                    <a:pt x="7736" y="683"/>
                  </a:lnTo>
                  <a:cubicBezTo>
                    <a:pt x="7736" y="1171"/>
                    <a:pt x="7346" y="1561"/>
                    <a:pt x="6859" y="1561"/>
                  </a:cubicBezTo>
                  <a:lnTo>
                    <a:pt x="2470" y="1561"/>
                  </a:lnTo>
                  <a:cubicBezTo>
                    <a:pt x="1982" y="1561"/>
                    <a:pt x="1592" y="1171"/>
                    <a:pt x="1592" y="683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901450" y="3071500"/>
              <a:ext cx="108175" cy="151975"/>
            </a:xfrm>
            <a:custGeom>
              <a:avLst/>
              <a:gdLst/>
              <a:ahLst/>
              <a:cxnLst/>
              <a:rect l="l" t="t" r="r" b="b"/>
              <a:pathLst>
                <a:path w="4327" h="6079" extrusionOk="0">
                  <a:moveTo>
                    <a:pt x="0" y="1"/>
                  </a:moveTo>
                  <a:lnTo>
                    <a:pt x="0" y="4405"/>
                  </a:lnTo>
                  <a:cubicBezTo>
                    <a:pt x="359" y="4112"/>
                    <a:pt x="815" y="3949"/>
                    <a:pt x="1319" y="3949"/>
                  </a:cubicBezTo>
                  <a:cubicBezTo>
                    <a:pt x="2489" y="3949"/>
                    <a:pt x="3449" y="4908"/>
                    <a:pt x="3449" y="6079"/>
                  </a:cubicBezTo>
                  <a:lnTo>
                    <a:pt x="3917" y="6079"/>
                  </a:lnTo>
                  <a:cubicBezTo>
                    <a:pt x="4147" y="6079"/>
                    <a:pt x="4326" y="5899"/>
                    <a:pt x="4326" y="5673"/>
                  </a:cubicBezTo>
                  <a:lnTo>
                    <a:pt x="4326" y="4549"/>
                  </a:lnTo>
                  <a:lnTo>
                    <a:pt x="3788" y="4549"/>
                  </a:lnTo>
                  <a:cubicBezTo>
                    <a:pt x="3562" y="4549"/>
                    <a:pt x="3367" y="4354"/>
                    <a:pt x="3367" y="4128"/>
                  </a:cubicBezTo>
                  <a:cubicBezTo>
                    <a:pt x="3367" y="3902"/>
                    <a:pt x="3562" y="3722"/>
                    <a:pt x="3788" y="3722"/>
                  </a:cubicBezTo>
                  <a:lnTo>
                    <a:pt x="4326" y="3722"/>
                  </a:lnTo>
                  <a:lnTo>
                    <a:pt x="4326" y="3005"/>
                  </a:lnTo>
                  <a:lnTo>
                    <a:pt x="1529" y="3005"/>
                  </a:lnTo>
                  <a:cubicBezTo>
                    <a:pt x="1303" y="3005"/>
                    <a:pt x="1124" y="2829"/>
                    <a:pt x="1124" y="2599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4"/>
          <p:cNvGrpSpPr/>
          <p:nvPr/>
        </p:nvGrpSpPr>
        <p:grpSpPr>
          <a:xfrm rot="1114359">
            <a:off x="8298873" y="4341155"/>
            <a:ext cx="352392" cy="262094"/>
            <a:chOff x="3155350" y="2966650"/>
            <a:chExt cx="352400" cy="262100"/>
          </a:xfrm>
        </p:grpSpPr>
        <p:sp>
          <p:nvSpPr>
            <p:cNvPr id="57" name="Google Shape;57;p4"/>
            <p:cNvSpPr/>
            <p:nvPr/>
          </p:nvSpPr>
          <p:spPr>
            <a:xfrm>
              <a:off x="3155350" y="3086125"/>
              <a:ext cx="352400" cy="47225"/>
            </a:xfrm>
            <a:custGeom>
              <a:avLst/>
              <a:gdLst/>
              <a:ahLst/>
              <a:cxnLst/>
              <a:rect l="l" t="t" r="r" b="b"/>
              <a:pathLst>
                <a:path w="14096" h="1889" extrusionOk="0">
                  <a:moveTo>
                    <a:pt x="1807" y="1"/>
                  </a:moveTo>
                  <a:cubicBezTo>
                    <a:pt x="929" y="1"/>
                    <a:pt x="457" y="633"/>
                    <a:pt x="114" y="976"/>
                  </a:cubicBezTo>
                  <a:cubicBezTo>
                    <a:pt x="0" y="1089"/>
                    <a:pt x="0" y="1284"/>
                    <a:pt x="114" y="1397"/>
                  </a:cubicBezTo>
                  <a:cubicBezTo>
                    <a:pt x="309" y="1608"/>
                    <a:pt x="683" y="1885"/>
                    <a:pt x="1140" y="1885"/>
                  </a:cubicBezTo>
                  <a:cubicBezTo>
                    <a:pt x="1612" y="1885"/>
                    <a:pt x="1838" y="1659"/>
                    <a:pt x="2084" y="1561"/>
                  </a:cubicBezTo>
                  <a:cubicBezTo>
                    <a:pt x="2269" y="1780"/>
                    <a:pt x="2528" y="1889"/>
                    <a:pt x="2788" y="1889"/>
                  </a:cubicBezTo>
                  <a:cubicBezTo>
                    <a:pt x="3048" y="1889"/>
                    <a:pt x="3309" y="1780"/>
                    <a:pt x="3496" y="1561"/>
                  </a:cubicBezTo>
                  <a:cubicBezTo>
                    <a:pt x="3683" y="1780"/>
                    <a:pt x="3944" y="1889"/>
                    <a:pt x="4204" y="1889"/>
                  </a:cubicBezTo>
                  <a:cubicBezTo>
                    <a:pt x="4464" y="1889"/>
                    <a:pt x="4725" y="1780"/>
                    <a:pt x="4912" y="1561"/>
                  </a:cubicBezTo>
                  <a:cubicBezTo>
                    <a:pt x="5107" y="1780"/>
                    <a:pt x="5370" y="1889"/>
                    <a:pt x="5632" y="1889"/>
                  </a:cubicBezTo>
                  <a:cubicBezTo>
                    <a:pt x="5893" y="1889"/>
                    <a:pt x="6153" y="1780"/>
                    <a:pt x="6340" y="1561"/>
                  </a:cubicBezTo>
                  <a:cubicBezTo>
                    <a:pt x="6527" y="1780"/>
                    <a:pt x="6787" y="1889"/>
                    <a:pt x="7048" y="1889"/>
                  </a:cubicBezTo>
                  <a:cubicBezTo>
                    <a:pt x="7308" y="1889"/>
                    <a:pt x="7569" y="1780"/>
                    <a:pt x="7756" y="1561"/>
                  </a:cubicBezTo>
                  <a:cubicBezTo>
                    <a:pt x="7943" y="1780"/>
                    <a:pt x="8203" y="1889"/>
                    <a:pt x="8462" y="1889"/>
                  </a:cubicBezTo>
                  <a:cubicBezTo>
                    <a:pt x="8721" y="1889"/>
                    <a:pt x="8981" y="1780"/>
                    <a:pt x="9168" y="1561"/>
                  </a:cubicBezTo>
                  <a:cubicBezTo>
                    <a:pt x="9363" y="1780"/>
                    <a:pt x="9624" y="1889"/>
                    <a:pt x="9884" y="1889"/>
                  </a:cubicBezTo>
                  <a:cubicBezTo>
                    <a:pt x="10144" y="1889"/>
                    <a:pt x="10405" y="1780"/>
                    <a:pt x="10600" y="1561"/>
                  </a:cubicBezTo>
                  <a:cubicBezTo>
                    <a:pt x="10787" y="1780"/>
                    <a:pt x="11047" y="1889"/>
                    <a:pt x="11307" y="1889"/>
                  </a:cubicBezTo>
                  <a:cubicBezTo>
                    <a:pt x="11567" y="1889"/>
                    <a:pt x="11827" y="1780"/>
                    <a:pt x="12012" y="1561"/>
                  </a:cubicBezTo>
                  <a:cubicBezTo>
                    <a:pt x="12242" y="1659"/>
                    <a:pt x="12484" y="1885"/>
                    <a:pt x="12956" y="1885"/>
                  </a:cubicBezTo>
                  <a:cubicBezTo>
                    <a:pt x="13413" y="1885"/>
                    <a:pt x="13768" y="1608"/>
                    <a:pt x="13982" y="1397"/>
                  </a:cubicBezTo>
                  <a:cubicBezTo>
                    <a:pt x="14095" y="1284"/>
                    <a:pt x="14095" y="1089"/>
                    <a:pt x="13982" y="976"/>
                  </a:cubicBezTo>
                  <a:cubicBezTo>
                    <a:pt x="13639" y="633"/>
                    <a:pt x="13151" y="1"/>
                    <a:pt x="1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169200" y="3149050"/>
              <a:ext cx="324700" cy="24875"/>
            </a:xfrm>
            <a:custGeom>
              <a:avLst/>
              <a:gdLst/>
              <a:ahLst/>
              <a:cxnLst/>
              <a:rect l="l" t="t" r="r" b="b"/>
              <a:pathLst>
                <a:path w="12988" h="995" extrusionOk="0">
                  <a:moveTo>
                    <a:pt x="1448" y="0"/>
                  </a:moveTo>
                  <a:cubicBezTo>
                    <a:pt x="1170" y="126"/>
                    <a:pt x="876" y="189"/>
                    <a:pt x="588" y="189"/>
                  </a:cubicBezTo>
                  <a:cubicBezTo>
                    <a:pt x="386" y="189"/>
                    <a:pt x="188" y="159"/>
                    <a:pt x="0" y="98"/>
                  </a:cubicBezTo>
                  <a:lnTo>
                    <a:pt x="0" y="98"/>
                  </a:lnTo>
                  <a:cubicBezTo>
                    <a:pt x="180" y="620"/>
                    <a:pt x="652" y="995"/>
                    <a:pt x="1218" y="995"/>
                  </a:cubicBezTo>
                  <a:lnTo>
                    <a:pt x="11751" y="995"/>
                  </a:lnTo>
                  <a:cubicBezTo>
                    <a:pt x="12320" y="995"/>
                    <a:pt x="12808" y="620"/>
                    <a:pt x="12987" y="98"/>
                  </a:cubicBezTo>
                  <a:lnTo>
                    <a:pt x="12987" y="98"/>
                  </a:lnTo>
                  <a:cubicBezTo>
                    <a:pt x="12793" y="159"/>
                    <a:pt x="12594" y="189"/>
                    <a:pt x="12393" y="189"/>
                  </a:cubicBezTo>
                  <a:cubicBezTo>
                    <a:pt x="12107" y="189"/>
                    <a:pt x="11818" y="126"/>
                    <a:pt x="11540" y="0"/>
                  </a:cubicBezTo>
                  <a:cubicBezTo>
                    <a:pt x="11287" y="132"/>
                    <a:pt x="11011" y="198"/>
                    <a:pt x="10737" y="198"/>
                  </a:cubicBezTo>
                  <a:cubicBezTo>
                    <a:pt x="10500" y="198"/>
                    <a:pt x="10265" y="148"/>
                    <a:pt x="10046" y="51"/>
                  </a:cubicBezTo>
                  <a:cubicBezTo>
                    <a:pt x="9818" y="148"/>
                    <a:pt x="9578" y="197"/>
                    <a:pt x="9336" y="197"/>
                  </a:cubicBezTo>
                  <a:cubicBezTo>
                    <a:pt x="9094" y="197"/>
                    <a:pt x="8850" y="148"/>
                    <a:pt x="8614" y="51"/>
                  </a:cubicBezTo>
                  <a:cubicBezTo>
                    <a:pt x="8396" y="148"/>
                    <a:pt x="8156" y="197"/>
                    <a:pt x="7914" y="197"/>
                  </a:cubicBezTo>
                  <a:cubicBezTo>
                    <a:pt x="7672" y="197"/>
                    <a:pt x="7428" y="148"/>
                    <a:pt x="7202" y="51"/>
                  </a:cubicBezTo>
                  <a:cubicBezTo>
                    <a:pt x="6981" y="148"/>
                    <a:pt x="6742" y="197"/>
                    <a:pt x="6500" y="197"/>
                  </a:cubicBezTo>
                  <a:cubicBezTo>
                    <a:pt x="6258" y="197"/>
                    <a:pt x="6014" y="148"/>
                    <a:pt x="5786" y="51"/>
                  </a:cubicBezTo>
                  <a:cubicBezTo>
                    <a:pt x="5560" y="148"/>
                    <a:pt x="5320" y="197"/>
                    <a:pt x="5078" y="197"/>
                  </a:cubicBezTo>
                  <a:cubicBezTo>
                    <a:pt x="4836" y="197"/>
                    <a:pt x="4592" y="148"/>
                    <a:pt x="4358" y="51"/>
                  </a:cubicBezTo>
                  <a:cubicBezTo>
                    <a:pt x="4138" y="148"/>
                    <a:pt x="3902" y="197"/>
                    <a:pt x="3662" y="197"/>
                  </a:cubicBezTo>
                  <a:cubicBezTo>
                    <a:pt x="3422" y="197"/>
                    <a:pt x="3178" y="148"/>
                    <a:pt x="2942" y="51"/>
                  </a:cubicBezTo>
                  <a:cubicBezTo>
                    <a:pt x="2723" y="148"/>
                    <a:pt x="2487" y="198"/>
                    <a:pt x="2250" y="198"/>
                  </a:cubicBezTo>
                  <a:cubicBezTo>
                    <a:pt x="1977" y="198"/>
                    <a:pt x="1701" y="132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184600" y="2966650"/>
              <a:ext cx="293875" cy="98725"/>
            </a:xfrm>
            <a:custGeom>
              <a:avLst/>
              <a:gdLst/>
              <a:ahLst/>
              <a:cxnLst/>
              <a:rect l="l" t="t" r="r" b="b"/>
              <a:pathLst>
                <a:path w="11755" h="3949" extrusionOk="0">
                  <a:moveTo>
                    <a:pt x="5868" y="1756"/>
                  </a:moveTo>
                  <a:cubicBezTo>
                    <a:pt x="6098" y="1756"/>
                    <a:pt x="6293" y="1952"/>
                    <a:pt x="6293" y="2178"/>
                  </a:cubicBezTo>
                  <a:lnTo>
                    <a:pt x="6293" y="2388"/>
                  </a:lnTo>
                  <a:cubicBezTo>
                    <a:pt x="6293" y="2615"/>
                    <a:pt x="6098" y="2794"/>
                    <a:pt x="5868" y="2794"/>
                  </a:cubicBezTo>
                  <a:cubicBezTo>
                    <a:pt x="5642" y="2794"/>
                    <a:pt x="5462" y="2615"/>
                    <a:pt x="5462" y="2388"/>
                  </a:cubicBezTo>
                  <a:lnTo>
                    <a:pt x="5462" y="2178"/>
                  </a:lnTo>
                  <a:cubicBezTo>
                    <a:pt x="5462" y="1952"/>
                    <a:pt x="5642" y="1756"/>
                    <a:pt x="5868" y="1756"/>
                  </a:cubicBezTo>
                  <a:close/>
                  <a:moveTo>
                    <a:pt x="3903" y="1762"/>
                  </a:moveTo>
                  <a:cubicBezTo>
                    <a:pt x="4009" y="1762"/>
                    <a:pt x="4115" y="1803"/>
                    <a:pt x="4195" y="1885"/>
                  </a:cubicBezTo>
                  <a:cubicBezTo>
                    <a:pt x="4358" y="2030"/>
                    <a:pt x="4358" y="2307"/>
                    <a:pt x="4195" y="2455"/>
                  </a:cubicBezTo>
                  <a:lnTo>
                    <a:pt x="3968" y="2681"/>
                  </a:lnTo>
                  <a:cubicBezTo>
                    <a:pt x="3886" y="2763"/>
                    <a:pt x="3781" y="2804"/>
                    <a:pt x="3676" y="2804"/>
                  </a:cubicBezTo>
                  <a:cubicBezTo>
                    <a:pt x="3570" y="2804"/>
                    <a:pt x="3465" y="2763"/>
                    <a:pt x="3383" y="2681"/>
                  </a:cubicBezTo>
                  <a:cubicBezTo>
                    <a:pt x="3235" y="2517"/>
                    <a:pt x="3235" y="2260"/>
                    <a:pt x="3383" y="2096"/>
                  </a:cubicBezTo>
                  <a:lnTo>
                    <a:pt x="3609" y="1885"/>
                  </a:lnTo>
                  <a:cubicBezTo>
                    <a:pt x="3691" y="1803"/>
                    <a:pt x="3798" y="1762"/>
                    <a:pt x="3903" y="1762"/>
                  </a:cubicBezTo>
                  <a:close/>
                  <a:moveTo>
                    <a:pt x="7852" y="1762"/>
                  </a:moveTo>
                  <a:cubicBezTo>
                    <a:pt x="7958" y="1762"/>
                    <a:pt x="8064" y="1803"/>
                    <a:pt x="8146" y="1885"/>
                  </a:cubicBezTo>
                  <a:lnTo>
                    <a:pt x="8357" y="2096"/>
                  </a:lnTo>
                  <a:cubicBezTo>
                    <a:pt x="8521" y="2260"/>
                    <a:pt x="8521" y="2517"/>
                    <a:pt x="8357" y="2681"/>
                  </a:cubicBezTo>
                  <a:cubicBezTo>
                    <a:pt x="8275" y="2763"/>
                    <a:pt x="8170" y="2804"/>
                    <a:pt x="8064" y="2804"/>
                  </a:cubicBezTo>
                  <a:cubicBezTo>
                    <a:pt x="7959" y="2804"/>
                    <a:pt x="7854" y="2763"/>
                    <a:pt x="7772" y="2681"/>
                  </a:cubicBezTo>
                  <a:lnTo>
                    <a:pt x="7561" y="2455"/>
                  </a:lnTo>
                  <a:cubicBezTo>
                    <a:pt x="7397" y="2307"/>
                    <a:pt x="7397" y="2030"/>
                    <a:pt x="7561" y="1885"/>
                  </a:cubicBezTo>
                  <a:cubicBezTo>
                    <a:pt x="7641" y="1803"/>
                    <a:pt x="7746" y="1762"/>
                    <a:pt x="7852" y="1762"/>
                  </a:cubicBezTo>
                  <a:close/>
                  <a:moveTo>
                    <a:pt x="5868" y="1"/>
                  </a:moveTo>
                  <a:cubicBezTo>
                    <a:pt x="2310" y="1"/>
                    <a:pt x="196" y="1429"/>
                    <a:pt x="1" y="3949"/>
                  </a:cubicBezTo>
                  <a:lnTo>
                    <a:pt x="11755" y="3949"/>
                  </a:lnTo>
                  <a:cubicBezTo>
                    <a:pt x="11560" y="1429"/>
                    <a:pt x="9430" y="1"/>
                    <a:pt x="5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7925" y="3194200"/>
              <a:ext cx="287250" cy="34550"/>
            </a:xfrm>
            <a:custGeom>
              <a:avLst/>
              <a:gdLst/>
              <a:ahLst/>
              <a:cxnLst/>
              <a:rect l="l" t="t" r="r" b="b"/>
              <a:pathLst>
                <a:path w="11490" h="1382" extrusionOk="0">
                  <a:moveTo>
                    <a:pt x="0" y="0"/>
                  </a:moveTo>
                  <a:cubicBezTo>
                    <a:pt x="309" y="812"/>
                    <a:pt x="1104" y="1381"/>
                    <a:pt x="2013" y="1381"/>
                  </a:cubicBezTo>
                  <a:lnTo>
                    <a:pt x="9476" y="1381"/>
                  </a:lnTo>
                  <a:cubicBezTo>
                    <a:pt x="10385" y="1381"/>
                    <a:pt x="11165" y="812"/>
                    <a:pt x="11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4572002" y="3454915"/>
            <a:ext cx="2964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4572002" y="2143333"/>
            <a:ext cx="2964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4572000" y="3130207"/>
            <a:ext cx="2964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4572000" y="1818625"/>
            <a:ext cx="2964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>
            <a:spLocks noGrp="1"/>
          </p:cNvSpPr>
          <p:nvPr>
            <p:ph type="pic" idx="5"/>
          </p:nvPr>
        </p:nvSpPr>
        <p:spPr>
          <a:xfrm flipH="1">
            <a:off x="-25" y="730800"/>
            <a:ext cx="3895800" cy="441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8571875" y="966175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578875" y="2102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 rot="-2138915">
            <a:off x="234565" y="3926868"/>
            <a:ext cx="180161" cy="155679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 rot="842425">
            <a:off x="7701743" y="211931"/>
            <a:ext cx="351116" cy="327992"/>
            <a:chOff x="4647925" y="2933700"/>
            <a:chExt cx="351125" cy="328000"/>
          </a:xfrm>
        </p:grpSpPr>
        <p:sp>
          <p:nvSpPr>
            <p:cNvPr id="74" name="Google Shape;74;p6"/>
            <p:cNvSpPr/>
            <p:nvPr/>
          </p:nvSpPr>
          <p:spPr>
            <a:xfrm>
              <a:off x="4725950" y="3103875"/>
              <a:ext cx="273100" cy="157825"/>
            </a:xfrm>
            <a:custGeom>
              <a:avLst/>
              <a:gdLst/>
              <a:ahLst/>
              <a:cxnLst/>
              <a:rect l="l" t="t" r="r" b="b"/>
              <a:pathLst>
                <a:path w="10924" h="6313" extrusionOk="0">
                  <a:moveTo>
                    <a:pt x="5462" y="1760"/>
                  </a:moveTo>
                  <a:cubicBezTo>
                    <a:pt x="6960" y="1760"/>
                    <a:pt x="8310" y="2720"/>
                    <a:pt x="8926" y="4199"/>
                  </a:cubicBezTo>
                  <a:cubicBezTo>
                    <a:pt x="9008" y="4409"/>
                    <a:pt x="8911" y="4655"/>
                    <a:pt x="8700" y="4733"/>
                  </a:cubicBezTo>
                  <a:cubicBezTo>
                    <a:pt x="8646" y="4757"/>
                    <a:pt x="8591" y="4769"/>
                    <a:pt x="8536" y="4769"/>
                  </a:cubicBezTo>
                  <a:cubicBezTo>
                    <a:pt x="8374" y="4769"/>
                    <a:pt x="8223" y="4668"/>
                    <a:pt x="8162" y="4522"/>
                  </a:cubicBezTo>
                  <a:cubicBezTo>
                    <a:pt x="7674" y="3336"/>
                    <a:pt x="6617" y="2572"/>
                    <a:pt x="5462" y="2572"/>
                  </a:cubicBezTo>
                  <a:cubicBezTo>
                    <a:pt x="4311" y="2572"/>
                    <a:pt x="3254" y="3336"/>
                    <a:pt x="2782" y="4522"/>
                  </a:cubicBezTo>
                  <a:cubicBezTo>
                    <a:pt x="2710" y="4677"/>
                    <a:pt x="2569" y="4771"/>
                    <a:pt x="2414" y="4771"/>
                  </a:cubicBezTo>
                  <a:cubicBezTo>
                    <a:pt x="2358" y="4771"/>
                    <a:pt x="2300" y="4759"/>
                    <a:pt x="2244" y="4733"/>
                  </a:cubicBezTo>
                  <a:cubicBezTo>
                    <a:pt x="2033" y="4655"/>
                    <a:pt x="1920" y="4409"/>
                    <a:pt x="2017" y="4199"/>
                  </a:cubicBezTo>
                  <a:cubicBezTo>
                    <a:pt x="2618" y="2720"/>
                    <a:pt x="3983" y="1760"/>
                    <a:pt x="5462" y="1760"/>
                  </a:cubicBezTo>
                  <a:close/>
                  <a:moveTo>
                    <a:pt x="5469" y="1"/>
                  </a:moveTo>
                  <a:cubicBezTo>
                    <a:pt x="5163" y="1"/>
                    <a:pt x="4853" y="94"/>
                    <a:pt x="4584" y="282"/>
                  </a:cubicBezTo>
                  <a:cubicBezTo>
                    <a:pt x="4438" y="237"/>
                    <a:pt x="4290" y="215"/>
                    <a:pt x="4143" y="215"/>
                  </a:cubicBezTo>
                  <a:cubicBezTo>
                    <a:pt x="3653" y="215"/>
                    <a:pt x="3183" y="456"/>
                    <a:pt x="2895" y="883"/>
                  </a:cubicBezTo>
                  <a:cubicBezTo>
                    <a:pt x="2874" y="882"/>
                    <a:pt x="2852" y="881"/>
                    <a:pt x="2831" y="881"/>
                  </a:cubicBezTo>
                  <a:cubicBezTo>
                    <a:pt x="2109" y="881"/>
                    <a:pt x="1494" y="1391"/>
                    <a:pt x="1350" y="2100"/>
                  </a:cubicBezTo>
                  <a:cubicBezTo>
                    <a:pt x="734" y="2361"/>
                    <a:pt x="359" y="3028"/>
                    <a:pt x="457" y="3711"/>
                  </a:cubicBezTo>
                  <a:cubicBezTo>
                    <a:pt x="180" y="4003"/>
                    <a:pt x="0" y="4394"/>
                    <a:pt x="0" y="4799"/>
                  </a:cubicBezTo>
                  <a:cubicBezTo>
                    <a:pt x="0" y="5630"/>
                    <a:pt x="683" y="6313"/>
                    <a:pt x="1514" y="6313"/>
                  </a:cubicBezTo>
                  <a:lnTo>
                    <a:pt x="9414" y="6313"/>
                  </a:lnTo>
                  <a:cubicBezTo>
                    <a:pt x="10241" y="6313"/>
                    <a:pt x="10924" y="5630"/>
                    <a:pt x="10924" y="4799"/>
                  </a:cubicBezTo>
                  <a:cubicBezTo>
                    <a:pt x="10924" y="4394"/>
                    <a:pt x="10764" y="4003"/>
                    <a:pt x="10471" y="3711"/>
                  </a:cubicBezTo>
                  <a:cubicBezTo>
                    <a:pt x="10584" y="3028"/>
                    <a:pt x="10194" y="2361"/>
                    <a:pt x="9578" y="2100"/>
                  </a:cubicBezTo>
                  <a:cubicBezTo>
                    <a:pt x="9449" y="1406"/>
                    <a:pt x="8833" y="881"/>
                    <a:pt x="8096" y="881"/>
                  </a:cubicBezTo>
                  <a:cubicBezTo>
                    <a:pt x="8075" y="881"/>
                    <a:pt x="8054" y="882"/>
                    <a:pt x="8033" y="883"/>
                  </a:cubicBezTo>
                  <a:cubicBezTo>
                    <a:pt x="7743" y="454"/>
                    <a:pt x="7269" y="221"/>
                    <a:pt x="6774" y="221"/>
                  </a:cubicBezTo>
                  <a:cubicBezTo>
                    <a:pt x="6630" y="221"/>
                    <a:pt x="6483" y="241"/>
                    <a:pt x="6340" y="282"/>
                  </a:cubicBezTo>
                  <a:cubicBezTo>
                    <a:pt x="6080" y="94"/>
                    <a:pt x="5776" y="1"/>
                    <a:pt x="5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4647925" y="2933700"/>
              <a:ext cx="273100" cy="157725"/>
            </a:xfrm>
            <a:custGeom>
              <a:avLst/>
              <a:gdLst/>
              <a:ahLst/>
              <a:cxnLst/>
              <a:rect l="l" t="t" r="r" b="b"/>
              <a:pathLst>
                <a:path w="10924" h="6309" extrusionOk="0">
                  <a:moveTo>
                    <a:pt x="5462" y="1756"/>
                  </a:moveTo>
                  <a:cubicBezTo>
                    <a:pt x="6944" y="1756"/>
                    <a:pt x="8310" y="2716"/>
                    <a:pt x="8911" y="4210"/>
                  </a:cubicBezTo>
                  <a:cubicBezTo>
                    <a:pt x="9008" y="4420"/>
                    <a:pt x="8895" y="4666"/>
                    <a:pt x="8680" y="4748"/>
                  </a:cubicBezTo>
                  <a:cubicBezTo>
                    <a:pt x="8630" y="4768"/>
                    <a:pt x="8579" y="4777"/>
                    <a:pt x="8529" y="4777"/>
                  </a:cubicBezTo>
                  <a:cubicBezTo>
                    <a:pt x="8369" y="4777"/>
                    <a:pt x="8220" y="4681"/>
                    <a:pt x="8146" y="4518"/>
                  </a:cubicBezTo>
                  <a:cubicBezTo>
                    <a:pt x="7674" y="3348"/>
                    <a:pt x="6617" y="2587"/>
                    <a:pt x="5462" y="2587"/>
                  </a:cubicBezTo>
                  <a:cubicBezTo>
                    <a:pt x="4311" y="2587"/>
                    <a:pt x="3254" y="3348"/>
                    <a:pt x="2766" y="4518"/>
                  </a:cubicBezTo>
                  <a:cubicBezTo>
                    <a:pt x="2704" y="4681"/>
                    <a:pt x="2546" y="4777"/>
                    <a:pt x="2382" y="4777"/>
                  </a:cubicBezTo>
                  <a:cubicBezTo>
                    <a:pt x="2330" y="4777"/>
                    <a:pt x="2278" y="4768"/>
                    <a:pt x="2228" y="4748"/>
                  </a:cubicBezTo>
                  <a:cubicBezTo>
                    <a:pt x="2017" y="4666"/>
                    <a:pt x="1920" y="4420"/>
                    <a:pt x="2002" y="4210"/>
                  </a:cubicBezTo>
                  <a:cubicBezTo>
                    <a:pt x="2618" y="2716"/>
                    <a:pt x="3968" y="1756"/>
                    <a:pt x="5462" y="1756"/>
                  </a:cubicBezTo>
                  <a:close/>
                  <a:moveTo>
                    <a:pt x="5464" y="0"/>
                  </a:moveTo>
                  <a:cubicBezTo>
                    <a:pt x="5155" y="0"/>
                    <a:pt x="4846" y="98"/>
                    <a:pt x="4584" y="293"/>
                  </a:cubicBezTo>
                  <a:cubicBezTo>
                    <a:pt x="4434" y="247"/>
                    <a:pt x="4281" y="224"/>
                    <a:pt x="4130" y="224"/>
                  </a:cubicBezTo>
                  <a:cubicBezTo>
                    <a:pt x="3645" y="224"/>
                    <a:pt x="3181" y="456"/>
                    <a:pt x="2895" y="878"/>
                  </a:cubicBezTo>
                  <a:cubicBezTo>
                    <a:pt x="2874" y="877"/>
                    <a:pt x="2853" y="877"/>
                    <a:pt x="2833" y="877"/>
                  </a:cubicBezTo>
                  <a:cubicBezTo>
                    <a:pt x="2110" y="877"/>
                    <a:pt x="1479" y="1401"/>
                    <a:pt x="1350" y="2099"/>
                  </a:cubicBezTo>
                  <a:cubicBezTo>
                    <a:pt x="734" y="2372"/>
                    <a:pt x="344" y="3024"/>
                    <a:pt x="457" y="3722"/>
                  </a:cubicBezTo>
                  <a:cubicBezTo>
                    <a:pt x="164" y="3999"/>
                    <a:pt x="0" y="4389"/>
                    <a:pt x="0" y="4795"/>
                  </a:cubicBezTo>
                  <a:cubicBezTo>
                    <a:pt x="0" y="5641"/>
                    <a:pt x="683" y="6309"/>
                    <a:pt x="1514" y="6309"/>
                  </a:cubicBezTo>
                  <a:lnTo>
                    <a:pt x="9414" y="6309"/>
                  </a:lnTo>
                  <a:cubicBezTo>
                    <a:pt x="10241" y="6309"/>
                    <a:pt x="10924" y="5641"/>
                    <a:pt x="10924" y="4795"/>
                  </a:cubicBezTo>
                  <a:cubicBezTo>
                    <a:pt x="10924" y="4389"/>
                    <a:pt x="10748" y="3999"/>
                    <a:pt x="10455" y="3722"/>
                  </a:cubicBezTo>
                  <a:cubicBezTo>
                    <a:pt x="10569" y="3024"/>
                    <a:pt x="10194" y="2372"/>
                    <a:pt x="9578" y="2099"/>
                  </a:cubicBezTo>
                  <a:cubicBezTo>
                    <a:pt x="9434" y="1401"/>
                    <a:pt x="8814" y="877"/>
                    <a:pt x="8095" y="877"/>
                  </a:cubicBezTo>
                  <a:cubicBezTo>
                    <a:pt x="8074" y="877"/>
                    <a:pt x="8054" y="877"/>
                    <a:pt x="8033" y="878"/>
                  </a:cubicBezTo>
                  <a:cubicBezTo>
                    <a:pt x="7747" y="456"/>
                    <a:pt x="7283" y="224"/>
                    <a:pt x="6797" y="224"/>
                  </a:cubicBezTo>
                  <a:cubicBezTo>
                    <a:pt x="6645" y="224"/>
                    <a:pt x="6491" y="247"/>
                    <a:pt x="6340" y="293"/>
                  </a:cubicBezTo>
                  <a:cubicBezTo>
                    <a:pt x="6080" y="98"/>
                    <a:pt x="5772" y="0"/>
                    <a:pt x="5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6"/>
          <p:cNvSpPr/>
          <p:nvPr/>
        </p:nvSpPr>
        <p:spPr>
          <a:xfrm>
            <a:off x="8302775" y="4318950"/>
            <a:ext cx="356875" cy="350900"/>
          </a:xfrm>
          <a:custGeom>
            <a:avLst/>
            <a:gdLst/>
            <a:ahLst/>
            <a:cxnLst/>
            <a:rect l="l" t="t" r="r" b="b"/>
            <a:pathLst>
              <a:path w="14275" h="14036" extrusionOk="0">
                <a:moveTo>
                  <a:pt x="10494" y="2304"/>
                </a:moveTo>
                <a:cubicBezTo>
                  <a:pt x="10827" y="2304"/>
                  <a:pt x="11160" y="2431"/>
                  <a:pt x="11411" y="2684"/>
                </a:cubicBezTo>
                <a:cubicBezTo>
                  <a:pt x="11495" y="2768"/>
                  <a:pt x="11607" y="2815"/>
                  <a:pt x="11725" y="2815"/>
                </a:cubicBezTo>
                <a:cubicBezTo>
                  <a:pt x="11767" y="2815"/>
                  <a:pt x="11810" y="2809"/>
                  <a:pt x="11852" y="2797"/>
                </a:cubicBezTo>
                <a:cubicBezTo>
                  <a:pt x="11885" y="2790"/>
                  <a:pt x="11918" y="2786"/>
                  <a:pt x="11950" y="2786"/>
                </a:cubicBezTo>
                <a:cubicBezTo>
                  <a:pt x="12140" y="2786"/>
                  <a:pt x="12312" y="2910"/>
                  <a:pt x="12355" y="3090"/>
                </a:cubicBezTo>
                <a:cubicBezTo>
                  <a:pt x="12422" y="3316"/>
                  <a:pt x="12289" y="3542"/>
                  <a:pt x="12063" y="3593"/>
                </a:cubicBezTo>
                <a:cubicBezTo>
                  <a:pt x="11949" y="3626"/>
                  <a:pt x="11834" y="3642"/>
                  <a:pt x="11719" y="3642"/>
                </a:cubicBezTo>
                <a:cubicBezTo>
                  <a:pt x="11390" y="3642"/>
                  <a:pt x="11069" y="3510"/>
                  <a:pt x="10826" y="3269"/>
                </a:cubicBezTo>
                <a:cubicBezTo>
                  <a:pt x="10736" y="3180"/>
                  <a:pt x="10615" y="3135"/>
                  <a:pt x="10493" y="3135"/>
                </a:cubicBezTo>
                <a:cubicBezTo>
                  <a:pt x="10371" y="3135"/>
                  <a:pt x="10249" y="3180"/>
                  <a:pt x="10159" y="3269"/>
                </a:cubicBezTo>
                <a:cubicBezTo>
                  <a:pt x="9984" y="3445"/>
                  <a:pt x="9984" y="3737"/>
                  <a:pt x="10159" y="3917"/>
                </a:cubicBezTo>
                <a:cubicBezTo>
                  <a:pt x="10666" y="4420"/>
                  <a:pt x="10666" y="5251"/>
                  <a:pt x="10159" y="5739"/>
                </a:cubicBezTo>
                <a:cubicBezTo>
                  <a:pt x="9907" y="5990"/>
                  <a:pt x="9579" y="6116"/>
                  <a:pt x="9250" y="6116"/>
                </a:cubicBezTo>
                <a:cubicBezTo>
                  <a:pt x="8921" y="6116"/>
                  <a:pt x="8593" y="5990"/>
                  <a:pt x="8341" y="5739"/>
                </a:cubicBezTo>
                <a:cubicBezTo>
                  <a:pt x="8251" y="5649"/>
                  <a:pt x="8133" y="5604"/>
                  <a:pt x="8015" y="5604"/>
                </a:cubicBezTo>
                <a:cubicBezTo>
                  <a:pt x="7897" y="5604"/>
                  <a:pt x="7779" y="5649"/>
                  <a:pt x="7690" y="5739"/>
                </a:cubicBezTo>
                <a:cubicBezTo>
                  <a:pt x="7495" y="5934"/>
                  <a:pt x="7495" y="6226"/>
                  <a:pt x="7690" y="6406"/>
                </a:cubicBezTo>
                <a:cubicBezTo>
                  <a:pt x="8177" y="6909"/>
                  <a:pt x="8177" y="7721"/>
                  <a:pt x="7690" y="8224"/>
                </a:cubicBezTo>
                <a:cubicBezTo>
                  <a:pt x="7438" y="8477"/>
                  <a:pt x="7105" y="8604"/>
                  <a:pt x="6771" y="8604"/>
                </a:cubicBezTo>
                <a:cubicBezTo>
                  <a:pt x="6437" y="8604"/>
                  <a:pt x="6104" y="8477"/>
                  <a:pt x="5852" y="8224"/>
                </a:cubicBezTo>
                <a:cubicBezTo>
                  <a:pt x="5769" y="8140"/>
                  <a:pt x="5648" y="8093"/>
                  <a:pt x="5533" y="8093"/>
                </a:cubicBezTo>
                <a:cubicBezTo>
                  <a:pt x="5493" y="8093"/>
                  <a:pt x="5453" y="8098"/>
                  <a:pt x="5415" y="8111"/>
                </a:cubicBezTo>
                <a:cubicBezTo>
                  <a:pt x="5382" y="8118"/>
                  <a:pt x="5349" y="8121"/>
                  <a:pt x="5316" y="8121"/>
                </a:cubicBezTo>
                <a:cubicBezTo>
                  <a:pt x="5124" y="8121"/>
                  <a:pt x="4952" y="7998"/>
                  <a:pt x="4912" y="7818"/>
                </a:cubicBezTo>
                <a:cubicBezTo>
                  <a:pt x="4846" y="7592"/>
                  <a:pt x="4975" y="7366"/>
                  <a:pt x="5205" y="7315"/>
                </a:cubicBezTo>
                <a:cubicBezTo>
                  <a:pt x="5315" y="7286"/>
                  <a:pt x="5427" y="7272"/>
                  <a:pt x="5539" y="7272"/>
                </a:cubicBezTo>
                <a:cubicBezTo>
                  <a:pt x="5870" y="7272"/>
                  <a:pt x="6195" y="7396"/>
                  <a:pt x="6437" y="7639"/>
                </a:cubicBezTo>
                <a:cubicBezTo>
                  <a:pt x="6527" y="7736"/>
                  <a:pt x="6649" y="7785"/>
                  <a:pt x="6771" y="7785"/>
                </a:cubicBezTo>
                <a:cubicBezTo>
                  <a:pt x="6893" y="7785"/>
                  <a:pt x="7015" y="7736"/>
                  <a:pt x="7105" y="7639"/>
                </a:cubicBezTo>
                <a:cubicBezTo>
                  <a:pt x="7284" y="7463"/>
                  <a:pt x="7284" y="7170"/>
                  <a:pt x="7105" y="6991"/>
                </a:cubicBezTo>
                <a:cubicBezTo>
                  <a:pt x="6601" y="6488"/>
                  <a:pt x="6601" y="5672"/>
                  <a:pt x="7105" y="5169"/>
                </a:cubicBezTo>
                <a:cubicBezTo>
                  <a:pt x="7356" y="4918"/>
                  <a:pt x="7686" y="4792"/>
                  <a:pt x="8015" y="4792"/>
                </a:cubicBezTo>
                <a:cubicBezTo>
                  <a:pt x="8345" y="4792"/>
                  <a:pt x="8675" y="4918"/>
                  <a:pt x="8926" y="5169"/>
                </a:cubicBezTo>
                <a:cubicBezTo>
                  <a:pt x="9016" y="5259"/>
                  <a:pt x="9134" y="5304"/>
                  <a:pt x="9252" y="5304"/>
                </a:cubicBezTo>
                <a:cubicBezTo>
                  <a:pt x="9369" y="5304"/>
                  <a:pt x="9486" y="5259"/>
                  <a:pt x="9574" y="5169"/>
                </a:cubicBezTo>
                <a:cubicBezTo>
                  <a:pt x="9769" y="4974"/>
                  <a:pt x="9769" y="4682"/>
                  <a:pt x="9574" y="4502"/>
                </a:cubicBezTo>
                <a:cubicBezTo>
                  <a:pt x="9086" y="3999"/>
                  <a:pt x="9086" y="3187"/>
                  <a:pt x="9574" y="2684"/>
                </a:cubicBezTo>
                <a:cubicBezTo>
                  <a:pt x="9828" y="2431"/>
                  <a:pt x="10161" y="2304"/>
                  <a:pt x="10494" y="2304"/>
                </a:cubicBezTo>
                <a:close/>
                <a:moveTo>
                  <a:pt x="10847" y="0"/>
                </a:moveTo>
                <a:cubicBezTo>
                  <a:pt x="10677" y="0"/>
                  <a:pt x="10497" y="16"/>
                  <a:pt x="10307" y="51"/>
                </a:cubicBezTo>
                <a:cubicBezTo>
                  <a:pt x="9121" y="246"/>
                  <a:pt x="7721" y="1171"/>
                  <a:pt x="6032" y="2860"/>
                </a:cubicBezTo>
                <a:cubicBezTo>
                  <a:pt x="4343" y="4537"/>
                  <a:pt x="3430" y="5934"/>
                  <a:pt x="3219" y="7120"/>
                </a:cubicBezTo>
                <a:cubicBezTo>
                  <a:pt x="3024" y="8224"/>
                  <a:pt x="3480" y="9024"/>
                  <a:pt x="3937" y="9558"/>
                </a:cubicBezTo>
                <a:lnTo>
                  <a:pt x="164" y="13346"/>
                </a:lnTo>
                <a:cubicBezTo>
                  <a:pt x="1" y="13490"/>
                  <a:pt x="1" y="13752"/>
                  <a:pt x="164" y="13916"/>
                </a:cubicBezTo>
                <a:cubicBezTo>
                  <a:pt x="246" y="13996"/>
                  <a:pt x="352" y="14036"/>
                  <a:pt x="457" y="14036"/>
                </a:cubicBezTo>
                <a:cubicBezTo>
                  <a:pt x="562" y="14036"/>
                  <a:pt x="668" y="13996"/>
                  <a:pt x="750" y="13916"/>
                </a:cubicBezTo>
                <a:lnTo>
                  <a:pt x="4522" y="10143"/>
                </a:lnTo>
                <a:cubicBezTo>
                  <a:pt x="5093" y="10635"/>
                  <a:pt x="5730" y="10920"/>
                  <a:pt x="6459" y="10920"/>
                </a:cubicBezTo>
                <a:cubicBezTo>
                  <a:pt x="6621" y="10920"/>
                  <a:pt x="6788" y="10906"/>
                  <a:pt x="6960" y="10877"/>
                </a:cubicBezTo>
                <a:cubicBezTo>
                  <a:pt x="8146" y="10662"/>
                  <a:pt x="9543" y="9737"/>
                  <a:pt x="11232" y="8048"/>
                </a:cubicBezTo>
                <a:cubicBezTo>
                  <a:pt x="12925" y="6371"/>
                  <a:pt x="13834" y="4974"/>
                  <a:pt x="14045" y="3788"/>
                </a:cubicBezTo>
                <a:cubicBezTo>
                  <a:pt x="14275" y="2454"/>
                  <a:pt x="13592" y="1576"/>
                  <a:pt x="13038" y="1042"/>
                </a:cubicBezTo>
                <a:cubicBezTo>
                  <a:pt x="12576" y="580"/>
                  <a:pt x="11879" y="0"/>
                  <a:pt x="108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443150" y="4609500"/>
            <a:ext cx="352000" cy="351300"/>
          </a:xfrm>
          <a:custGeom>
            <a:avLst/>
            <a:gdLst/>
            <a:ahLst/>
            <a:cxnLst/>
            <a:rect l="l" t="t" r="r" b="b"/>
            <a:pathLst>
              <a:path w="14080" h="14052" extrusionOk="0">
                <a:moveTo>
                  <a:pt x="13640" y="0"/>
                </a:moveTo>
                <a:cubicBezTo>
                  <a:pt x="13534" y="0"/>
                  <a:pt x="13428" y="40"/>
                  <a:pt x="13346" y="120"/>
                </a:cubicBezTo>
                <a:lnTo>
                  <a:pt x="12582" y="885"/>
                </a:lnTo>
                <a:cubicBezTo>
                  <a:pt x="12350" y="757"/>
                  <a:pt x="12091" y="692"/>
                  <a:pt x="11832" y="692"/>
                </a:cubicBezTo>
                <a:cubicBezTo>
                  <a:pt x="11437" y="692"/>
                  <a:pt x="11043" y="842"/>
                  <a:pt x="10748" y="1146"/>
                </a:cubicBezTo>
                <a:cubicBezTo>
                  <a:pt x="10276" y="1599"/>
                  <a:pt x="10179" y="2282"/>
                  <a:pt x="10420" y="2851"/>
                </a:cubicBezTo>
                <a:cubicBezTo>
                  <a:pt x="10323" y="2836"/>
                  <a:pt x="10374" y="2836"/>
                  <a:pt x="9137" y="2836"/>
                </a:cubicBezTo>
                <a:cubicBezTo>
                  <a:pt x="8634" y="2836"/>
                  <a:pt x="8212" y="3257"/>
                  <a:pt x="8212" y="3780"/>
                </a:cubicBezTo>
                <a:cubicBezTo>
                  <a:pt x="8212" y="4981"/>
                  <a:pt x="8212" y="4950"/>
                  <a:pt x="8228" y="5063"/>
                </a:cubicBezTo>
                <a:cubicBezTo>
                  <a:pt x="8026" y="4970"/>
                  <a:pt x="7810" y="4925"/>
                  <a:pt x="7595" y="4925"/>
                </a:cubicBezTo>
                <a:cubicBezTo>
                  <a:pt x="7201" y="4925"/>
                  <a:pt x="6808" y="5076"/>
                  <a:pt x="6504" y="5371"/>
                </a:cubicBezTo>
                <a:cubicBezTo>
                  <a:pt x="6047" y="5843"/>
                  <a:pt x="5934" y="6526"/>
                  <a:pt x="6195" y="7096"/>
                </a:cubicBezTo>
                <a:cubicBezTo>
                  <a:pt x="6082" y="7080"/>
                  <a:pt x="6145" y="7080"/>
                  <a:pt x="4912" y="7080"/>
                </a:cubicBezTo>
                <a:cubicBezTo>
                  <a:pt x="4389" y="7080"/>
                  <a:pt x="3968" y="7501"/>
                  <a:pt x="3968" y="8005"/>
                </a:cubicBezTo>
                <a:lnTo>
                  <a:pt x="3968" y="9144"/>
                </a:lnTo>
                <a:cubicBezTo>
                  <a:pt x="3968" y="9241"/>
                  <a:pt x="3984" y="9354"/>
                  <a:pt x="4019" y="9452"/>
                </a:cubicBezTo>
                <a:lnTo>
                  <a:pt x="2244" y="11223"/>
                </a:lnTo>
                <a:cubicBezTo>
                  <a:pt x="2017" y="11094"/>
                  <a:pt x="1775" y="11028"/>
                  <a:pt x="1514" y="11028"/>
                </a:cubicBezTo>
                <a:cubicBezTo>
                  <a:pt x="683" y="11028"/>
                  <a:pt x="0" y="11711"/>
                  <a:pt x="0" y="12542"/>
                </a:cubicBezTo>
                <a:cubicBezTo>
                  <a:pt x="0" y="13369"/>
                  <a:pt x="683" y="14051"/>
                  <a:pt x="1514" y="14051"/>
                </a:cubicBezTo>
                <a:cubicBezTo>
                  <a:pt x="1740" y="14051"/>
                  <a:pt x="1920" y="13856"/>
                  <a:pt x="1920" y="13630"/>
                </a:cubicBezTo>
                <a:cubicBezTo>
                  <a:pt x="1920" y="13400"/>
                  <a:pt x="1740" y="13224"/>
                  <a:pt x="1514" y="13224"/>
                </a:cubicBezTo>
                <a:cubicBezTo>
                  <a:pt x="1140" y="13224"/>
                  <a:pt x="831" y="12912"/>
                  <a:pt x="831" y="12542"/>
                </a:cubicBezTo>
                <a:cubicBezTo>
                  <a:pt x="831" y="12167"/>
                  <a:pt x="1140" y="11859"/>
                  <a:pt x="1514" y="11859"/>
                </a:cubicBezTo>
                <a:cubicBezTo>
                  <a:pt x="1694" y="11859"/>
                  <a:pt x="1873" y="11921"/>
                  <a:pt x="2002" y="12054"/>
                </a:cubicBezTo>
                <a:cubicBezTo>
                  <a:pt x="2084" y="12134"/>
                  <a:pt x="2189" y="12174"/>
                  <a:pt x="2292" y="12174"/>
                </a:cubicBezTo>
                <a:cubicBezTo>
                  <a:pt x="2396" y="12174"/>
                  <a:pt x="2497" y="12134"/>
                  <a:pt x="2571" y="12054"/>
                </a:cubicBezTo>
                <a:lnTo>
                  <a:pt x="4604" y="10021"/>
                </a:lnTo>
                <a:cubicBezTo>
                  <a:pt x="4701" y="10053"/>
                  <a:pt x="4799" y="10068"/>
                  <a:pt x="4912" y="10068"/>
                </a:cubicBezTo>
                <a:lnTo>
                  <a:pt x="6032" y="10068"/>
                </a:lnTo>
                <a:cubicBezTo>
                  <a:pt x="6554" y="10068"/>
                  <a:pt x="6976" y="9663"/>
                  <a:pt x="6976" y="9144"/>
                </a:cubicBezTo>
                <a:cubicBezTo>
                  <a:pt x="6976" y="7923"/>
                  <a:pt x="6976" y="7973"/>
                  <a:pt x="6960" y="7860"/>
                </a:cubicBezTo>
                <a:lnTo>
                  <a:pt x="6960" y="7860"/>
                </a:lnTo>
                <a:cubicBezTo>
                  <a:pt x="7158" y="7947"/>
                  <a:pt x="7376" y="7992"/>
                  <a:pt x="7596" y="7992"/>
                </a:cubicBezTo>
                <a:cubicBezTo>
                  <a:pt x="7986" y="7992"/>
                  <a:pt x="8381" y="7850"/>
                  <a:pt x="8680" y="7548"/>
                </a:cubicBezTo>
                <a:cubicBezTo>
                  <a:pt x="9137" y="7080"/>
                  <a:pt x="9250" y="6397"/>
                  <a:pt x="8993" y="5828"/>
                </a:cubicBezTo>
                <a:lnTo>
                  <a:pt x="8993" y="5828"/>
                </a:lnTo>
                <a:cubicBezTo>
                  <a:pt x="9039" y="5843"/>
                  <a:pt x="9090" y="5843"/>
                  <a:pt x="9137" y="5843"/>
                </a:cubicBezTo>
                <a:lnTo>
                  <a:pt x="10276" y="5843"/>
                </a:lnTo>
                <a:cubicBezTo>
                  <a:pt x="10795" y="5843"/>
                  <a:pt x="11201" y="5422"/>
                  <a:pt x="11201" y="4899"/>
                </a:cubicBezTo>
                <a:cubicBezTo>
                  <a:pt x="11201" y="3698"/>
                  <a:pt x="11216" y="3729"/>
                  <a:pt x="11201" y="3616"/>
                </a:cubicBezTo>
                <a:lnTo>
                  <a:pt x="11201" y="3616"/>
                </a:lnTo>
                <a:cubicBezTo>
                  <a:pt x="11401" y="3710"/>
                  <a:pt x="11620" y="3758"/>
                  <a:pt x="11839" y="3758"/>
                </a:cubicBezTo>
                <a:cubicBezTo>
                  <a:pt x="12228" y="3758"/>
                  <a:pt x="12618" y="3609"/>
                  <a:pt x="12909" y="3308"/>
                </a:cubicBezTo>
                <a:cubicBezTo>
                  <a:pt x="13413" y="2804"/>
                  <a:pt x="13494" y="2055"/>
                  <a:pt x="13167" y="1470"/>
                </a:cubicBezTo>
                <a:lnTo>
                  <a:pt x="13931" y="705"/>
                </a:lnTo>
                <a:cubicBezTo>
                  <a:pt x="14080" y="546"/>
                  <a:pt x="14080" y="284"/>
                  <a:pt x="13931" y="120"/>
                </a:cubicBezTo>
                <a:cubicBezTo>
                  <a:pt x="13851" y="40"/>
                  <a:pt x="13746" y="0"/>
                  <a:pt x="13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317750" y="5856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20010" y="539414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720000" y="1749325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82" name="Google Shape;82;p7"/>
          <p:cNvSpPr>
            <a:spLocks noGrp="1"/>
          </p:cNvSpPr>
          <p:nvPr>
            <p:ph type="pic" idx="2"/>
          </p:nvPr>
        </p:nvSpPr>
        <p:spPr>
          <a:xfrm flipH="1">
            <a:off x="6031800" y="529475"/>
            <a:ext cx="3112200" cy="4614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7"/>
          <p:cNvSpPr/>
          <p:nvPr/>
        </p:nvSpPr>
        <p:spPr>
          <a:xfrm flipH="1">
            <a:off x="383188" y="3951925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 flipH="1">
            <a:off x="254625" y="466768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 flipH="1">
            <a:off x="1073300" y="466767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573713" y="4362250"/>
            <a:ext cx="360500" cy="351175"/>
            <a:chOff x="5143750" y="2922075"/>
            <a:chExt cx="360500" cy="351175"/>
          </a:xfrm>
        </p:grpSpPr>
        <p:sp>
          <p:nvSpPr>
            <p:cNvPr id="87" name="Google Shape;87;p7"/>
            <p:cNvSpPr/>
            <p:nvPr/>
          </p:nvSpPr>
          <p:spPr>
            <a:xfrm>
              <a:off x="5159550" y="2938700"/>
              <a:ext cx="328800" cy="318000"/>
            </a:xfrm>
            <a:custGeom>
              <a:avLst/>
              <a:gdLst/>
              <a:ahLst/>
              <a:cxnLst/>
              <a:rect l="l" t="t" r="r" b="b"/>
              <a:pathLst>
                <a:path w="13152" h="12720" extrusionOk="0">
                  <a:moveTo>
                    <a:pt x="9641" y="1994"/>
                  </a:moveTo>
                  <a:cubicBezTo>
                    <a:pt x="9819" y="1994"/>
                    <a:pt x="9980" y="2103"/>
                    <a:pt x="10046" y="2289"/>
                  </a:cubicBezTo>
                  <a:lnTo>
                    <a:pt x="10487" y="3604"/>
                  </a:lnTo>
                  <a:cubicBezTo>
                    <a:pt x="10569" y="3865"/>
                    <a:pt x="10374" y="4142"/>
                    <a:pt x="10081" y="4142"/>
                  </a:cubicBezTo>
                  <a:cubicBezTo>
                    <a:pt x="9918" y="4142"/>
                    <a:pt x="9754" y="4025"/>
                    <a:pt x="9691" y="3865"/>
                  </a:cubicBezTo>
                  <a:lnTo>
                    <a:pt x="9250" y="2547"/>
                  </a:lnTo>
                  <a:cubicBezTo>
                    <a:pt x="9184" y="2321"/>
                    <a:pt x="9301" y="2094"/>
                    <a:pt x="9512" y="2012"/>
                  </a:cubicBezTo>
                  <a:cubicBezTo>
                    <a:pt x="9555" y="2000"/>
                    <a:pt x="9598" y="1994"/>
                    <a:pt x="9641" y="1994"/>
                  </a:cubicBezTo>
                  <a:close/>
                  <a:moveTo>
                    <a:pt x="8545" y="3098"/>
                  </a:moveTo>
                  <a:cubicBezTo>
                    <a:pt x="8719" y="3098"/>
                    <a:pt x="8888" y="3207"/>
                    <a:pt x="8942" y="3378"/>
                  </a:cubicBezTo>
                  <a:lnTo>
                    <a:pt x="9379" y="4692"/>
                  </a:lnTo>
                  <a:cubicBezTo>
                    <a:pt x="9461" y="4954"/>
                    <a:pt x="9266" y="5231"/>
                    <a:pt x="8989" y="5231"/>
                  </a:cubicBezTo>
                  <a:cubicBezTo>
                    <a:pt x="8813" y="5231"/>
                    <a:pt x="8665" y="5133"/>
                    <a:pt x="8599" y="4954"/>
                  </a:cubicBezTo>
                  <a:lnTo>
                    <a:pt x="8162" y="3635"/>
                  </a:lnTo>
                  <a:cubicBezTo>
                    <a:pt x="8096" y="3425"/>
                    <a:pt x="8209" y="3183"/>
                    <a:pt x="8423" y="3116"/>
                  </a:cubicBezTo>
                  <a:cubicBezTo>
                    <a:pt x="8463" y="3104"/>
                    <a:pt x="8504" y="3098"/>
                    <a:pt x="8545" y="3098"/>
                  </a:cubicBezTo>
                  <a:close/>
                  <a:moveTo>
                    <a:pt x="7450" y="4188"/>
                  </a:moveTo>
                  <a:cubicBezTo>
                    <a:pt x="7624" y="4188"/>
                    <a:pt x="7787" y="4297"/>
                    <a:pt x="7854" y="4482"/>
                  </a:cubicBezTo>
                  <a:lnTo>
                    <a:pt x="8291" y="5781"/>
                  </a:lnTo>
                  <a:cubicBezTo>
                    <a:pt x="8373" y="6058"/>
                    <a:pt x="8178" y="6335"/>
                    <a:pt x="7901" y="6335"/>
                  </a:cubicBezTo>
                  <a:cubicBezTo>
                    <a:pt x="7721" y="6335"/>
                    <a:pt x="7561" y="6222"/>
                    <a:pt x="7495" y="6058"/>
                  </a:cubicBezTo>
                  <a:lnTo>
                    <a:pt x="7058" y="4743"/>
                  </a:lnTo>
                  <a:cubicBezTo>
                    <a:pt x="6992" y="4513"/>
                    <a:pt x="7105" y="4287"/>
                    <a:pt x="7331" y="4205"/>
                  </a:cubicBezTo>
                  <a:cubicBezTo>
                    <a:pt x="7370" y="4193"/>
                    <a:pt x="7410" y="4188"/>
                    <a:pt x="7450" y="4188"/>
                  </a:cubicBezTo>
                  <a:close/>
                  <a:moveTo>
                    <a:pt x="6352" y="5294"/>
                  </a:moveTo>
                  <a:cubicBezTo>
                    <a:pt x="6526" y="5294"/>
                    <a:pt x="6696" y="5400"/>
                    <a:pt x="6746" y="5570"/>
                  </a:cubicBezTo>
                  <a:lnTo>
                    <a:pt x="7187" y="6889"/>
                  </a:lnTo>
                  <a:cubicBezTo>
                    <a:pt x="7269" y="7146"/>
                    <a:pt x="7074" y="7423"/>
                    <a:pt x="6797" y="7423"/>
                  </a:cubicBezTo>
                  <a:cubicBezTo>
                    <a:pt x="6617" y="7423"/>
                    <a:pt x="6473" y="7326"/>
                    <a:pt x="6406" y="7146"/>
                  </a:cubicBezTo>
                  <a:lnTo>
                    <a:pt x="5966" y="5832"/>
                  </a:lnTo>
                  <a:cubicBezTo>
                    <a:pt x="5903" y="5621"/>
                    <a:pt x="6016" y="5375"/>
                    <a:pt x="6227" y="5313"/>
                  </a:cubicBezTo>
                  <a:cubicBezTo>
                    <a:pt x="6268" y="5300"/>
                    <a:pt x="6310" y="5294"/>
                    <a:pt x="6352" y="5294"/>
                  </a:cubicBezTo>
                  <a:close/>
                  <a:moveTo>
                    <a:pt x="5261" y="6382"/>
                  </a:moveTo>
                  <a:cubicBezTo>
                    <a:pt x="5431" y="6382"/>
                    <a:pt x="5591" y="6489"/>
                    <a:pt x="5657" y="6659"/>
                  </a:cubicBezTo>
                  <a:lnTo>
                    <a:pt x="6098" y="7977"/>
                  </a:lnTo>
                  <a:cubicBezTo>
                    <a:pt x="6180" y="8254"/>
                    <a:pt x="5985" y="8531"/>
                    <a:pt x="5708" y="8531"/>
                  </a:cubicBezTo>
                  <a:cubicBezTo>
                    <a:pt x="5529" y="8531"/>
                    <a:pt x="5365" y="8414"/>
                    <a:pt x="5318" y="8239"/>
                  </a:cubicBezTo>
                  <a:lnTo>
                    <a:pt x="4877" y="6920"/>
                  </a:lnTo>
                  <a:cubicBezTo>
                    <a:pt x="4795" y="6709"/>
                    <a:pt x="4912" y="6483"/>
                    <a:pt x="5139" y="6401"/>
                  </a:cubicBezTo>
                  <a:cubicBezTo>
                    <a:pt x="5179" y="6388"/>
                    <a:pt x="5221" y="6382"/>
                    <a:pt x="5261" y="6382"/>
                  </a:cubicBezTo>
                  <a:close/>
                  <a:moveTo>
                    <a:pt x="4156" y="7487"/>
                  </a:moveTo>
                  <a:cubicBezTo>
                    <a:pt x="4331" y="7487"/>
                    <a:pt x="4500" y="7596"/>
                    <a:pt x="4553" y="7767"/>
                  </a:cubicBezTo>
                  <a:lnTo>
                    <a:pt x="4990" y="9081"/>
                  </a:lnTo>
                  <a:cubicBezTo>
                    <a:pt x="5072" y="9343"/>
                    <a:pt x="4877" y="9620"/>
                    <a:pt x="4600" y="9620"/>
                  </a:cubicBezTo>
                  <a:cubicBezTo>
                    <a:pt x="4425" y="9620"/>
                    <a:pt x="4276" y="9522"/>
                    <a:pt x="4210" y="9343"/>
                  </a:cubicBezTo>
                  <a:lnTo>
                    <a:pt x="3773" y="8024"/>
                  </a:lnTo>
                  <a:cubicBezTo>
                    <a:pt x="3707" y="7813"/>
                    <a:pt x="3820" y="7571"/>
                    <a:pt x="4035" y="7505"/>
                  </a:cubicBezTo>
                  <a:cubicBezTo>
                    <a:pt x="4075" y="7493"/>
                    <a:pt x="4116" y="7487"/>
                    <a:pt x="4156" y="7487"/>
                  </a:cubicBezTo>
                  <a:close/>
                  <a:moveTo>
                    <a:pt x="3062" y="8576"/>
                  </a:moveTo>
                  <a:cubicBezTo>
                    <a:pt x="3236" y="8576"/>
                    <a:pt x="3398" y="8683"/>
                    <a:pt x="3465" y="8855"/>
                  </a:cubicBezTo>
                  <a:lnTo>
                    <a:pt x="3902" y="10170"/>
                  </a:lnTo>
                  <a:cubicBezTo>
                    <a:pt x="3968" y="10400"/>
                    <a:pt x="3855" y="10626"/>
                    <a:pt x="3644" y="10692"/>
                  </a:cubicBezTo>
                  <a:cubicBezTo>
                    <a:pt x="3595" y="10710"/>
                    <a:pt x="3545" y="10719"/>
                    <a:pt x="3497" y="10719"/>
                  </a:cubicBezTo>
                  <a:cubicBezTo>
                    <a:pt x="3324" y="10719"/>
                    <a:pt x="3174" y="10608"/>
                    <a:pt x="3122" y="10431"/>
                  </a:cubicBezTo>
                  <a:lnTo>
                    <a:pt x="2685" y="9116"/>
                  </a:lnTo>
                  <a:cubicBezTo>
                    <a:pt x="2603" y="8902"/>
                    <a:pt x="2716" y="8675"/>
                    <a:pt x="2942" y="8594"/>
                  </a:cubicBezTo>
                  <a:cubicBezTo>
                    <a:pt x="2982" y="8582"/>
                    <a:pt x="3022" y="8576"/>
                    <a:pt x="3062" y="8576"/>
                  </a:cubicBezTo>
                  <a:close/>
                  <a:moveTo>
                    <a:pt x="10746" y="0"/>
                  </a:moveTo>
                  <a:cubicBezTo>
                    <a:pt x="10186" y="0"/>
                    <a:pt x="9625" y="216"/>
                    <a:pt x="9204" y="647"/>
                  </a:cubicBezTo>
                  <a:lnTo>
                    <a:pt x="863" y="8984"/>
                  </a:lnTo>
                  <a:cubicBezTo>
                    <a:pt x="1" y="9830"/>
                    <a:pt x="1" y="11227"/>
                    <a:pt x="863" y="12073"/>
                  </a:cubicBezTo>
                  <a:cubicBezTo>
                    <a:pt x="1286" y="12504"/>
                    <a:pt x="1847" y="12720"/>
                    <a:pt x="2408" y="12720"/>
                  </a:cubicBezTo>
                  <a:cubicBezTo>
                    <a:pt x="2969" y="12720"/>
                    <a:pt x="3529" y="12504"/>
                    <a:pt x="3953" y="12073"/>
                  </a:cubicBezTo>
                  <a:lnTo>
                    <a:pt x="12289" y="3733"/>
                  </a:lnTo>
                  <a:cubicBezTo>
                    <a:pt x="13152" y="2890"/>
                    <a:pt x="13152" y="1490"/>
                    <a:pt x="12289" y="647"/>
                  </a:cubicBezTo>
                  <a:cubicBezTo>
                    <a:pt x="11868" y="216"/>
                    <a:pt x="11307" y="0"/>
                    <a:pt x="10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143750" y="2922075"/>
              <a:ext cx="248725" cy="244050"/>
            </a:xfrm>
            <a:custGeom>
              <a:avLst/>
              <a:gdLst/>
              <a:ahLst/>
              <a:cxnLst/>
              <a:rect l="l" t="t" r="r" b="b"/>
              <a:pathLst>
                <a:path w="9949" h="9762" extrusionOk="0">
                  <a:moveTo>
                    <a:pt x="8936" y="1"/>
                  </a:moveTo>
                  <a:cubicBezTo>
                    <a:pt x="8278" y="1"/>
                    <a:pt x="7616" y="247"/>
                    <a:pt x="7105" y="758"/>
                  </a:cubicBezTo>
                  <a:lnTo>
                    <a:pt x="941" y="6918"/>
                  </a:lnTo>
                  <a:cubicBezTo>
                    <a:pt x="180" y="7682"/>
                    <a:pt x="1" y="8822"/>
                    <a:pt x="391" y="9762"/>
                  </a:cubicBezTo>
                  <a:cubicBezTo>
                    <a:pt x="520" y="9504"/>
                    <a:pt x="699" y="9274"/>
                    <a:pt x="910" y="9063"/>
                  </a:cubicBezTo>
                  <a:lnTo>
                    <a:pt x="9250" y="727"/>
                  </a:lnTo>
                  <a:cubicBezTo>
                    <a:pt x="9461" y="516"/>
                    <a:pt x="9687" y="337"/>
                    <a:pt x="9949" y="204"/>
                  </a:cubicBezTo>
                  <a:cubicBezTo>
                    <a:pt x="9628" y="69"/>
                    <a:pt x="9283" y="1"/>
                    <a:pt x="8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255525" y="3029175"/>
              <a:ext cx="248725" cy="244075"/>
            </a:xfrm>
            <a:custGeom>
              <a:avLst/>
              <a:gdLst/>
              <a:ahLst/>
              <a:cxnLst/>
              <a:rect l="l" t="t" r="r" b="b"/>
              <a:pathLst>
                <a:path w="9949" h="9763" extrusionOk="0">
                  <a:moveTo>
                    <a:pt x="9558" y="1"/>
                  </a:moveTo>
                  <a:cubicBezTo>
                    <a:pt x="9426" y="262"/>
                    <a:pt x="9246" y="488"/>
                    <a:pt x="9036" y="699"/>
                  </a:cubicBezTo>
                  <a:lnTo>
                    <a:pt x="699" y="9040"/>
                  </a:lnTo>
                  <a:cubicBezTo>
                    <a:pt x="488" y="9250"/>
                    <a:pt x="258" y="9430"/>
                    <a:pt x="1" y="9558"/>
                  </a:cubicBezTo>
                  <a:cubicBezTo>
                    <a:pt x="321" y="9694"/>
                    <a:pt x="668" y="9763"/>
                    <a:pt x="1016" y="9763"/>
                  </a:cubicBezTo>
                  <a:cubicBezTo>
                    <a:pt x="1672" y="9763"/>
                    <a:pt x="2335" y="9518"/>
                    <a:pt x="2844" y="9008"/>
                  </a:cubicBezTo>
                  <a:lnTo>
                    <a:pt x="9004" y="2845"/>
                  </a:lnTo>
                  <a:cubicBezTo>
                    <a:pt x="9769" y="2084"/>
                    <a:pt x="9948" y="945"/>
                    <a:pt x="9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7"/>
          <p:cNvSpPr/>
          <p:nvPr/>
        </p:nvSpPr>
        <p:spPr>
          <a:xfrm flipH="1">
            <a:off x="623138" y="2757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flipH="1">
            <a:off x="254625" y="627498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>
            <a:spLocks noGrp="1"/>
          </p:cNvSpPr>
          <p:nvPr>
            <p:ph type="pic" idx="2"/>
          </p:nvPr>
        </p:nvSpPr>
        <p:spPr>
          <a:xfrm>
            <a:off x="0" y="2177425"/>
            <a:ext cx="7155600" cy="29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3973337" y="1179425"/>
            <a:ext cx="44505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3972925" y="1836100"/>
            <a:ext cx="44505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1" name="Google Shape;131;p9"/>
          <p:cNvGrpSpPr/>
          <p:nvPr/>
        </p:nvGrpSpPr>
        <p:grpSpPr>
          <a:xfrm rot="1331514">
            <a:off x="7854054" y="4427733"/>
            <a:ext cx="250369" cy="351291"/>
            <a:chOff x="6214525" y="3543075"/>
            <a:chExt cx="250375" cy="351300"/>
          </a:xfrm>
        </p:grpSpPr>
        <p:sp>
          <p:nvSpPr>
            <p:cNvPr id="132" name="Google Shape;132;p9"/>
            <p:cNvSpPr/>
            <p:nvPr/>
          </p:nvSpPr>
          <p:spPr>
            <a:xfrm>
              <a:off x="6256750" y="3868325"/>
              <a:ext cx="165825" cy="26050"/>
            </a:xfrm>
            <a:custGeom>
              <a:avLst/>
              <a:gdLst/>
              <a:ahLst/>
              <a:cxnLst/>
              <a:rect l="l" t="t" r="r" b="b"/>
              <a:pathLst>
                <a:path w="6633" h="1042" extrusionOk="0">
                  <a:moveTo>
                    <a:pt x="1" y="0"/>
                  </a:moveTo>
                  <a:lnTo>
                    <a:pt x="67" y="652"/>
                  </a:lnTo>
                  <a:cubicBezTo>
                    <a:pt x="83" y="862"/>
                    <a:pt x="262" y="1042"/>
                    <a:pt x="473" y="1042"/>
                  </a:cubicBezTo>
                  <a:lnTo>
                    <a:pt x="6161" y="1042"/>
                  </a:lnTo>
                  <a:cubicBezTo>
                    <a:pt x="6375" y="1042"/>
                    <a:pt x="6551" y="862"/>
                    <a:pt x="6570" y="652"/>
                  </a:cubicBezTo>
                  <a:lnTo>
                    <a:pt x="6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14525" y="3631425"/>
              <a:ext cx="250375" cy="216225"/>
            </a:xfrm>
            <a:custGeom>
              <a:avLst/>
              <a:gdLst/>
              <a:ahLst/>
              <a:cxnLst/>
              <a:rect l="l" t="t" r="r" b="b"/>
              <a:pathLst>
                <a:path w="10015" h="8649" extrusionOk="0">
                  <a:moveTo>
                    <a:pt x="5006" y="3480"/>
                  </a:moveTo>
                  <a:cubicBezTo>
                    <a:pt x="5236" y="3480"/>
                    <a:pt x="5411" y="3659"/>
                    <a:pt x="5411" y="3886"/>
                  </a:cubicBezTo>
                  <a:cubicBezTo>
                    <a:pt x="5411" y="4112"/>
                    <a:pt x="5236" y="4291"/>
                    <a:pt x="5006" y="4291"/>
                  </a:cubicBezTo>
                  <a:cubicBezTo>
                    <a:pt x="4779" y="4291"/>
                    <a:pt x="4600" y="4112"/>
                    <a:pt x="4600" y="3886"/>
                  </a:cubicBezTo>
                  <a:cubicBezTo>
                    <a:pt x="4600" y="3659"/>
                    <a:pt x="4779" y="3480"/>
                    <a:pt x="5006" y="3480"/>
                  </a:cubicBezTo>
                  <a:close/>
                  <a:moveTo>
                    <a:pt x="2485" y="3917"/>
                  </a:moveTo>
                  <a:cubicBezTo>
                    <a:pt x="2716" y="3917"/>
                    <a:pt x="2895" y="4096"/>
                    <a:pt x="2895" y="4327"/>
                  </a:cubicBezTo>
                  <a:cubicBezTo>
                    <a:pt x="2895" y="4553"/>
                    <a:pt x="2716" y="4732"/>
                    <a:pt x="2485" y="4732"/>
                  </a:cubicBezTo>
                  <a:cubicBezTo>
                    <a:pt x="2259" y="4732"/>
                    <a:pt x="2080" y="4553"/>
                    <a:pt x="2080" y="4327"/>
                  </a:cubicBezTo>
                  <a:cubicBezTo>
                    <a:pt x="2080" y="4096"/>
                    <a:pt x="2259" y="3917"/>
                    <a:pt x="2485" y="3917"/>
                  </a:cubicBezTo>
                  <a:close/>
                  <a:moveTo>
                    <a:pt x="7526" y="3917"/>
                  </a:moveTo>
                  <a:cubicBezTo>
                    <a:pt x="7752" y="3917"/>
                    <a:pt x="7931" y="4096"/>
                    <a:pt x="7931" y="4327"/>
                  </a:cubicBezTo>
                  <a:cubicBezTo>
                    <a:pt x="7931" y="4553"/>
                    <a:pt x="7752" y="4732"/>
                    <a:pt x="7526" y="4732"/>
                  </a:cubicBezTo>
                  <a:cubicBezTo>
                    <a:pt x="7299" y="4732"/>
                    <a:pt x="7120" y="4553"/>
                    <a:pt x="7120" y="4327"/>
                  </a:cubicBezTo>
                  <a:cubicBezTo>
                    <a:pt x="7120" y="4096"/>
                    <a:pt x="7299" y="3917"/>
                    <a:pt x="7526" y="3917"/>
                  </a:cubicBezTo>
                  <a:close/>
                  <a:moveTo>
                    <a:pt x="3851" y="4795"/>
                  </a:moveTo>
                  <a:cubicBezTo>
                    <a:pt x="4081" y="4795"/>
                    <a:pt x="4260" y="4974"/>
                    <a:pt x="4260" y="5204"/>
                  </a:cubicBezTo>
                  <a:cubicBezTo>
                    <a:pt x="4260" y="5431"/>
                    <a:pt x="4081" y="5610"/>
                    <a:pt x="3851" y="5610"/>
                  </a:cubicBezTo>
                  <a:cubicBezTo>
                    <a:pt x="3625" y="5610"/>
                    <a:pt x="3445" y="5431"/>
                    <a:pt x="3445" y="5204"/>
                  </a:cubicBezTo>
                  <a:cubicBezTo>
                    <a:pt x="3445" y="4974"/>
                    <a:pt x="3625" y="4795"/>
                    <a:pt x="3851" y="4795"/>
                  </a:cubicBezTo>
                  <a:close/>
                  <a:moveTo>
                    <a:pt x="6160" y="4795"/>
                  </a:moveTo>
                  <a:cubicBezTo>
                    <a:pt x="6387" y="4795"/>
                    <a:pt x="6566" y="4974"/>
                    <a:pt x="6566" y="5204"/>
                  </a:cubicBezTo>
                  <a:cubicBezTo>
                    <a:pt x="6566" y="5431"/>
                    <a:pt x="6387" y="5610"/>
                    <a:pt x="6160" y="5610"/>
                  </a:cubicBezTo>
                  <a:cubicBezTo>
                    <a:pt x="5934" y="5610"/>
                    <a:pt x="5739" y="5431"/>
                    <a:pt x="5739" y="5204"/>
                  </a:cubicBezTo>
                  <a:cubicBezTo>
                    <a:pt x="5739" y="4974"/>
                    <a:pt x="5934" y="4795"/>
                    <a:pt x="6160" y="4795"/>
                  </a:cubicBezTo>
                  <a:close/>
                  <a:moveTo>
                    <a:pt x="2700" y="5887"/>
                  </a:moveTo>
                  <a:cubicBezTo>
                    <a:pt x="2926" y="5887"/>
                    <a:pt x="3121" y="6063"/>
                    <a:pt x="3121" y="6293"/>
                  </a:cubicBezTo>
                  <a:cubicBezTo>
                    <a:pt x="3121" y="6519"/>
                    <a:pt x="2926" y="6714"/>
                    <a:pt x="2700" y="6714"/>
                  </a:cubicBezTo>
                  <a:cubicBezTo>
                    <a:pt x="2485" y="6714"/>
                    <a:pt x="2290" y="6519"/>
                    <a:pt x="2290" y="6293"/>
                  </a:cubicBezTo>
                  <a:cubicBezTo>
                    <a:pt x="2290" y="6063"/>
                    <a:pt x="2485" y="5887"/>
                    <a:pt x="2700" y="5887"/>
                  </a:cubicBezTo>
                  <a:close/>
                  <a:moveTo>
                    <a:pt x="5006" y="5887"/>
                  </a:moveTo>
                  <a:cubicBezTo>
                    <a:pt x="5236" y="5887"/>
                    <a:pt x="5411" y="6063"/>
                    <a:pt x="5411" y="6293"/>
                  </a:cubicBezTo>
                  <a:cubicBezTo>
                    <a:pt x="5411" y="6519"/>
                    <a:pt x="5236" y="6714"/>
                    <a:pt x="5006" y="6714"/>
                  </a:cubicBezTo>
                  <a:cubicBezTo>
                    <a:pt x="4779" y="6714"/>
                    <a:pt x="4600" y="6519"/>
                    <a:pt x="4600" y="6293"/>
                  </a:cubicBezTo>
                  <a:cubicBezTo>
                    <a:pt x="4600" y="6063"/>
                    <a:pt x="4779" y="5887"/>
                    <a:pt x="5006" y="5887"/>
                  </a:cubicBezTo>
                  <a:close/>
                  <a:moveTo>
                    <a:pt x="7299" y="5887"/>
                  </a:moveTo>
                  <a:cubicBezTo>
                    <a:pt x="7526" y="5887"/>
                    <a:pt x="7721" y="6063"/>
                    <a:pt x="7721" y="6293"/>
                  </a:cubicBezTo>
                  <a:cubicBezTo>
                    <a:pt x="7721" y="6519"/>
                    <a:pt x="7526" y="6714"/>
                    <a:pt x="7299" y="6714"/>
                  </a:cubicBezTo>
                  <a:cubicBezTo>
                    <a:pt x="7069" y="6714"/>
                    <a:pt x="6894" y="6519"/>
                    <a:pt x="6894" y="6293"/>
                  </a:cubicBezTo>
                  <a:cubicBezTo>
                    <a:pt x="6894" y="6063"/>
                    <a:pt x="7069" y="5887"/>
                    <a:pt x="7299" y="5887"/>
                  </a:cubicBezTo>
                  <a:close/>
                  <a:moveTo>
                    <a:pt x="3851" y="6975"/>
                  </a:moveTo>
                  <a:cubicBezTo>
                    <a:pt x="4081" y="6975"/>
                    <a:pt x="4260" y="7170"/>
                    <a:pt x="4260" y="7397"/>
                  </a:cubicBezTo>
                  <a:cubicBezTo>
                    <a:pt x="4260" y="7623"/>
                    <a:pt x="4081" y="7802"/>
                    <a:pt x="3851" y="7802"/>
                  </a:cubicBezTo>
                  <a:cubicBezTo>
                    <a:pt x="3625" y="7802"/>
                    <a:pt x="3445" y="7623"/>
                    <a:pt x="3445" y="7397"/>
                  </a:cubicBezTo>
                  <a:cubicBezTo>
                    <a:pt x="3445" y="7170"/>
                    <a:pt x="3625" y="6975"/>
                    <a:pt x="3851" y="6975"/>
                  </a:cubicBezTo>
                  <a:close/>
                  <a:moveTo>
                    <a:pt x="6160" y="6975"/>
                  </a:moveTo>
                  <a:cubicBezTo>
                    <a:pt x="6387" y="6975"/>
                    <a:pt x="6566" y="7170"/>
                    <a:pt x="6566" y="7397"/>
                  </a:cubicBezTo>
                  <a:cubicBezTo>
                    <a:pt x="6566" y="7623"/>
                    <a:pt x="6387" y="7802"/>
                    <a:pt x="6160" y="7802"/>
                  </a:cubicBezTo>
                  <a:cubicBezTo>
                    <a:pt x="5934" y="7802"/>
                    <a:pt x="5739" y="7623"/>
                    <a:pt x="5739" y="7397"/>
                  </a:cubicBezTo>
                  <a:cubicBezTo>
                    <a:pt x="5739" y="7170"/>
                    <a:pt x="5934" y="6975"/>
                    <a:pt x="6160" y="6975"/>
                  </a:cubicBezTo>
                  <a:close/>
                  <a:moveTo>
                    <a:pt x="406" y="0"/>
                  </a:moveTo>
                  <a:cubicBezTo>
                    <a:pt x="180" y="0"/>
                    <a:pt x="0" y="180"/>
                    <a:pt x="0" y="406"/>
                  </a:cubicBezTo>
                  <a:cubicBezTo>
                    <a:pt x="0" y="636"/>
                    <a:pt x="180" y="816"/>
                    <a:pt x="406" y="816"/>
                  </a:cubicBezTo>
                  <a:lnTo>
                    <a:pt x="488" y="816"/>
                  </a:lnTo>
                  <a:lnTo>
                    <a:pt x="652" y="2001"/>
                  </a:lnTo>
                  <a:cubicBezTo>
                    <a:pt x="683" y="2197"/>
                    <a:pt x="863" y="2356"/>
                    <a:pt x="1058" y="2356"/>
                  </a:cubicBezTo>
                  <a:lnTo>
                    <a:pt x="1120" y="2356"/>
                  </a:lnTo>
                  <a:lnTo>
                    <a:pt x="1627" y="8649"/>
                  </a:lnTo>
                  <a:lnTo>
                    <a:pt x="8388" y="8649"/>
                  </a:lnTo>
                  <a:lnTo>
                    <a:pt x="8891" y="2356"/>
                  </a:lnTo>
                  <a:lnTo>
                    <a:pt x="8942" y="2356"/>
                  </a:lnTo>
                  <a:cubicBezTo>
                    <a:pt x="9152" y="2356"/>
                    <a:pt x="9332" y="2197"/>
                    <a:pt x="9348" y="2001"/>
                  </a:cubicBezTo>
                  <a:lnTo>
                    <a:pt x="9527" y="816"/>
                  </a:lnTo>
                  <a:lnTo>
                    <a:pt x="9605" y="816"/>
                  </a:lnTo>
                  <a:cubicBezTo>
                    <a:pt x="9835" y="816"/>
                    <a:pt x="10015" y="636"/>
                    <a:pt x="10015" y="406"/>
                  </a:cubicBezTo>
                  <a:cubicBezTo>
                    <a:pt x="10015" y="180"/>
                    <a:pt x="9835" y="0"/>
                    <a:pt x="9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362875" y="3543075"/>
              <a:ext cx="54825" cy="67700"/>
            </a:xfrm>
            <a:custGeom>
              <a:avLst/>
              <a:gdLst/>
              <a:ahLst/>
              <a:cxnLst/>
              <a:rect l="l" t="t" r="r" b="b"/>
              <a:pathLst>
                <a:path w="2193" h="2708" extrusionOk="0">
                  <a:moveTo>
                    <a:pt x="918" y="1"/>
                  </a:moveTo>
                  <a:cubicBezTo>
                    <a:pt x="803" y="1"/>
                    <a:pt x="694" y="77"/>
                    <a:pt x="667" y="187"/>
                  </a:cubicBezTo>
                  <a:lnTo>
                    <a:pt x="0" y="2707"/>
                  </a:lnTo>
                  <a:lnTo>
                    <a:pt x="1576" y="2707"/>
                  </a:lnTo>
                  <a:lnTo>
                    <a:pt x="2146" y="577"/>
                  </a:lnTo>
                  <a:cubicBezTo>
                    <a:pt x="2192" y="448"/>
                    <a:pt x="2111" y="300"/>
                    <a:pt x="1982" y="269"/>
                  </a:cubicBezTo>
                  <a:lnTo>
                    <a:pt x="975" y="8"/>
                  </a:lnTo>
                  <a:cubicBezTo>
                    <a:pt x="956" y="3"/>
                    <a:pt x="937" y="1"/>
                    <a:pt x="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9"/>
          <p:cNvGrpSpPr/>
          <p:nvPr/>
        </p:nvGrpSpPr>
        <p:grpSpPr>
          <a:xfrm rot="-1925570">
            <a:off x="7803082" y="287863"/>
            <a:ext cx="352305" cy="306004"/>
            <a:chOff x="6162925" y="4235275"/>
            <a:chExt cx="352300" cy="306000"/>
          </a:xfrm>
        </p:grpSpPr>
        <p:sp>
          <p:nvSpPr>
            <p:cNvPr id="136" name="Google Shape;136;p9"/>
            <p:cNvSpPr/>
            <p:nvPr/>
          </p:nvSpPr>
          <p:spPr>
            <a:xfrm>
              <a:off x="6351450" y="4468600"/>
              <a:ext cx="163775" cy="72675"/>
            </a:xfrm>
            <a:custGeom>
              <a:avLst/>
              <a:gdLst/>
              <a:ahLst/>
              <a:cxnLst/>
              <a:rect l="l" t="t" r="r" b="b"/>
              <a:pathLst>
                <a:path w="6551" h="2907" extrusionOk="0">
                  <a:moveTo>
                    <a:pt x="406" y="1"/>
                  </a:moveTo>
                  <a:cubicBezTo>
                    <a:pt x="180" y="1"/>
                    <a:pt x="1" y="176"/>
                    <a:pt x="1" y="406"/>
                  </a:cubicBezTo>
                  <a:lnTo>
                    <a:pt x="1" y="730"/>
                  </a:lnTo>
                  <a:cubicBezTo>
                    <a:pt x="1" y="1932"/>
                    <a:pt x="960" y="2907"/>
                    <a:pt x="2162" y="2907"/>
                  </a:cubicBezTo>
                  <a:lnTo>
                    <a:pt x="4389" y="2907"/>
                  </a:lnTo>
                  <a:cubicBezTo>
                    <a:pt x="5575" y="2907"/>
                    <a:pt x="6551" y="1932"/>
                    <a:pt x="6551" y="730"/>
                  </a:cubicBezTo>
                  <a:lnTo>
                    <a:pt x="6551" y="406"/>
                  </a:lnTo>
                  <a:cubicBezTo>
                    <a:pt x="6551" y="176"/>
                    <a:pt x="6371" y="1"/>
                    <a:pt x="6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162925" y="4235275"/>
              <a:ext cx="231275" cy="110950"/>
            </a:xfrm>
            <a:custGeom>
              <a:avLst/>
              <a:gdLst/>
              <a:ahLst/>
              <a:cxnLst/>
              <a:rect l="l" t="t" r="r" b="b"/>
              <a:pathLst>
                <a:path w="9251" h="4438" extrusionOk="0">
                  <a:moveTo>
                    <a:pt x="3347" y="1"/>
                  </a:moveTo>
                  <a:cubicBezTo>
                    <a:pt x="3268" y="1"/>
                    <a:pt x="3187" y="11"/>
                    <a:pt x="3106" y="33"/>
                  </a:cubicBezTo>
                  <a:cubicBezTo>
                    <a:pt x="2650" y="166"/>
                    <a:pt x="2373" y="654"/>
                    <a:pt x="2501" y="1122"/>
                  </a:cubicBezTo>
                  <a:cubicBezTo>
                    <a:pt x="2521" y="1141"/>
                    <a:pt x="2763" y="2050"/>
                    <a:pt x="2876" y="3806"/>
                  </a:cubicBezTo>
                  <a:cubicBezTo>
                    <a:pt x="2716" y="2748"/>
                    <a:pt x="2326" y="1871"/>
                    <a:pt x="1592" y="1141"/>
                  </a:cubicBezTo>
                  <a:cubicBezTo>
                    <a:pt x="1423" y="970"/>
                    <a:pt x="1195" y="884"/>
                    <a:pt x="968" y="884"/>
                  </a:cubicBezTo>
                  <a:cubicBezTo>
                    <a:pt x="740" y="884"/>
                    <a:pt x="512" y="970"/>
                    <a:pt x="340" y="1141"/>
                  </a:cubicBezTo>
                  <a:cubicBezTo>
                    <a:pt x="1" y="1481"/>
                    <a:pt x="1" y="2035"/>
                    <a:pt x="340" y="2374"/>
                  </a:cubicBezTo>
                  <a:cubicBezTo>
                    <a:pt x="843" y="2877"/>
                    <a:pt x="1089" y="3482"/>
                    <a:pt x="1187" y="4438"/>
                  </a:cubicBezTo>
                  <a:lnTo>
                    <a:pt x="8096" y="4438"/>
                  </a:lnTo>
                  <a:cubicBezTo>
                    <a:pt x="8177" y="3462"/>
                    <a:pt x="8419" y="2862"/>
                    <a:pt x="8907" y="2374"/>
                  </a:cubicBezTo>
                  <a:cubicBezTo>
                    <a:pt x="9250" y="2035"/>
                    <a:pt x="9250" y="1481"/>
                    <a:pt x="8907" y="1141"/>
                  </a:cubicBezTo>
                  <a:cubicBezTo>
                    <a:pt x="8737" y="970"/>
                    <a:pt x="8514" y="884"/>
                    <a:pt x="8290" y="884"/>
                  </a:cubicBezTo>
                  <a:cubicBezTo>
                    <a:pt x="8066" y="884"/>
                    <a:pt x="7842" y="970"/>
                    <a:pt x="7670" y="1141"/>
                  </a:cubicBezTo>
                  <a:cubicBezTo>
                    <a:pt x="6910" y="1902"/>
                    <a:pt x="6566" y="2799"/>
                    <a:pt x="6422" y="3708"/>
                  </a:cubicBezTo>
                  <a:cubicBezTo>
                    <a:pt x="6520" y="2050"/>
                    <a:pt x="6777" y="1141"/>
                    <a:pt x="6777" y="1122"/>
                  </a:cubicBezTo>
                  <a:cubicBezTo>
                    <a:pt x="6910" y="654"/>
                    <a:pt x="6633" y="166"/>
                    <a:pt x="6176" y="33"/>
                  </a:cubicBezTo>
                  <a:cubicBezTo>
                    <a:pt x="6095" y="11"/>
                    <a:pt x="6013" y="1"/>
                    <a:pt x="5933" y="1"/>
                  </a:cubicBezTo>
                  <a:cubicBezTo>
                    <a:pt x="5547" y="1"/>
                    <a:pt x="5194" y="246"/>
                    <a:pt x="5088" y="634"/>
                  </a:cubicBezTo>
                  <a:cubicBezTo>
                    <a:pt x="5072" y="700"/>
                    <a:pt x="4744" y="1871"/>
                    <a:pt x="4647" y="4032"/>
                  </a:cubicBezTo>
                  <a:cubicBezTo>
                    <a:pt x="4549" y="1871"/>
                    <a:pt x="4210" y="700"/>
                    <a:pt x="4194" y="634"/>
                  </a:cubicBezTo>
                  <a:cubicBezTo>
                    <a:pt x="4085" y="246"/>
                    <a:pt x="3731" y="1"/>
                    <a:pt x="3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6363250" y="4392750"/>
              <a:ext cx="139000" cy="55100"/>
            </a:xfrm>
            <a:custGeom>
              <a:avLst/>
              <a:gdLst/>
              <a:ahLst/>
              <a:cxnLst/>
              <a:rect l="l" t="t" r="r" b="b"/>
              <a:pathLst>
                <a:path w="5560" h="2204" extrusionOk="0">
                  <a:moveTo>
                    <a:pt x="2767" y="0"/>
                  </a:moveTo>
                  <a:cubicBezTo>
                    <a:pt x="2693" y="0"/>
                    <a:pt x="2627" y="48"/>
                    <a:pt x="2603" y="124"/>
                  </a:cubicBezTo>
                  <a:cubicBezTo>
                    <a:pt x="2357" y="694"/>
                    <a:pt x="1951" y="756"/>
                    <a:pt x="1479" y="838"/>
                  </a:cubicBezTo>
                  <a:cubicBezTo>
                    <a:pt x="1155" y="905"/>
                    <a:pt x="796" y="951"/>
                    <a:pt x="520" y="1197"/>
                  </a:cubicBezTo>
                  <a:cubicBezTo>
                    <a:pt x="262" y="1423"/>
                    <a:pt x="98" y="1747"/>
                    <a:pt x="1" y="2204"/>
                  </a:cubicBezTo>
                  <a:lnTo>
                    <a:pt x="5560" y="2204"/>
                  </a:lnTo>
                  <a:cubicBezTo>
                    <a:pt x="5365" y="1700"/>
                    <a:pt x="4893" y="1100"/>
                    <a:pt x="4097" y="1100"/>
                  </a:cubicBezTo>
                  <a:cubicBezTo>
                    <a:pt x="3835" y="1100"/>
                    <a:pt x="3789" y="986"/>
                    <a:pt x="3656" y="741"/>
                  </a:cubicBezTo>
                  <a:cubicBezTo>
                    <a:pt x="3543" y="479"/>
                    <a:pt x="3363" y="140"/>
                    <a:pt x="2829" y="11"/>
                  </a:cubicBezTo>
                  <a:cubicBezTo>
                    <a:pt x="2808" y="4"/>
                    <a:pt x="2787" y="0"/>
                    <a:pt x="2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172675" y="4425875"/>
              <a:ext cx="177150" cy="115400"/>
            </a:xfrm>
            <a:custGeom>
              <a:avLst/>
              <a:gdLst/>
              <a:ahLst/>
              <a:cxnLst/>
              <a:rect l="l" t="t" r="r" b="b"/>
              <a:pathLst>
                <a:path w="7086" h="4616" extrusionOk="0">
                  <a:moveTo>
                    <a:pt x="1" y="1"/>
                  </a:moveTo>
                  <a:lnTo>
                    <a:pt x="602" y="3368"/>
                  </a:lnTo>
                  <a:cubicBezTo>
                    <a:pt x="730" y="4081"/>
                    <a:pt x="1351" y="4616"/>
                    <a:pt x="2080" y="4616"/>
                  </a:cubicBezTo>
                  <a:lnTo>
                    <a:pt x="6387" y="4616"/>
                  </a:lnTo>
                  <a:cubicBezTo>
                    <a:pt x="6648" y="4616"/>
                    <a:pt x="6875" y="4554"/>
                    <a:pt x="7085" y="4440"/>
                  </a:cubicBezTo>
                  <a:cubicBezTo>
                    <a:pt x="6617" y="3918"/>
                    <a:pt x="6325" y="3204"/>
                    <a:pt x="6325" y="2439"/>
                  </a:cubicBezTo>
                  <a:lnTo>
                    <a:pt x="6325" y="2115"/>
                  </a:lnTo>
                  <a:cubicBezTo>
                    <a:pt x="6325" y="1756"/>
                    <a:pt x="6485" y="1433"/>
                    <a:pt x="6730" y="1202"/>
                  </a:cubicBezTo>
                  <a:cubicBezTo>
                    <a:pt x="6812" y="750"/>
                    <a:pt x="6859" y="391"/>
                    <a:pt x="7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163325" y="4366975"/>
              <a:ext cx="230875" cy="38250"/>
            </a:xfrm>
            <a:custGeom>
              <a:avLst/>
              <a:gdLst/>
              <a:ahLst/>
              <a:cxnLst/>
              <a:rect l="l" t="t" r="r" b="b"/>
              <a:pathLst>
                <a:path w="9235" h="1530" extrusionOk="0">
                  <a:moveTo>
                    <a:pt x="437" y="1"/>
                  </a:moveTo>
                  <a:cubicBezTo>
                    <a:pt x="195" y="1"/>
                    <a:pt x="0" y="227"/>
                    <a:pt x="32" y="488"/>
                  </a:cubicBezTo>
                  <a:lnTo>
                    <a:pt x="227" y="1530"/>
                  </a:lnTo>
                  <a:lnTo>
                    <a:pt x="8064" y="1530"/>
                  </a:lnTo>
                  <a:cubicBezTo>
                    <a:pt x="8403" y="1284"/>
                    <a:pt x="8762" y="1171"/>
                    <a:pt x="9070" y="1105"/>
                  </a:cubicBezTo>
                  <a:lnTo>
                    <a:pt x="9184" y="488"/>
                  </a:lnTo>
                  <a:cubicBezTo>
                    <a:pt x="9234" y="227"/>
                    <a:pt x="9039" y="1"/>
                    <a:pt x="8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9"/>
          <p:cNvSpPr/>
          <p:nvPr/>
        </p:nvSpPr>
        <p:spPr>
          <a:xfrm>
            <a:off x="1859788" y="3149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776925" y="17005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"/>
          </p:nvPr>
        </p:nvSpPr>
        <p:spPr>
          <a:xfrm>
            <a:off x="1017888" y="2278465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2" hasCustomPrompt="1"/>
          </p:nvPr>
        </p:nvSpPr>
        <p:spPr>
          <a:xfrm>
            <a:off x="1717957" y="1399475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3"/>
          </p:nvPr>
        </p:nvSpPr>
        <p:spPr>
          <a:xfrm>
            <a:off x="3496455" y="227847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4" hasCustomPrompt="1"/>
          </p:nvPr>
        </p:nvSpPr>
        <p:spPr>
          <a:xfrm>
            <a:off x="4196586" y="1399425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5"/>
          </p:nvPr>
        </p:nvSpPr>
        <p:spPr>
          <a:xfrm>
            <a:off x="1017888" y="386357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6" hasCustomPrompt="1"/>
          </p:nvPr>
        </p:nvSpPr>
        <p:spPr>
          <a:xfrm>
            <a:off x="1717949" y="2984552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7"/>
          </p:nvPr>
        </p:nvSpPr>
        <p:spPr>
          <a:xfrm>
            <a:off x="3496444" y="3863576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8" hasCustomPrompt="1"/>
          </p:nvPr>
        </p:nvSpPr>
        <p:spPr>
          <a:xfrm>
            <a:off x="4196586" y="2984573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9"/>
          </p:nvPr>
        </p:nvSpPr>
        <p:spPr>
          <a:xfrm>
            <a:off x="1017900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3"/>
          </p:nvPr>
        </p:nvSpPr>
        <p:spPr>
          <a:xfrm>
            <a:off x="3496502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4"/>
          </p:nvPr>
        </p:nvSpPr>
        <p:spPr>
          <a:xfrm>
            <a:off x="1018025" y="3576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5"/>
          </p:nvPr>
        </p:nvSpPr>
        <p:spPr>
          <a:xfrm>
            <a:off x="3496627" y="3576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6"/>
          </p:nvPr>
        </p:nvSpPr>
        <p:spPr>
          <a:xfrm>
            <a:off x="5975023" y="227847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7" hasCustomPrompt="1"/>
          </p:nvPr>
        </p:nvSpPr>
        <p:spPr>
          <a:xfrm>
            <a:off x="6675048" y="1399425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8"/>
          </p:nvPr>
        </p:nvSpPr>
        <p:spPr>
          <a:xfrm>
            <a:off x="5975000" y="3863576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9" hasCustomPrompt="1"/>
          </p:nvPr>
        </p:nvSpPr>
        <p:spPr>
          <a:xfrm>
            <a:off x="6675048" y="2984573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20"/>
          </p:nvPr>
        </p:nvSpPr>
        <p:spPr>
          <a:xfrm>
            <a:off x="5974977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21"/>
          </p:nvPr>
        </p:nvSpPr>
        <p:spPr>
          <a:xfrm>
            <a:off x="5975102" y="3576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rot="1458414">
            <a:off x="8437402" y="4499418"/>
            <a:ext cx="351104" cy="207263"/>
            <a:chOff x="2642925" y="4284475"/>
            <a:chExt cx="351125" cy="207275"/>
          </a:xfrm>
        </p:grpSpPr>
        <p:sp>
          <p:nvSpPr>
            <p:cNvPr id="205" name="Google Shape;205;p13"/>
            <p:cNvSpPr/>
            <p:nvPr/>
          </p:nvSpPr>
          <p:spPr>
            <a:xfrm>
              <a:off x="2888425" y="4349900"/>
              <a:ext cx="23525" cy="23150"/>
            </a:xfrm>
            <a:custGeom>
              <a:avLst/>
              <a:gdLst/>
              <a:ahLst/>
              <a:cxnLst/>
              <a:rect l="l" t="t" r="r" b="b"/>
              <a:pathLst>
                <a:path w="941" h="926" extrusionOk="0">
                  <a:moveTo>
                    <a:pt x="472" y="1"/>
                  </a:moveTo>
                  <a:cubicBezTo>
                    <a:pt x="211" y="1"/>
                    <a:pt x="0" y="212"/>
                    <a:pt x="0" y="457"/>
                  </a:cubicBezTo>
                  <a:cubicBezTo>
                    <a:pt x="0" y="715"/>
                    <a:pt x="211" y="925"/>
                    <a:pt x="472" y="925"/>
                  </a:cubicBezTo>
                  <a:cubicBezTo>
                    <a:pt x="730" y="925"/>
                    <a:pt x="940" y="715"/>
                    <a:pt x="940" y="457"/>
                  </a:cubicBezTo>
                  <a:cubicBezTo>
                    <a:pt x="940" y="212"/>
                    <a:pt x="730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829025" y="4284475"/>
              <a:ext cx="142700" cy="142700"/>
            </a:xfrm>
            <a:custGeom>
              <a:avLst/>
              <a:gdLst/>
              <a:ahLst/>
              <a:cxnLst/>
              <a:rect l="l" t="t" r="r" b="b"/>
              <a:pathLst>
                <a:path w="5708" h="5708" extrusionOk="0">
                  <a:moveTo>
                    <a:pt x="2848" y="1787"/>
                  </a:moveTo>
                  <a:cubicBezTo>
                    <a:pt x="3562" y="1787"/>
                    <a:pt x="4132" y="2372"/>
                    <a:pt x="4132" y="3074"/>
                  </a:cubicBezTo>
                  <a:cubicBezTo>
                    <a:pt x="4132" y="3788"/>
                    <a:pt x="3562" y="4373"/>
                    <a:pt x="2848" y="4373"/>
                  </a:cubicBezTo>
                  <a:cubicBezTo>
                    <a:pt x="2130" y="4373"/>
                    <a:pt x="1561" y="3788"/>
                    <a:pt x="1561" y="3074"/>
                  </a:cubicBezTo>
                  <a:cubicBezTo>
                    <a:pt x="1561" y="2372"/>
                    <a:pt x="2130" y="1787"/>
                    <a:pt x="2848" y="1787"/>
                  </a:cubicBezTo>
                  <a:close/>
                  <a:moveTo>
                    <a:pt x="2848" y="0"/>
                  </a:moveTo>
                  <a:cubicBezTo>
                    <a:pt x="1596" y="0"/>
                    <a:pt x="0" y="2505"/>
                    <a:pt x="0" y="4178"/>
                  </a:cubicBezTo>
                  <a:cubicBezTo>
                    <a:pt x="0" y="5364"/>
                    <a:pt x="976" y="5708"/>
                    <a:pt x="2848" y="5708"/>
                  </a:cubicBezTo>
                  <a:cubicBezTo>
                    <a:pt x="4717" y="5708"/>
                    <a:pt x="5708" y="5364"/>
                    <a:pt x="5708" y="4178"/>
                  </a:cubicBezTo>
                  <a:cubicBezTo>
                    <a:pt x="5708" y="2602"/>
                    <a:pt x="4178" y="0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642925" y="4447825"/>
              <a:ext cx="351125" cy="43925"/>
            </a:xfrm>
            <a:custGeom>
              <a:avLst/>
              <a:gdLst/>
              <a:ahLst/>
              <a:cxnLst/>
              <a:rect l="l" t="t" r="r" b="b"/>
              <a:pathLst>
                <a:path w="14045" h="1757" extrusionOk="0">
                  <a:moveTo>
                    <a:pt x="422" y="1"/>
                  </a:moveTo>
                  <a:cubicBezTo>
                    <a:pt x="196" y="1"/>
                    <a:pt x="1" y="180"/>
                    <a:pt x="1" y="406"/>
                  </a:cubicBezTo>
                  <a:lnTo>
                    <a:pt x="1" y="1350"/>
                  </a:lnTo>
                  <a:cubicBezTo>
                    <a:pt x="1" y="1577"/>
                    <a:pt x="196" y="1756"/>
                    <a:pt x="422" y="1756"/>
                  </a:cubicBezTo>
                  <a:lnTo>
                    <a:pt x="13639" y="1756"/>
                  </a:lnTo>
                  <a:cubicBezTo>
                    <a:pt x="13866" y="1756"/>
                    <a:pt x="14045" y="1577"/>
                    <a:pt x="14045" y="1350"/>
                  </a:cubicBezTo>
                  <a:lnTo>
                    <a:pt x="14045" y="406"/>
                  </a:lnTo>
                  <a:cubicBezTo>
                    <a:pt x="14045" y="180"/>
                    <a:pt x="13866" y="1"/>
                    <a:pt x="13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2983900" y="4447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719775" y="4382775"/>
              <a:ext cx="34550" cy="44575"/>
            </a:xfrm>
            <a:custGeom>
              <a:avLst/>
              <a:gdLst/>
              <a:ahLst/>
              <a:cxnLst/>
              <a:rect l="l" t="t" r="r" b="b"/>
              <a:pathLst>
                <a:path w="1382" h="1783" extrusionOk="0">
                  <a:moveTo>
                    <a:pt x="1" y="1"/>
                  </a:moveTo>
                  <a:lnTo>
                    <a:pt x="1" y="1756"/>
                  </a:lnTo>
                  <a:cubicBezTo>
                    <a:pt x="212" y="1774"/>
                    <a:pt x="451" y="1782"/>
                    <a:pt x="690" y="1782"/>
                  </a:cubicBezTo>
                  <a:cubicBezTo>
                    <a:pt x="929" y="1782"/>
                    <a:pt x="1169" y="1774"/>
                    <a:pt x="1382" y="1756"/>
                  </a:cubicBezTo>
                  <a:lnTo>
                    <a:pt x="1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2665650" y="4284475"/>
              <a:ext cx="142725" cy="139775"/>
            </a:xfrm>
            <a:custGeom>
              <a:avLst/>
              <a:gdLst/>
              <a:ahLst/>
              <a:cxnLst/>
              <a:rect l="l" t="t" r="r" b="b"/>
              <a:pathLst>
                <a:path w="5709" h="5591" extrusionOk="0">
                  <a:moveTo>
                    <a:pt x="2849" y="0"/>
                  </a:moveTo>
                  <a:cubicBezTo>
                    <a:pt x="1612" y="0"/>
                    <a:pt x="1" y="2505"/>
                    <a:pt x="1" y="4178"/>
                  </a:cubicBezTo>
                  <a:cubicBezTo>
                    <a:pt x="1" y="4990"/>
                    <a:pt x="457" y="5396"/>
                    <a:pt x="1351" y="5591"/>
                  </a:cubicBezTo>
                  <a:lnTo>
                    <a:pt x="1351" y="3511"/>
                  </a:lnTo>
                  <a:cubicBezTo>
                    <a:pt x="1351" y="3301"/>
                    <a:pt x="1530" y="3106"/>
                    <a:pt x="1756" y="3106"/>
                  </a:cubicBezTo>
                  <a:lnTo>
                    <a:pt x="3953" y="3106"/>
                  </a:lnTo>
                  <a:cubicBezTo>
                    <a:pt x="4179" y="3106"/>
                    <a:pt x="4358" y="3301"/>
                    <a:pt x="4358" y="3511"/>
                  </a:cubicBezTo>
                  <a:lnTo>
                    <a:pt x="4358" y="5591"/>
                  </a:lnTo>
                  <a:cubicBezTo>
                    <a:pt x="5252" y="5396"/>
                    <a:pt x="5708" y="4990"/>
                    <a:pt x="5708" y="4178"/>
                  </a:cubicBezTo>
                  <a:cubicBezTo>
                    <a:pt x="5708" y="2602"/>
                    <a:pt x="4179" y="0"/>
                    <a:pt x="2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3"/>
          <p:cNvGrpSpPr/>
          <p:nvPr/>
        </p:nvGrpSpPr>
        <p:grpSpPr>
          <a:xfrm rot="2052487">
            <a:off x="598568" y="216523"/>
            <a:ext cx="351125" cy="351125"/>
            <a:chOff x="2140275" y="1682900"/>
            <a:chExt cx="351125" cy="351125"/>
          </a:xfrm>
        </p:grpSpPr>
        <p:sp>
          <p:nvSpPr>
            <p:cNvPr id="212" name="Google Shape;212;p13"/>
            <p:cNvSpPr/>
            <p:nvPr/>
          </p:nvSpPr>
          <p:spPr>
            <a:xfrm>
              <a:off x="2140275" y="1682900"/>
              <a:ext cx="351125" cy="351125"/>
            </a:xfrm>
            <a:custGeom>
              <a:avLst/>
              <a:gdLst/>
              <a:ahLst/>
              <a:cxnLst/>
              <a:rect l="l" t="t" r="r" b="b"/>
              <a:pathLst>
                <a:path w="14045" h="14045" extrusionOk="0">
                  <a:moveTo>
                    <a:pt x="6355" y="3804"/>
                  </a:moveTo>
                  <a:lnTo>
                    <a:pt x="6355" y="6355"/>
                  </a:lnTo>
                  <a:lnTo>
                    <a:pt x="3804" y="6355"/>
                  </a:lnTo>
                  <a:lnTo>
                    <a:pt x="3804" y="3804"/>
                  </a:lnTo>
                  <a:close/>
                  <a:moveTo>
                    <a:pt x="10256" y="3804"/>
                  </a:moveTo>
                  <a:lnTo>
                    <a:pt x="10256" y="6355"/>
                  </a:lnTo>
                  <a:lnTo>
                    <a:pt x="7705" y="6355"/>
                  </a:lnTo>
                  <a:lnTo>
                    <a:pt x="7705" y="3804"/>
                  </a:lnTo>
                  <a:close/>
                  <a:moveTo>
                    <a:pt x="6355" y="7689"/>
                  </a:moveTo>
                  <a:lnTo>
                    <a:pt x="6355" y="10241"/>
                  </a:lnTo>
                  <a:lnTo>
                    <a:pt x="3804" y="10241"/>
                  </a:lnTo>
                  <a:lnTo>
                    <a:pt x="3804" y="7689"/>
                  </a:lnTo>
                  <a:close/>
                  <a:moveTo>
                    <a:pt x="10256" y="7689"/>
                  </a:moveTo>
                  <a:lnTo>
                    <a:pt x="10256" y="10241"/>
                  </a:lnTo>
                  <a:lnTo>
                    <a:pt x="7705" y="10241"/>
                  </a:lnTo>
                  <a:lnTo>
                    <a:pt x="7705" y="7689"/>
                  </a:lnTo>
                  <a:close/>
                  <a:moveTo>
                    <a:pt x="7022" y="0"/>
                  </a:moveTo>
                  <a:cubicBezTo>
                    <a:pt x="6664" y="0"/>
                    <a:pt x="6355" y="293"/>
                    <a:pt x="6355" y="667"/>
                  </a:cubicBezTo>
                  <a:lnTo>
                    <a:pt x="6355" y="2454"/>
                  </a:lnTo>
                  <a:lnTo>
                    <a:pt x="3804" y="2454"/>
                  </a:lnTo>
                  <a:lnTo>
                    <a:pt x="3804" y="1186"/>
                  </a:lnTo>
                  <a:cubicBezTo>
                    <a:pt x="3804" y="812"/>
                    <a:pt x="3511" y="519"/>
                    <a:pt x="3137" y="519"/>
                  </a:cubicBezTo>
                  <a:cubicBezTo>
                    <a:pt x="2762" y="519"/>
                    <a:pt x="2470" y="812"/>
                    <a:pt x="2470" y="1186"/>
                  </a:cubicBezTo>
                  <a:lnTo>
                    <a:pt x="2470" y="2454"/>
                  </a:lnTo>
                  <a:lnTo>
                    <a:pt x="1186" y="2454"/>
                  </a:lnTo>
                  <a:cubicBezTo>
                    <a:pt x="827" y="2454"/>
                    <a:pt x="519" y="2762"/>
                    <a:pt x="519" y="3121"/>
                  </a:cubicBezTo>
                  <a:cubicBezTo>
                    <a:pt x="519" y="3496"/>
                    <a:pt x="827" y="3804"/>
                    <a:pt x="1186" y="3804"/>
                  </a:cubicBezTo>
                  <a:lnTo>
                    <a:pt x="2470" y="3804"/>
                  </a:lnTo>
                  <a:lnTo>
                    <a:pt x="2470" y="6355"/>
                  </a:lnTo>
                  <a:lnTo>
                    <a:pt x="683" y="6355"/>
                  </a:lnTo>
                  <a:cubicBezTo>
                    <a:pt x="309" y="6355"/>
                    <a:pt x="0" y="6648"/>
                    <a:pt x="0" y="7022"/>
                  </a:cubicBezTo>
                  <a:cubicBezTo>
                    <a:pt x="0" y="7381"/>
                    <a:pt x="309" y="7689"/>
                    <a:pt x="683" y="7689"/>
                  </a:cubicBezTo>
                  <a:lnTo>
                    <a:pt x="2470" y="7689"/>
                  </a:lnTo>
                  <a:lnTo>
                    <a:pt x="2470" y="10241"/>
                  </a:lnTo>
                  <a:lnTo>
                    <a:pt x="1186" y="10241"/>
                  </a:lnTo>
                  <a:cubicBezTo>
                    <a:pt x="827" y="10241"/>
                    <a:pt x="519" y="10533"/>
                    <a:pt x="519" y="10908"/>
                  </a:cubicBezTo>
                  <a:cubicBezTo>
                    <a:pt x="519" y="11282"/>
                    <a:pt x="827" y="11575"/>
                    <a:pt x="1186" y="11575"/>
                  </a:cubicBezTo>
                  <a:lnTo>
                    <a:pt x="2470" y="11575"/>
                  </a:lnTo>
                  <a:lnTo>
                    <a:pt x="2470" y="12858"/>
                  </a:lnTo>
                  <a:cubicBezTo>
                    <a:pt x="2470" y="13217"/>
                    <a:pt x="2762" y="13525"/>
                    <a:pt x="3137" y="13525"/>
                  </a:cubicBezTo>
                  <a:cubicBezTo>
                    <a:pt x="3511" y="13525"/>
                    <a:pt x="3804" y="13217"/>
                    <a:pt x="3804" y="12858"/>
                  </a:cubicBezTo>
                  <a:lnTo>
                    <a:pt x="3804" y="11575"/>
                  </a:lnTo>
                  <a:lnTo>
                    <a:pt x="6355" y="11575"/>
                  </a:lnTo>
                  <a:lnTo>
                    <a:pt x="6355" y="13377"/>
                  </a:lnTo>
                  <a:cubicBezTo>
                    <a:pt x="6355" y="13736"/>
                    <a:pt x="6664" y="14044"/>
                    <a:pt x="7022" y="14044"/>
                  </a:cubicBezTo>
                  <a:cubicBezTo>
                    <a:pt x="7397" y="14044"/>
                    <a:pt x="7705" y="13736"/>
                    <a:pt x="7705" y="13377"/>
                  </a:cubicBezTo>
                  <a:lnTo>
                    <a:pt x="7705" y="11575"/>
                  </a:lnTo>
                  <a:lnTo>
                    <a:pt x="10256" y="11575"/>
                  </a:lnTo>
                  <a:lnTo>
                    <a:pt x="10256" y="12858"/>
                  </a:lnTo>
                  <a:cubicBezTo>
                    <a:pt x="10256" y="13217"/>
                    <a:pt x="10549" y="13525"/>
                    <a:pt x="10924" y="13525"/>
                  </a:cubicBezTo>
                  <a:cubicBezTo>
                    <a:pt x="11282" y="13525"/>
                    <a:pt x="11591" y="13217"/>
                    <a:pt x="11591" y="12858"/>
                  </a:cubicBezTo>
                  <a:lnTo>
                    <a:pt x="11591" y="11575"/>
                  </a:lnTo>
                  <a:lnTo>
                    <a:pt x="12859" y="11575"/>
                  </a:lnTo>
                  <a:cubicBezTo>
                    <a:pt x="13233" y="11575"/>
                    <a:pt x="13541" y="11282"/>
                    <a:pt x="13541" y="10908"/>
                  </a:cubicBezTo>
                  <a:cubicBezTo>
                    <a:pt x="13541" y="10533"/>
                    <a:pt x="13233" y="10241"/>
                    <a:pt x="12859" y="10241"/>
                  </a:cubicBezTo>
                  <a:lnTo>
                    <a:pt x="11591" y="10241"/>
                  </a:lnTo>
                  <a:lnTo>
                    <a:pt x="11591" y="7689"/>
                  </a:lnTo>
                  <a:lnTo>
                    <a:pt x="13377" y="7689"/>
                  </a:lnTo>
                  <a:cubicBezTo>
                    <a:pt x="13752" y="7689"/>
                    <a:pt x="14044" y="7381"/>
                    <a:pt x="14044" y="7022"/>
                  </a:cubicBezTo>
                  <a:cubicBezTo>
                    <a:pt x="14044" y="6648"/>
                    <a:pt x="13752" y="6355"/>
                    <a:pt x="13377" y="6355"/>
                  </a:cubicBezTo>
                  <a:lnTo>
                    <a:pt x="11591" y="6355"/>
                  </a:lnTo>
                  <a:lnTo>
                    <a:pt x="11591" y="3804"/>
                  </a:lnTo>
                  <a:lnTo>
                    <a:pt x="12859" y="3804"/>
                  </a:lnTo>
                  <a:cubicBezTo>
                    <a:pt x="13233" y="3804"/>
                    <a:pt x="13541" y="3496"/>
                    <a:pt x="13541" y="3121"/>
                  </a:cubicBezTo>
                  <a:cubicBezTo>
                    <a:pt x="13541" y="2762"/>
                    <a:pt x="13233" y="2454"/>
                    <a:pt x="12859" y="2454"/>
                  </a:cubicBezTo>
                  <a:lnTo>
                    <a:pt x="11591" y="2454"/>
                  </a:lnTo>
                  <a:lnTo>
                    <a:pt x="11591" y="1186"/>
                  </a:lnTo>
                  <a:cubicBezTo>
                    <a:pt x="11591" y="812"/>
                    <a:pt x="11282" y="519"/>
                    <a:pt x="10924" y="519"/>
                  </a:cubicBezTo>
                  <a:cubicBezTo>
                    <a:pt x="10549" y="519"/>
                    <a:pt x="10256" y="812"/>
                    <a:pt x="10256" y="1186"/>
                  </a:cubicBezTo>
                  <a:lnTo>
                    <a:pt x="10256" y="2454"/>
                  </a:lnTo>
                  <a:lnTo>
                    <a:pt x="7705" y="2454"/>
                  </a:lnTo>
                  <a:lnTo>
                    <a:pt x="7705" y="667"/>
                  </a:lnTo>
                  <a:cubicBezTo>
                    <a:pt x="7705" y="293"/>
                    <a:pt x="7397" y="0"/>
                    <a:pt x="7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353175" y="1698800"/>
              <a:ext cx="23250" cy="25175"/>
            </a:xfrm>
            <a:custGeom>
              <a:avLst/>
              <a:gdLst/>
              <a:ahLst/>
              <a:cxnLst/>
              <a:rect l="l" t="t" r="r" b="b"/>
              <a:pathLst>
                <a:path w="930" h="1007" extrusionOk="0">
                  <a:moveTo>
                    <a:pt x="1" y="0"/>
                  </a:moveTo>
                  <a:lnTo>
                    <a:pt x="1" y="31"/>
                  </a:lnTo>
                  <a:lnTo>
                    <a:pt x="1" y="1007"/>
                  </a:lnTo>
                  <a:lnTo>
                    <a:pt x="913" y="1007"/>
                  </a:lnTo>
                  <a:lnTo>
                    <a:pt x="913" y="550"/>
                  </a:lnTo>
                  <a:cubicBezTo>
                    <a:pt x="913" y="453"/>
                    <a:pt x="929" y="371"/>
                    <a:pt x="929" y="293"/>
                  </a:cubicBezTo>
                  <a:cubicBezTo>
                    <a:pt x="636" y="160"/>
                    <a:pt x="328" y="6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2353175" y="1895800"/>
              <a:ext cx="22850" cy="22450"/>
            </a:xfrm>
            <a:custGeom>
              <a:avLst/>
              <a:gdLst/>
              <a:ahLst/>
              <a:cxnLst/>
              <a:rect l="l" t="t" r="r" b="b"/>
              <a:pathLst>
                <a:path w="914" h="898" extrusionOk="0">
                  <a:moveTo>
                    <a:pt x="1" y="0"/>
                  </a:moveTo>
                  <a:lnTo>
                    <a:pt x="1" y="898"/>
                  </a:lnTo>
                  <a:lnTo>
                    <a:pt x="913" y="898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156550" y="1797875"/>
              <a:ext cx="24800" cy="23250"/>
            </a:xfrm>
            <a:custGeom>
              <a:avLst/>
              <a:gdLst/>
              <a:ahLst/>
              <a:cxnLst/>
              <a:rect l="l" t="t" r="r" b="b"/>
              <a:pathLst>
                <a:path w="992" h="930" extrusionOk="0">
                  <a:moveTo>
                    <a:pt x="274" y="1"/>
                  </a:moveTo>
                  <a:cubicBezTo>
                    <a:pt x="161" y="293"/>
                    <a:pt x="63" y="601"/>
                    <a:pt x="1" y="929"/>
                  </a:cubicBezTo>
                  <a:lnTo>
                    <a:pt x="992" y="929"/>
                  </a:lnTo>
                  <a:lnTo>
                    <a:pt x="992" y="16"/>
                  </a:lnTo>
                  <a:lnTo>
                    <a:pt x="535" y="16"/>
                  </a:lnTo>
                  <a:cubicBezTo>
                    <a:pt x="453" y="16"/>
                    <a:pt x="371" y="16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2353175" y="179827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1" y="0"/>
                  </a:moveTo>
                  <a:lnTo>
                    <a:pt x="1" y="913"/>
                  </a:lnTo>
                  <a:lnTo>
                    <a:pt x="913" y="91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256050" y="1798275"/>
              <a:ext cx="22825" cy="22850"/>
            </a:xfrm>
            <a:custGeom>
              <a:avLst/>
              <a:gdLst/>
              <a:ahLst/>
              <a:cxnLst/>
              <a:rect l="l" t="t" r="r" b="b"/>
              <a:pathLst>
                <a:path w="913" h="914" extrusionOk="0">
                  <a:moveTo>
                    <a:pt x="0" y="0"/>
                  </a:moveTo>
                  <a:lnTo>
                    <a:pt x="0" y="913"/>
                  </a:lnTo>
                  <a:lnTo>
                    <a:pt x="913" y="91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450700" y="1895400"/>
              <a:ext cx="24800" cy="23625"/>
            </a:xfrm>
            <a:custGeom>
              <a:avLst/>
              <a:gdLst/>
              <a:ahLst/>
              <a:cxnLst/>
              <a:rect l="l" t="t" r="r" b="b"/>
              <a:pathLst>
                <a:path w="992" h="945" extrusionOk="0">
                  <a:moveTo>
                    <a:pt x="992" y="1"/>
                  </a:moveTo>
                  <a:lnTo>
                    <a:pt x="992" y="1"/>
                  </a:lnTo>
                  <a:cubicBezTo>
                    <a:pt x="992" y="1"/>
                    <a:pt x="976" y="16"/>
                    <a:pt x="960" y="16"/>
                  </a:cubicBezTo>
                  <a:lnTo>
                    <a:pt x="1" y="16"/>
                  </a:lnTo>
                  <a:lnTo>
                    <a:pt x="1" y="914"/>
                  </a:lnTo>
                  <a:lnTo>
                    <a:pt x="442" y="914"/>
                  </a:lnTo>
                  <a:cubicBezTo>
                    <a:pt x="539" y="914"/>
                    <a:pt x="621" y="929"/>
                    <a:pt x="699" y="945"/>
                  </a:cubicBezTo>
                  <a:cubicBezTo>
                    <a:pt x="832" y="637"/>
                    <a:pt x="929" y="328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353175" y="1992925"/>
              <a:ext cx="23250" cy="25300"/>
            </a:xfrm>
            <a:custGeom>
              <a:avLst/>
              <a:gdLst/>
              <a:ahLst/>
              <a:cxnLst/>
              <a:rect l="l" t="t" r="r" b="b"/>
              <a:pathLst>
                <a:path w="930" h="1012" extrusionOk="0">
                  <a:moveTo>
                    <a:pt x="1" y="1"/>
                  </a:moveTo>
                  <a:lnTo>
                    <a:pt x="1" y="976"/>
                  </a:lnTo>
                  <a:lnTo>
                    <a:pt x="1" y="1011"/>
                  </a:lnTo>
                  <a:cubicBezTo>
                    <a:pt x="328" y="929"/>
                    <a:pt x="636" y="832"/>
                    <a:pt x="929" y="719"/>
                  </a:cubicBezTo>
                  <a:cubicBezTo>
                    <a:pt x="929" y="637"/>
                    <a:pt x="913" y="539"/>
                    <a:pt x="913" y="45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2255250" y="1992925"/>
              <a:ext cx="23625" cy="25300"/>
            </a:xfrm>
            <a:custGeom>
              <a:avLst/>
              <a:gdLst/>
              <a:ahLst/>
              <a:cxnLst/>
              <a:rect l="l" t="t" r="r" b="b"/>
              <a:pathLst>
                <a:path w="945" h="1012" extrusionOk="0">
                  <a:moveTo>
                    <a:pt x="32" y="1"/>
                  </a:moveTo>
                  <a:lnTo>
                    <a:pt x="32" y="457"/>
                  </a:lnTo>
                  <a:cubicBezTo>
                    <a:pt x="32" y="539"/>
                    <a:pt x="16" y="637"/>
                    <a:pt x="1" y="719"/>
                  </a:cubicBezTo>
                  <a:cubicBezTo>
                    <a:pt x="309" y="832"/>
                    <a:pt x="617" y="929"/>
                    <a:pt x="945" y="1011"/>
                  </a:cubicBezTo>
                  <a:lnTo>
                    <a:pt x="945" y="976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450700" y="1797875"/>
              <a:ext cx="24800" cy="23250"/>
            </a:xfrm>
            <a:custGeom>
              <a:avLst/>
              <a:gdLst/>
              <a:ahLst/>
              <a:cxnLst/>
              <a:rect l="l" t="t" r="r" b="b"/>
              <a:pathLst>
                <a:path w="992" h="930" extrusionOk="0">
                  <a:moveTo>
                    <a:pt x="699" y="1"/>
                  </a:moveTo>
                  <a:cubicBezTo>
                    <a:pt x="621" y="16"/>
                    <a:pt x="539" y="16"/>
                    <a:pt x="442" y="16"/>
                  </a:cubicBezTo>
                  <a:lnTo>
                    <a:pt x="1" y="16"/>
                  </a:lnTo>
                  <a:lnTo>
                    <a:pt x="1" y="929"/>
                  </a:lnTo>
                  <a:lnTo>
                    <a:pt x="992" y="929"/>
                  </a:lnTo>
                  <a:cubicBezTo>
                    <a:pt x="929" y="601"/>
                    <a:pt x="832" y="293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2255250" y="1698800"/>
              <a:ext cx="23625" cy="25175"/>
            </a:xfrm>
            <a:custGeom>
              <a:avLst/>
              <a:gdLst/>
              <a:ahLst/>
              <a:cxnLst/>
              <a:rect l="l" t="t" r="r" b="b"/>
              <a:pathLst>
                <a:path w="945" h="1007" extrusionOk="0">
                  <a:moveTo>
                    <a:pt x="945" y="0"/>
                  </a:moveTo>
                  <a:cubicBezTo>
                    <a:pt x="617" y="62"/>
                    <a:pt x="309" y="160"/>
                    <a:pt x="1" y="293"/>
                  </a:cubicBezTo>
                  <a:cubicBezTo>
                    <a:pt x="16" y="371"/>
                    <a:pt x="32" y="453"/>
                    <a:pt x="32" y="550"/>
                  </a:cubicBezTo>
                  <a:lnTo>
                    <a:pt x="32" y="1007"/>
                  </a:lnTo>
                  <a:lnTo>
                    <a:pt x="945" y="1007"/>
                  </a:lnTo>
                  <a:lnTo>
                    <a:pt x="945" y="31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2256050" y="1895800"/>
              <a:ext cx="22825" cy="22450"/>
            </a:xfrm>
            <a:custGeom>
              <a:avLst/>
              <a:gdLst/>
              <a:ahLst/>
              <a:cxnLst/>
              <a:rect l="l" t="t" r="r" b="b"/>
              <a:pathLst>
                <a:path w="913" h="898" extrusionOk="0">
                  <a:moveTo>
                    <a:pt x="0" y="0"/>
                  </a:moveTo>
                  <a:lnTo>
                    <a:pt x="0" y="898"/>
                  </a:lnTo>
                  <a:lnTo>
                    <a:pt x="913" y="898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2156550" y="1895400"/>
              <a:ext cx="24800" cy="23625"/>
            </a:xfrm>
            <a:custGeom>
              <a:avLst/>
              <a:gdLst/>
              <a:ahLst/>
              <a:cxnLst/>
              <a:rect l="l" t="t" r="r" b="b"/>
              <a:pathLst>
                <a:path w="992" h="945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328"/>
                    <a:pt x="161" y="637"/>
                    <a:pt x="274" y="945"/>
                  </a:cubicBezTo>
                  <a:cubicBezTo>
                    <a:pt x="371" y="929"/>
                    <a:pt x="453" y="914"/>
                    <a:pt x="535" y="914"/>
                  </a:cubicBezTo>
                  <a:lnTo>
                    <a:pt x="992" y="914"/>
                  </a:lnTo>
                  <a:lnTo>
                    <a:pt x="992" y="16"/>
                  </a:lnTo>
                  <a:lnTo>
                    <a:pt x="32" y="16"/>
                  </a:lnTo>
                  <a:cubicBezTo>
                    <a:pt x="16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13"/>
          <p:cNvSpPr/>
          <p:nvPr/>
        </p:nvSpPr>
        <p:spPr>
          <a:xfrm>
            <a:off x="8437375" y="45000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292375" y="643788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8568900" y="412046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8617375" y="11211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4" r:id="rId10"/>
    <p:sldLayoutId id="2147483675" r:id="rId11"/>
    <p:sldLayoutId id="214748368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39"/>
          <p:cNvGrpSpPr/>
          <p:nvPr/>
        </p:nvGrpSpPr>
        <p:grpSpPr>
          <a:xfrm>
            <a:off x="5120274" y="-21"/>
            <a:ext cx="2307529" cy="5115635"/>
            <a:chOff x="2125263" y="621675"/>
            <a:chExt cx="197625" cy="438125"/>
          </a:xfrm>
        </p:grpSpPr>
        <p:sp>
          <p:nvSpPr>
            <p:cNvPr id="742" name="Google Shape;742;p39"/>
            <p:cNvSpPr/>
            <p:nvPr/>
          </p:nvSpPr>
          <p:spPr>
            <a:xfrm>
              <a:off x="2125263" y="621675"/>
              <a:ext cx="197625" cy="438125"/>
            </a:xfrm>
            <a:custGeom>
              <a:avLst/>
              <a:gdLst/>
              <a:ahLst/>
              <a:cxnLst/>
              <a:rect l="l" t="t" r="r" b="b"/>
              <a:pathLst>
                <a:path w="7905" h="17525" extrusionOk="0">
                  <a:moveTo>
                    <a:pt x="3233" y="14784"/>
                  </a:moveTo>
                  <a:cubicBezTo>
                    <a:pt x="3235" y="14839"/>
                    <a:pt x="3237" y="14894"/>
                    <a:pt x="3239" y="14949"/>
                  </a:cubicBezTo>
                  <a:lnTo>
                    <a:pt x="3239" y="14949"/>
                  </a:lnTo>
                  <a:cubicBezTo>
                    <a:pt x="3237" y="14894"/>
                    <a:pt x="3235" y="14839"/>
                    <a:pt x="3233" y="14784"/>
                  </a:cubicBezTo>
                  <a:close/>
                  <a:moveTo>
                    <a:pt x="3239" y="14949"/>
                  </a:moveTo>
                  <a:lnTo>
                    <a:pt x="3239" y="14949"/>
                  </a:lnTo>
                  <a:cubicBezTo>
                    <a:pt x="3240" y="14952"/>
                    <a:pt x="3240" y="14954"/>
                    <a:pt x="3240" y="14956"/>
                  </a:cubicBezTo>
                  <a:cubicBezTo>
                    <a:pt x="3240" y="15078"/>
                    <a:pt x="3255" y="15199"/>
                    <a:pt x="3264" y="15316"/>
                  </a:cubicBezTo>
                  <a:cubicBezTo>
                    <a:pt x="3278" y="15437"/>
                    <a:pt x="3289" y="15560"/>
                    <a:pt x="3307" y="15681"/>
                  </a:cubicBezTo>
                  <a:cubicBezTo>
                    <a:pt x="3307" y="15685"/>
                    <a:pt x="3312" y="15689"/>
                    <a:pt x="3313" y="15693"/>
                  </a:cubicBezTo>
                  <a:lnTo>
                    <a:pt x="3313" y="15693"/>
                  </a:lnTo>
                  <a:cubicBezTo>
                    <a:pt x="3276" y="15443"/>
                    <a:pt x="3252" y="15195"/>
                    <a:pt x="3239" y="14949"/>
                  </a:cubicBezTo>
                  <a:close/>
                  <a:moveTo>
                    <a:pt x="3313" y="15693"/>
                  </a:moveTo>
                  <a:cubicBezTo>
                    <a:pt x="3313" y="15694"/>
                    <a:pt x="3313" y="15695"/>
                    <a:pt x="3313" y="15695"/>
                  </a:cubicBezTo>
                  <a:cubicBezTo>
                    <a:pt x="3313" y="15695"/>
                    <a:pt x="3313" y="15694"/>
                    <a:pt x="3313" y="15693"/>
                  </a:cubicBezTo>
                  <a:close/>
                  <a:moveTo>
                    <a:pt x="1" y="0"/>
                  </a:moveTo>
                  <a:lnTo>
                    <a:pt x="1" y="17524"/>
                  </a:lnTo>
                  <a:lnTo>
                    <a:pt x="3435" y="17524"/>
                  </a:lnTo>
                  <a:cubicBezTo>
                    <a:pt x="3327" y="17242"/>
                    <a:pt x="3235" y="16955"/>
                    <a:pt x="3162" y="16663"/>
                  </a:cubicBezTo>
                  <a:cubicBezTo>
                    <a:pt x="2880" y="15549"/>
                    <a:pt x="2831" y="14373"/>
                    <a:pt x="3026" y="13215"/>
                  </a:cubicBezTo>
                  <a:cubicBezTo>
                    <a:pt x="3226" y="12063"/>
                    <a:pt x="3663" y="10929"/>
                    <a:pt x="4324" y="9913"/>
                  </a:cubicBezTo>
                  <a:cubicBezTo>
                    <a:pt x="4573" y="9529"/>
                    <a:pt x="4908" y="9134"/>
                    <a:pt x="5029" y="9047"/>
                  </a:cubicBezTo>
                  <a:cubicBezTo>
                    <a:pt x="5043" y="9037"/>
                    <a:pt x="5055" y="9032"/>
                    <a:pt x="5063" y="9032"/>
                  </a:cubicBezTo>
                  <a:cubicBezTo>
                    <a:pt x="5087" y="9032"/>
                    <a:pt x="5078" y="9080"/>
                    <a:pt x="5015" y="9198"/>
                  </a:cubicBezTo>
                  <a:cubicBezTo>
                    <a:pt x="4977" y="9280"/>
                    <a:pt x="4912" y="9387"/>
                    <a:pt x="4820" y="9538"/>
                  </a:cubicBezTo>
                  <a:cubicBezTo>
                    <a:pt x="4777" y="9612"/>
                    <a:pt x="4723" y="9694"/>
                    <a:pt x="4665" y="9787"/>
                  </a:cubicBezTo>
                  <a:cubicBezTo>
                    <a:pt x="4607" y="9884"/>
                    <a:pt x="4544" y="9980"/>
                    <a:pt x="4465" y="10112"/>
                  </a:cubicBezTo>
                  <a:lnTo>
                    <a:pt x="4286" y="10424"/>
                  </a:lnTo>
                  <a:cubicBezTo>
                    <a:pt x="4232" y="10530"/>
                    <a:pt x="4178" y="10638"/>
                    <a:pt x="4120" y="10745"/>
                  </a:cubicBezTo>
                  <a:cubicBezTo>
                    <a:pt x="4095" y="10797"/>
                    <a:pt x="4066" y="10851"/>
                    <a:pt x="4043" y="10905"/>
                  </a:cubicBezTo>
                  <a:lnTo>
                    <a:pt x="3969" y="11071"/>
                  </a:lnTo>
                  <a:cubicBezTo>
                    <a:pt x="3920" y="11183"/>
                    <a:pt x="3868" y="11294"/>
                    <a:pt x="3828" y="11406"/>
                  </a:cubicBezTo>
                  <a:cubicBezTo>
                    <a:pt x="3648" y="11854"/>
                    <a:pt x="3512" y="12321"/>
                    <a:pt x="3410" y="12792"/>
                  </a:cubicBezTo>
                  <a:cubicBezTo>
                    <a:pt x="3307" y="13264"/>
                    <a:pt x="3255" y="13745"/>
                    <a:pt x="3235" y="14232"/>
                  </a:cubicBezTo>
                  <a:lnTo>
                    <a:pt x="3226" y="14591"/>
                  </a:lnTo>
                  <a:cubicBezTo>
                    <a:pt x="3228" y="14656"/>
                    <a:pt x="3231" y="14720"/>
                    <a:pt x="3233" y="14784"/>
                  </a:cubicBezTo>
                  <a:lnTo>
                    <a:pt x="3233" y="14784"/>
                  </a:lnTo>
                  <a:cubicBezTo>
                    <a:pt x="3221" y="14346"/>
                    <a:pt x="3247" y="13916"/>
                    <a:pt x="3307" y="13493"/>
                  </a:cubicBezTo>
                  <a:cubicBezTo>
                    <a:pt x="3406" y="12782"/>
                    <a:pt x="3595" y="12087"/>
                    <a:pt x="3877" y="11410"/>
                  </a:cubicBezTo>
                  <a:lnTo>
                    <a:pt x="3877" y="11410"/>
                  </a:lnTo>
                  <a:cubicBezTo>
                    <a:pt x="3794" y="11625"/>
                    <a:pt x="3711" y="11839"/>
                    <a:pt x="3648" y="12052"/>
                  </a:cubicBezTo>
                  <a:cubicBezTo>
                    <a:pt x="3605" y="12184"/>
                    <a:pt x="3565" y="12315"/>
                    <a:pt x="3532" y="12442"/>
                  </a:cubicBezTo>
                  <a:cubicBezTo>
                    <a:pt x="3663" y="12009"/>
                    <a:pt x="3833" y="11585"/>
                    <a:pt x="4028" y="11177"/>
                  </a:cubicBezTo>
                  <a:cubicBezTo>
                    <a:pt x="4135" y="10939"/>
                    <a:pt x="4270" y="10710"/>
                    <a:pt x="4398" y="10482"/>
                  </a:cubicBezTo>
                  <a:lnTo>
                    <a:pt x="4611" y="10146"/>
                  </a:lnTo>
                  <a:cubicBezTo>
                    <a:pt x="4650" y="10092"/>
                    <a:pt x="4685" y="10039"/>
                    <a:pt x="4719" y="9991"/>
                  </a:cubicBezTo>
                  <a:lnTo>
                    <a:pt x="4825" y="9835"/>
                  </a:lnTo>
                  <a:cubicBezTo>
                    <a:pt x="5394" y="9017"/>
                    <a:pt x="5992" y="8249"/>
                    <a:pt x="6436" y="7452"/>
                  </a:cubicBezTo>
                  <a:lnTo>
                    <a:pt x="6436" y="7452"/>
                  </a:lnTo>
                  <a:cubicBezTo>
                    <a:pt x="6149" y="8031"/>
                    <a:pt x="5769" y="8600"/>
                    <a:pt x="5375" y="9183"/>
                  </a:cubicBezTo>
                  <a:cubicBezTo>
                    <a:pt x="5175" y="9475"/>
                    <a:pt x="4977" y="9776"/>
                    <a:pt x="4782" y="10078"/>
                  </a:cubicBezTo>
                  <a:cubicBezTo>
                    <a:pt x="4679" y="10234"/>
                    <a:pt x="4582" y="10399"/>
                    <a:pt x="4485" y="10559"/>
                  </a:cubicBezTo>
                  <a:lnTo>
                    <a:pt x="4353" y="10813"/>
                  </a:lnTo>
                  <a:cubicBezTo>
                    <a:pt x="4310" y="10900"/>
                    <a:pt x="4261" y="10978"/>
                    <a:pt x="4223" y="11066"/>
                  </a:cubicBezTo>
                  <a:cubicBezTo>
                    <a:pt x="3897" y="11756"/>
                    <a:pt x="3663" y="12490"/>
                    <a:pt x="3532" y="13249"/>
                  </a:cubicBezTo>
                  <a:cubicBezTo>
                    <a:pt x="3410" y="14007"/>
                    <a:pt x="3390" y="14786"/>
                    <a:pt x="3483" y="15549"/>
                  </a:cubicBezTo>
                  <a:lnTo>
                    <a:pt x="3527" y="15836"/>
                  </a:lnTo>
                  <a:cubicBezTo>
                    <a:pt x="3536" y="15886"/>
                    <a:pt x="3541" y="15933"/>
                    <a:pt x="3551" y="15982"/>
                  </a:cubicBezTo>
                  <a:lnTo>
                    <a:pt x="3581" y="16124"/>
                  </a:lnTo>
                  <a:lnTo>
                    <a:pt x="3639" y="16406"/>
                  </a:lnTo>
                  <a:lnTo>
                    <a:pt x="3716" y="16687"/>
                  </a:lnTo>
                  <a:lnTo>
                    <a:pt x="3756" y="16829"/>
                  </a:lnTo>
                  <a:lnTo>
                    <a:pt x="3799" y="16965"/>
                  </a:lnTo>
                  <a:lnTo>
                    <a:pt x="3891" y="17242"/>
                  </a:lnTo>
                  <a:cubicBezTo>
                    <a:pt x="3926" y="17329"/>
                    <a:pt x="3965" y="17417"/>
                    <a:pt x="4003" y="17509"/>
                  </a:cubicBezTo>
                  <a:cubicBezTo>
                    <a:pt x="4003" y="17515"/>
                    <a:pt x="4003" y="17520"/>
                    <a:pt x="4008" y="17524"/>
                  </a:cubicBezTo>
                  <a:lnTo>
                    <a:pt x="4305" y="17524"/>
                  </a:lnTo>
                  <a:cubicBezTo>
                    <a:pt x="4198" y="17271"/>
                    <a:pt x="4106" y="17019"/>
                    <a:pt x="4023" y="16761"/>
                  </a:cubicBezTo>
                  <a:cubicBezTo>
                    <a:pt x="3902" y="16342"/>
                    <a:pt x="3814" y="15919"/>
                    <a:pt x="3760" y="15491"/>
                  </a:cubicBezTo>
                  <a:cubicBezTo>
                    <a:pt x="3716" y="15064"/>
                    <a:pt x="3702" y="14631"/>
                    <a:pt x="3726" y="14198"/>
                  </a:cubicBezTo>
                  <a:cubicBezTo>
                    <a:pt x="3760" y="13769"/>
                    <a:pt x="3814" y="13342"/>
                    <a:pt x="3916" y="12923"/>
                  </a:cubicBezTo>
                  <a:lnTo>
                    <a:pt x="3916" y="12923"/>
                  </a:lnTo>
                  <a:cubicBezTo>
                    <a:pt x="3886" y="13235"/>
                    <a:pt x="3848" y="13599"/>
                    <a:pt x="3853" y="13935"/>
                  </a:cubicBezTo>
                  <a:cubicBezTo>
                    <a:pt x="3857" y="14018"/>
                    <a:pt x="3857" y="14101"/>
                    <a:pt x="3857" y="14183"/>
                  </a:cubicBezTo>
                  <a:cubicBezTo>
                    <a:pt x="3857" y="14198"/>
                    <a:pt x="3857" y="14212"/>
                    <a:pt x="3862" y="14227"/>
                  </a:cubicBezTo>
                  <a:cubicBezTo>
                    <a:pt x="3872" y="13984"/>
                    <a:pt x="3897" y="13735"/>
                    <a:pt x="3935" y="13488"/>
                  </a:cubicBezTo>
                  <a:cubicBezTo>
                    <a:pt x="3945" y="13410"/>
                    <a:pt x="3955" y="13336"/>
                    <a:pt x="3965" y="13259"/>
                  </a:cubicBezTo>
                  <a:cubicBezTo>
                    <a:pt x="3979" y="13206"/>
                    <a:pt x="3989" y="13152"/>
                    <a:pt x="3998" y="13098"/>
                  </a:cubicBezTo>
                  <a:cubicBezTo>
                    <a:pt x="4003" y="13093"/>
                    <a:pt x="4003" y="13093"/>
                    <a:pt x="4003" y="13089"/>
                  </a:cubicBezTo>
                  <a:cubicBezTo>
                    <a:pt x="4003" y="13084"/>
                    <a:pt x="4003" y="13079"/>
                    <a:pt x="4008" y="13074"/>
                  </a:cubicBezTo>
                  <a:lnTo>
                    <a:pt x="4008" y="13074"/>
                  </a:lnTo>
                  <a:cubicBezTo>
                    <a:pt x="4008" y="13074"/>
                    <a:pt x="4005" y="13074"/>
                    <a:pt x="4004" y="13076"/>
                  </a:cubicBezTo>
                  <a:lnTo>
                    <a:pt x="4004" y="13076"/>
                  </a:lnTo>
                  <a:cubicBezTo>
                    <a:pt x="4199" y="12148"/>
                    <a:pt x="4569" y="11234"/>
                    <a:pt x="5127" y="10389"/>
                  </a:cubicBezTo>
                  <a:cubicBezTo>
                    <a:pt x="6528" y="8294"/>
                    <a:pt x="7904" y="6927"/>
                    <a:pt x="7666" y="4213"/>
                  </a:cubicBezTo>
                  <a:cubicBezTo>
                    <a:pt x="7545" y="2808"/>
                    <a:pt x="7175" y="1407"/>
                    <a:pt x="7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2203213" y="974175"/>
              <a:ext cx="16925" cy="85625"/>
            </a:xfrm>
            <a:custGeom>
              <a:avLst/>
              <a:gdLst/>
              <a:ahLst/>
              <a:cxnLst/>
              <a:rect l="l" t="t" r="r" b="b"/>
              <a:pathLst>
                <a:path w="677" h="3425" extrusionOk="0">
                  <a:moveTo>
                    <a:pt x="59" y="1"/>
                  </a:moveTo>
                  <a:lnTo>
                    <a:pt x="59" y="1"/>
                  </a:lnTo>
                  <a:cubicBezTo>
                    <a:pt x="0" y="720"/>
                    <a:pt x="44" y="1386"/>
                    <a:pt x="160" y="2033"/>
                  </a:cubicBezTo>
                  <a:cubicBezTo>
                    <a:pt x="248" y="2500"/>
                    <a:pt x="380" y="2962"/>
                    <a:pt x="564" y="3424"/>
                  </a:cubicBezTo>
                  <a:lnTo>
                    <a:pt x="676" y="3424"/>
                  </a:lnTo>
                  <a:cubicBezTo>
                    <a:pt x="593" y="3229"/>
                    <a:pt x="530" y="3030"/>
                    <a:pt x="467" y="2836"/>
                  </a:cubicBezTo>
                  <a:cubicBezTo>
                    <a:pt x="433" y="2733"/>
                    <a:pt x="409" y="2627"/>
                    <a:pt x="380" y="2524"/>
                  </a:cubicBezTo>
                  <a:lnTo>
                    <a:pt x="335" y="2369"/>
                  </a:lnTo>
                  <a:cubicBezTo>
                    <a:pt x="326" y="2315"/>
                    <a:pt x="317" y="2262"/>
                    <a:pt x="302" y="2213"/>
                  </a:cubicBezTo>
                  <a:lnTo>
                    <a:pt x="238" y="1898"/>
                  </a:lnTo>
                  <a:lnTo>
                    <a:pt x="189" y="1581"/>
                  </a:lnTo>
                  <a:cubicBezTo>
                    <a:pt x="166" y="1528"/>
                    <a:pt x="142" y="1431"/>
                    <a:pt x="126" y="1303"/>
                  </a:cubicBezTo>
                  <a:cubicBezTo>
                    <a:pt x="117" y="1240"/>
                    <a:pt x="112" y="1173"/>
                    <a:pt x="102" y="1099"/>
                  </a:cubicBezTo>
                  <a:cubicBezTo>
                    <a:pt x="97" y="1065"/>
                    <a:pt x="93" y="1027"/>
                    <a:pt x="93" y="987"/>
                  </a:cubicBezTo>
                  <a:cubicBezTo>
                    <a:pt x="88" y="949"/>
                    <a:pt x="88" y="910"/>
                    <a:pt x="83" y="870"/>
                  </a:cubicBezTo>
                  <a:cubicBezTo>
                    <a:pt x="83" y="793"/>
                    <a:pt x="79" y="715"/>
                    <a:pt x="73" y="632"/>
                  </a:cubicBezTo>
                  <a:cubicBezTo>
                    <a:pt x="73" y="594"/>
                    <a:pt x="68" y="555"/>
                    <a:pt x="68" y="516"/>
                  </a:cubicBezTo>
                  <a:lnTo>
                    <a:pt x="68" y="399"/>
                  </a:lnTo>
                  <a:cubicBezTo>
                    <a:pt x="68" y="248"/>
                    <a:pt x="63" y="107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2206963" y="1025825"/>
              <a:ext cx="1150" cy="4800"/>
            </a:xfrm>
            <a:custGeom>
              <a:avLst/>
              <a:gdLst/>
              <a:ahLst/>
              <a:cxnLst/>
              <a:rect l="l" t="t" r="r" b="b"/>
              <a:pathLst>
                <a:path w="46" h="192" extrusionOk="0">
                  <a:moveTo>
                    <a:pt x="45" y="191"/>
                  </a:moveTo>
                  <a:cubicBezTo>
                    <a:pt x="30" y="128"/>
                    <a:pt x="16" y="65"/>
                    <a:pt x="1" y="1"/>
                  </a:cubicBezTo>
                  <a:cubicBezTo>
                    <a:pt x="16" y="65"/>
                    <a:pt x="30" y="128"/>
                    <a:pt x="45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210013" y="1038125"/>
              <a:ext cx="1250" cy="4400"/>
            </a:xfrm>
            <a:custGeom>
              <a:avLst/>
              <a:gdLst/>
              <a:ahLst/>
              <a:cxnLst/>
              <a:rect l="l" t="t" r="r" b="b"/>
              <a:pathLst>
                <a:path w="50" h="176" extrusionOk="0">
                  <a:moveTo>
                    <a:pt x="0" y="0"/>
                  </a:moveTo>
                  <a:cubicBezTo>
                    <a:pt x="5" y="20"/>
                    <a:pt x="11" y="45"/>
                    <a:pt x="16" y="63"/>
                  </a:cubicBezTo>
                  <a:cubicBezTo>
                    <a:pt x="19" y="80"/>
                    <a:pt x="24" y="96"/>
                    <a:pt x="29" y="111"/>
                  </a:cubicBezTo>
                  <a:lnTo>
                    <a:pt x="29" y="111"/>
                  </a:lnTo>
                  <a:cubicBezTo>
                    <a:pt x="19" y="74"/>
                    <a:pt x="10" y="37"/>
                    <a:pt x="0" y="0"/>
                  </a:cubicBezTo>
                  <a:close/>
                  <a:moveTo>
                    <a:pt x="29" y="111"/>
                  </a:moveTo>
                  <a:cubicBezTo>
                    <a:pt x="36" y="132"/>
                    <a:pt x="42" y="154"/>
                    <a:pt x="49" y="175"/>
                  </a:cubicBezTo>
                  <a:cubicBezTo>
                    <a:pt x="44" y="153"/>
                    <a:pt x="37" y="132"/>
                    <a:pt x="29" y="1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212463" y="1046525"/>
              <a:ext cx="4875" cy="13275"/>
            </a:xfrm>
            <a:custGeom>
              <a:avLst/>
              <a:gdLst/>
              <a:ahLst/>
              <a:cxnLst/>
              <a:rect l="l" t="t" r="r" b="b"/>
              <a:pathLst>
                <a:path w="195" h="531" extrusionOk="0">
                  <a:moveTo>
                    <a:pt x="0" y="0"/>
                  </a:moveTo>
                  <a:cubicBezTo>
                    <a:pt x="4" y="21"/>
                    <a:pt x="12" y="42"/>
                    <a:pt x="20" y="60"/>
                  </a:cubicBezTo>
                  <a:lnTo>
                    <a:pt x="20" y="60"/>
                  </a:lnTo>
                  <a:cubicBezTo>
                    <a:pt x="13" y="40"/>
                    <a:pt x="7" y="20"/>
                    <a:pt x="0" y="0"/>
                  </a:cubicBezTo>
                  <a:close/>
                  <a:moveTo>
                    <a:pt x="20" y="60"/>
                  </a:moveTo>
                  <a:cubicBezTo>
                    <a:pt x="42" y="125"/>
                    <a:pt x="64" y="191"/>
                    <a:pt x="87" y="256"/>
                  </a:cubicBezTo>
                  <a:lnTo>
                    <a:pt x="87" y="256"/>
                  </a:lnTo>
                  <a:cubicBezTo>
                    <a:pt x="66" y="193"/>
                    <a:pt x="46" y="131"/>
                    <a:pt x="24" y="68"/>
                  </a:cubicBezTo>
                  <a:cubicBezTo>
                    <a:pt x="22" y="65"/>
                    <a:pt x="21" y="62"/>
                    <a:pt x="20" y="60"/>
                  </a:cubicBezTo>
                  <a:close/>
                  <a:moveTo>
                    <a:pt x="87" y="256"/>
                  </a:moveTo>
                  <a:lnTo>
                    <a:pt x="87" y="256"/>
                  </a:lnTo>
                  <a:cubicBezTo>
                    <a:pt x="104" y="305"/>
                    <a:pt x="121" y="355"/>
                    <a:pt x="140" y="404"/>
                  </a:cubicBezTo>
                  <a:lnTo>
                    <a:pt x="150" y="426"/>
                  </a:lnTo>
                  <a:lnTo>
                    <a:pt x="150" y="426"/>
                  </a:lnTo>
                  <a:cubicBezTo>
                    <a:pt x="128" y="369"/>
                    <a:pt x="108" y="313"/>
                    <a:pt x="87" y="256"/>
                  </a:cubicBezTo>
                  <a:close/>
                  <a:moveTo>
                    <a:pt x="150" y="426"/>
                  </a:moveTo>
                  <a:cubicBezTo>
                    <a:pt x="163" y="461"/>
                    <a:pt x="176" y="496"/>
                    <a:pt x="189" y="530"/>
                  </a:cubicBezTo>
                  <a:lnTo>
                    <a:pt x="194" y="530"/>
                  </a:lnTo>
                  <a:lnTo>
                    <a:pt x="150" y="4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39"/>
          <p:cNvSpPr txBox="1">
            <a:spLocks noGrp="1"/>
          </p:cNvSpPr>
          <p:nvPr>
            <p:ph type="ctrTitle"/>
          </p:nvPr>
        </p:nvSpPr>
        <p:spPr>
          <a:xfrm>
            <a:off x="1037106" y="480151"/>
            <a:ext cx="7013941" cy="2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APLIKASI JUAL BELI KULINER KHAS BALI 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749" name="Google Shape;749;p39"/>
          <p:cNvSpPr/>
          <p:nvPr/>
        </p:nvSpPr>
        <p:spPr>
          <a:xfrm>
            <a:off x="5316475" y="11829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9"/>
          <p:cNvSpPr/>
          <p:nvPr/>
        </p:nvSpPr>
        <p:spPr>
          <a:xfrm>
            <a:off x="5316475" y="433480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9"/>
          <p:cNvSpPr/>
          <p:nvPr/>
        </p:nvSpPr>
        <p:spPr>
          <a:xfrm>
            <a:off x="8212325" y="11411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39"/>
          <p:cNvGrpSpPr/>
          <p:nvPr/>
        </p:nvGrpSpPr>
        <p:grpSpPr>
          <a:xfrm rot="1047825">
            <a:off x="8733469" y="1843360"/>
            <a:ext cx="250373" cy="351297"/>
            <a:chOff x="6214525" y="3543075"/>
            <a:chExt cx="250375" cy="351300"/>
          </a:xfrm>
        </p:grpSpPr>
        <p:sp>
          <p:nvSpPr>
            <p:cNvPr id="759" name="Google Shape;759;p39"/>
            <p:cNvSpPr/>
            <p:nvPr/>
          </p:nvSpPr>
          <p:spPr>
            <a:xfrm>
              <a:off x="6256750" y="3868325"/>
              <a:ext cx="165825" cy="26050"/>
            </a:xfrm>
            <a:custGeom>
              <a:avLst/>
              <a:gdLst/>
              <a:ahLst/>
              <a:cxnLst/>
              <a:rect l="l" t="t" r="r" b="b"/>
              <a:pathLst>
                <a:path w="6633" h="1042" extrusionOk="0">
                  <a:moveTo>
                    <a:pt x="1" y="0"/>
                  </a:moveTo>
                  <a:lnTo>
                    <a:pt x="67" y="652"/>
                  </a:lnTo>
                  <a:cubicBezTo>
                    <a:pt x="83" y="862"/>
                    <a:pt x="262" y="1042"/>
                    <a:pt x="473" y="1042"/>
                  </a:cubicBezTo>
                  <a:lnTo>
                    <a:pt x="6161" y="1042"/>
                  </a:lnTo>
                  <a:cubicBezTo>
                    <a:pt x="6375" y="1042"/>
                    <a:pt x="6551" y="862"/>
                    <a:pt x="6570" y="652"/>
                  </a:cubicBezTo>
                  <a:lnTo>
                    <a:pt x="6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214525" y="3631425"/>
              <a:ext cx="250375" cy="216225"/>
            </a:xfrm>
            <a:custGeom>
              <a:avLst/>
              <a:gdLst/>
              <a:ahLst/>
              <a:cxnLst/>
              <a:rect l="l" t="t" r="r" b="b"/>
              <a:pathLst>
                <a:path w="10015" h="8649" extrusionOk="0">
                  <a:moveTo>
                    <a:pt x="5006" y="3480"/>
                  </a:moveTo>
                  <a:cubicBezTo>
                    <a:pt x="5236" y="3480"/>
                    <a:pt x="5411" y="3659"/>
                    <a:pt x="5411" y="3886"/>
                  </a:cubicBezTo>
                  <a:cubicBezTo>
                    <a:pt x="5411" y="4112"/>
                    <a:pt x="5236" y="4291"/>
                    <a:pt x="5006" y="4291"/>
                  </a:cubicBezTo>
                  <a:cubicBezTo>
                    <a:pt x="4779" y="4291"/>
                    <a:pt x="4600" y="4112"/>
                    <a:pt x="4600" y="3886"/>
                  </a:cubicBezTo>
                  <a:cubicBezTo>
                    <a:pt x="4600" y="3659"/>
                    <a:pt x="4779" y="3480"/>
                    <a:pt x="5006" y="3480"/>
                  </a:cubicBezTo>
                  <a:close/>
                  <a:moveTo>
                    <a:pt x="2485" y="3917"/>
                  </a:moveTo>
                  <a:cubicBezTo>
                    <a:pt x="2716" y="3917"/>
                    <a:pt x="2895" y="4096"/>
                    <a:pt x="2895" y="4327"/>
                  </a:cubicBezTo>
                  <a:cubicBezTo>
                    <a:pt x="2895" y="4553"/>
                    <a:pt x="2716" y="4732"/>
                    <a:pt x="2485" y="4732"/>
                  </a:cubicBezTo>
                  <a:cubicBezTo>
                    <a:pt x="2259" y="4732"/>
                    <a:pt x="2080" y="4553"/>
                    <a:pt x="2080" y="4327"/>
                  </a:cubicBezTo>
                  <a:cubicBezTo>
                    <a:pt x="2080" y="4096"/>
                    <a:pt x="2259" y="3917"/>
                    <a:pt x="2485" y="3917"/>
                  </a:cubicBezTo>
                  <a:close/>
                  <a:moveTo>
                    <a:pt x="7526" y="3917"/>
                  </a:moveTo>
                  <a:cubicBezTo>
                    <a:pt x="7752" y="3917"/>
                    <a:pt x="7931" y="4096"/>
                    <a:pt x="7931" y="4327"/>
                  </a:cubicBezTo>
                  <a:cubicBezTo>
                    <a:pt x="7931" y="4553"/>
                    <a:pt x="7752" y="4732"/>
                    <a:pt x="7526" y="4732"/>
                  </a:cubicBezTo>
                  <a:cubicBezTo>
                    <a:pt x="7299" y="4732"/>
                    <a:pt x="7120" y="4553"/>
                    <a:pt x="7120" y="4327"/>
                  </a:cubicBezTo>
                  <a:cubicBezTo>
                    <a:pt x="7120" y="4096"/>
                    <a:pt x="7299" y="3917"/>
                    <a:pt x="7526" y="3917"/>
                  </a:cubicBezTo>
                  <a:close/>
                  <a:moveTo>
                    <a:pt x="3851" y="4795"/>
                  </a:moveTo>
                  <a:cubicBezTo>
                    <a:pt x="4081" y="4795"/>
                    <a:pt x="4260" y="4974"/>
                    <a:pt x="4260" y="5204"/>
                  </a:cubicBezTo>
                  <a:cubicBezTo>
                    <a:pt x="4260" y="5431"/>
                    <a:pt x="4081" y="5610"/>
                    <a:pt x="3851" y="5610"/>
                  </a:cubicBezTo>
                  <a:cubicBezTo>
                    <a:pt x="3625" y="5610"/>
                    <a:pt x="3445" y="5431"/>
                    <a:pt x="3445" y="5204"/>
                  </a:cubicBezTo>
                  <a:cubicBezTo>
                    <a:pt x="3445" y="4974"/>
                    <a:pt x="3625" y="4795"/>
                    <a:pt x="3851" y="4795"/>
                  </a:cubicBezTo>
                  <a:close/>
                  <a:moveTo>
                    <a:pt x="6160" y="4795"/>
                  </a:moveTo>
                  <a:cubicBezTo>
                    <a:pt x="6387" y="4795"/>
                    <a:pt x="6566" y="4974"/>
                    <a:pt x="6566" y="5204"/>
                  </a:cubicBezTo>
                  <a:cubicBezTo>
                    <a:pt x="6566" y="5431"/>
                    <a:pt x="6387" y="5610"/>
                    <a:pt x="6160" y="5610"/>
                  </a:cubicBezTo>
                  <a:cubicBezTo>
                    <a:pt x="5934" y="5610"/>
                    <a:pt x="5739" y="5431"/>
                    <a:pt x="5739" y="5204"/>
                  </a:cubicBezTo>
                  <a:cubicBezTo>
                    <a:pt x="5739" y="4974"/>
                    <a:pt x="5934" y="4795"/>
                    <a:pt x="6160" y="4795"/>
                  </a:cubicBezTo>
                  <a:close/>
                  <a:moveTo>
                    <a:pt x="2700" y="5887"/>
                  </a:moveTo>
                  <a:cubicBezTo>
                    <a:pt x="2926" y="5887"/>
                    <a:pt x="3121" y="6063"/>
                    <a:pt x="3121" y="6293"/>
                  </a:cubicBezTo>
                  <a:cubicBezTo>
                    <a:pt x="3121" y="6519"/>
                    <a:pt x="2926" y="6714"/>
                    <a:pt x="2700" y="6714"/>
                  </a:cubicBezTo>
                  <a:cubicBezTo>
                    <a:pt x="2485" y="6714"/>
                    <a:pt x="2290" y="6519"/>
                    <a:pt x="2290" y="6293"/>
                  </a:cubicBezTo>
                  <a:cubicBezTo>
                    <a:pt x="2290" y="6063"/>
                    <a:pt x="2485" y="5887"/>
                    <a:pt x="2700" y="5887"/>
                  </a:cubicBezTo>
                  <a:close/>
                  <a:moveTo>
                    <a:pt x="5006" y="5887"/>
                  </a:moveTo>
                  <a:cubicBezTo>
                    <a:pt x="5236" y="5887"/>
                    <a:pt x="5411" y="6063"/>
                    <a:pt x="5411" y="6293"/>
                  </a:cubicBezTo>
                  <a:cubicBezTo>
                    <a:pt x="5411" y="6519"/>
                    <a:pt x="5236" y="6714"/>
                    <a:pt x="5006" y="6714"/>
                  </a:cubicBezTo>
                  <a:cubicBezTo>
                    <a:pt x="4779" y="6714"/>
                    <a:pt x="4600" y="6519"/>
                    <a:pt x="4600" y="6293"/>
                  </a:cubicBezTo>
                  <a:cubicBezTo>
                    <a:pt x="4600" y="6063"/>
                    <a:pt x="4779" y="5887"/>
                    <a:pt x="5006" y="5887"/>
                  </a:cubicBezTo>
                  <a:close/>
                  <a:moveTo>
                    <a:pt x="7299" y="5887"/>
                  </a:moveTo>
                  <a:cubicBezTo>
                    <a:pt x="7526" y="5887"/>
                    <a:pt x="7721" y="6063"/>
                    <a:pt x="7721" y="6293"/>
                  </a:cubicBezTo>
                  <a:cubicBezTo>
                    <a:pt x="7721" y="6519"/>
                    <a:pt x="7526" y="6714"/>
                    <a:pt x="7299" y="6714"/>
                  </a:cubicBezTo>
                  <a:cubicBezTo>
                    <a:pt x="7069" y="6714"/>
                    <a:pt x="6894" y="6519"/>
                    <a:pt x="6894" y="6293"/>
                  </a:cubicBezTo>
                  <a:cubicBezTo>
                    <a:pt x="6894" y="6063"/>
                    <a:pt x="7069" y="5887"/>
                    <a:pt x="7299" y="5887"/>
                  </a:cubicBezTo>
                  <a:close/>
                  <a:moveTo>
                    <a:pt x="3851" y="6975"/>
                  </a:moveTo>
                  <a:cubicBezTo>
                    <a:pt x="4081" y="6975"/>
                    <a:pt x="4260" y="7170"/>
                    <a:pt x="4260" y="7397"/>
                  </a:cubicBezTo>
                  <a:cubicBezTo>
                    <a:pt x="4260" y="7623"/>
                    <a:pt x="4081" y="7802"/>
                    <a:pt x="3851" y="7802"/>
                  </a:cubicBezTo>
                  <a:cubicBezTo>
                    <a:pt x="3625" y="7802"/>
                    <a:pt x="3445" y="7623"/>
                    <a:pt x="3445" y="7397"/>
                  </a:cubicBezTo>
                  <a:cubicBezTo>
                    <a:pt x="3445" y="7170"/>
                    <a:pt x="3625" y="6975"/>
                    <a:pt x="3851" y="6975"/>
                  </a:cubicBezTo>
                  <a:close/>
                  <a:moveTo>
                    <a:pt x="6160" y="6975"/>
                  </a:moveTo>
                  <a:cubicBezTo>
                    <a:pt x="6387" y="6975"/>
                    <a:pt x="6566" y="7170"/>
                    <a:pt x="6566" y="7397"/>
                  </a:cubicBezTo>
                  <a:cubicBezTo>
                    <a:pt x="6566" y="7623"/>
                    <a:pt x="6387" y="7802"/>
                    <a:pt x="6160" y="7802"/>
                  </a:cubicBezTo>
                  <a:cubicBezTo>
                    <a:pt x="5934" y="7802"/>
                    <a:pt x="5739" y="7623"/>
                    <a:pt x="5739" y="7397"/>
                  </a:cubicBezTo>
                  <a:cubicBezTo>
                    <a:pt x="5739" y="7170"/>
                    <a:pt x="5934" y="6975"/>
                    <a:pt x="6160" y="6975"/>
                  </a:cubicBezTo>
                  <a:close/>
                  <a:moveTo>
                    <a:pt x="406" y="0"/>
                  </a:moveTo>
                  <a:cubicBezTo>
                    <a:pt x="180" y="0"/>
                    <a:pt x="0" y="180"/>
                    <a:pt x="0" y="406"/>
                  </a:cubicBezTo>
                  <a:cubicBezTo>
                    <a:pt x="0" y="636"/>
                    <a:pt x="180" y="816"/>
                    <a:pt x="406" y="816"/>
                  </a:cubicBezTo>
                  <a:lnTo>
                    <a:pt x="488" y="816"/>
                  </a:lnTo>
                  <a:lnTo>
                    <a:pt x="652" y="2001"/>
                  </a:lnTo>
                  <a:cubicBezTo>
                    <a:pt x="683" y="2197"/>
                    <a:pt x="863" y="2356"/>
                    <a:pt x="1058" y="2356"/>
                  </a:cubicBezTo>
                  <a:lnTo>
                    <a:pt x="1120" y="2356"/>
                  </a:lnTo>
                  <a:lnTo>
                    <a:pt x="1627" y="8649"/>
                  </a:lnTo>
                  <a:lnTo>
                    <a:pt x="8388" y="8649"/>
                  </a:lnTo>
                  <a:lnTo>
                    <a:pt x="8891" y="2356"/>
                  </a:lnTo>
                  <a:lnTo>
                    <a:pt x="8942" y="2356"/>
                  </a:lnTo>
                  <a:cubicBezTo>
                    <a:pt x="9152" y="2356"/>
                    <a:pt x="9332" y="2197"/>
                    <a:pt x="9348" y="2001"/>
                  </a:cubicBezTo>
                  <a:lnTo>
                    <a:pt x="9527" y="816"/>
                  </a:lnTo>
                  <a:lnTo>
                    <a:pt x="9605" y="816"/>
                  </a:lnTo>
                  <a:cubicBezTo>
                    <a:pt x="9835" y="816"/>
                    <a:pt x="10015" y="636"/>
                    <a:pt x="10015" y="406"/>
                  </a:cubicBezTo>
                  <a:cubicBezTo>
                    <a:pt x="10015" y="180"/>
                    <a:pt x="9835" y="0"/>
                    <a:pt x="9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362875" y="3543075"/>
              <a:ext cx="54825" cy="67700"/>
            </a:xfrm>
            <a:custGeom>
              <a:avLst/>
              <a:gdLst/>
              <a:ahLst/>
              <a:cxnLst/>
              <a:rect l="l" t="t" r="r" b="b"/>
              <a:pathLst>
                <a:path w="2193" h="2708" extrusionOk="0">
                  <a:moveTo>
                    <a:pt x="918" y="1"/>
                  </a:moveTo>
                  <a:cubicBezTo>
                    <a:pt x="803" y="1"/>
                    <a:pt x="694" y="77"/>
                    <a:pt x="667" y="187"/>
                  </a:cubicBezTo>
                  <a:lnTo>
                    <a:pt x="0" y="2707"/>
                  </a:lnTo>
                  <a:lnTo>
                    <a:pt x="1576" y="2707"/>
                  </a:lnTo>
                  <a:lnTo>
                    <a:pt x="2146" y="577"/>
                  </a:lnTo>
                  <a:cubicBezTo>
                    <a:pt x="2192" y="448"/>
                    <a:pt x="2111" y="300"/>
                    <a:pt x="1982" y="269"/>
                  </a:cubicBezTo>
                  <a:lnTo>
                    <a:pt x="975" y="8"/>
                  </a:lnTo>
                  <a:cubicBezTo>
                    <a:pt x="956" y="3"/>
                    <a:pt x="937" y="1"/>
                    <a:pt x="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FAFCDC3-28F7-42DC-BDFC-32C2022A3955}"/>
              </a:ext>
            </a:extLst>
          </p:cNvPr>
          <p:cNvSpPr txBox="1"/>
          <p:nvPr/>
        </p:nvSpPr>
        <p:spPr>
          <a:xfrm>
            <a:off x="3801656" y="23235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“FOODER”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135EC-24B7-456E-9371-2A6CAD8B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96" y="117824"/>
            <a:ext cx="402078" cy="365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4D73B-8184-4A57-A678-09516304C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63" y="145145"/>
            <a:ext cx="584544" cy="311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2D3980-0FCA-463C-BF63-3CF22CF60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815" y="120998"/>
            <a:ext cx="361513" cy="3663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3E1C4E-90BF-4B13-8049-AAB87E871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506" y="120998"/>
            <a:ext cx="348854" cy="3663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7564A8E-EFD3-4889-ADF9-2D55CC2AF224}"/>
              </a:ext>
            </a:extLst>
          </p:cNvPr>
          <p:cNvSpPr txBox="1"/>
          <p:nvPr/>
        </p:nvSpPr>
        <p:spPr>
          <a:xfrm>
            <a:off x="631963" y="3600521"/>
            <a:ext cx="1687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Manajer Proyek: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187981-6E17-4623-AE2A-7990652AF75C}"/>
              </a:ext>
            </a:extLst>
          </p:cNvPr>
          <p:cNvSpPr txBox="1"/>
          <p:nvPr/>
        </p:nvSpPr>
        <p:spPr>
          <a:xfrm>
            <a:off x="1191459" y="404439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Yeni </a:t>
            </a:r>
            <a:r>
              <a:rPr lang="en-US" dirty="0" err="1">
                <a:solidFill>
                  <a:schemeClr val="tx1"/>
                </a:solidFill>
              </a:rPr>
              <a:t>Rokhayati,S,Si,M,Sc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ABBC79-F442-443F-B391-18B02B3923DE}"/>
              </a:ext>
            </a:extLst>
          </p:cNvPr>
          <p:cNvSpPr txBox="1"/>
          <p:nvPr/>
        </p:nvSpPr>
        <p:spPr>
          <a:xfrm>
            <a:off x="5629471" y="36248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Nomor</a:t>
            </a:r>
            <a:r>
              <a:rPr lang="en-US" b="1" dirty="0">
                <a:solidFill>
                  <a:schemeClr val="tx1"/>
                </a:solidFill>
              </a:rPr>
              <a:t> ID: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010C6-7F8F-4275-84B4-FB4206D3AF6C}"/>
              </a:ext>
            </a:extLst>
          </p:cNvPr>
          <p:cNvSpPr txBox="1"/>
          <p:nvPr/>
        </p:nvSpPr>
        <p:spPr>
          <a:xfrm>
            <a:off x="6353885" y="4094263"/>
            <a:ext cx="5077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PBL-IF239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4"/>
          <p:cNvSpPr/>
          <p:nvPr/>
        </p:nvSpPr>
        <p:spPr>
          <a:xfrm>
            <a:off x="6373944" y="1971675"/>
            <a:ext cx="268500" cy="268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4"/>
          <p:cNvSpPr txBox="1">
            <a:spLocks noGrp="1"/>
          </p:cNvSpPr>
          <p:nvPr>
            <p:ph type="title"/>
          </p:nvPr>
        </p:nvSpPr>
        <p:spPr>
          <a:xfrm>
            <a:off x="579063" y="186712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tx1"/>
                </a:solidFill>
              </a:rPr>
              <a:t>TERIMA KASIH!!!</a:t>
            </a:r>
            <a:endParaRPr sz="6600" dirty="0">
              <a:solidFill>
                <a:schemeClr val="tx1"/>
              </a:solidFill>
            </a:endParaRPr>
          </a:p>
        </p:txBody>
      </p:sp>
      <p:sp>
        <p:nvSpPr>
          <p:cNvPr id="928" name="Google Shape;928;p44"/>
          <p:cNvSpPr/>
          <p:nvPr/>
        </p:nvSpPr>
        <p:spPr>
          <a:xfrm>
            <a:off x="731925" y="90942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4"/>
          <p:cNvSpPr/>
          <p:nvPr/>
        </p:nvSpPr>
        <p:spPr>
          <a:xfrm>
            <a:off x="8283063" y="3931375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4"/>
          <p:cNvSpPr/>
          <p:nvPr/>
        </p:nvSpPr>
        <p:spPr>
          <a:xfrm>
            <a:off x="7502050" y="44937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1"/>
          <p:cNvSpPr/>
          <p:nvPr/>
        </p:nvSpPr>
        <p:spPr>
          <a:xfrm>
            <a:off x="2074205" y="1746153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1"/>
          <p:cNvSpPr/>
          <p:nvPr/>
        </p:nvSpPr>
        <p:spPr>
          <a:xfrm>
            <a:off x="2541455" y="3424073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1"/>
          <p:cNvSpPr/>
          <p:nvPr/>
        </p:nvSpPr>
        <p:spPr>
          <a:xfrm>
            <a:off x="5651298" y="1812896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6023298" y="3381370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1"/>
          <p:cNvSpPr txBox="1">
            <a:spLocks noGrp="1"/>
          </p:cNvSpPr>
          <p:nvPr>
            <p:ph type="title"/>
          </p:nvPr>
        </p:nvSpPr>
        <p:spPr>
          <a:xfrm>
            <a:off x="2009692" y="535815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B050"/>
                </a:solidFill>
              </a:rPr>
              <a:t>NAMA ANGGOTA </a:t>
            </a:r>
            <a:endParaRPr sz="4000" dirty="0">
              <a:solidFill>
                <a:srgbClr val="00B050"/>
              </a:solidFill>
            </a:endParaRPr>
          </a:p>
        </p:txBody>
      </p:sp>
      <p:sp>
        <p:nvSpPr>
          <p:cNvPr id="782" name="Google Shape;782;p41"/>
          <p:cNvSpPr txBox="1">
            <a:spLocks noGrp="1"/>
          </p:cNvSpPr>
          <p:nvPr>
            <p:ph type="title" idx="2"/>
          </p:nvPr>
        </p:nvSpPr>
        <p:spPr>
          <a:xfrm>
            <a:off x="1951302" y="1806153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4" name="Google Shape;784;p41"/>
          <p:cNvSpPr txBox="1">
            <a:spLocks noGrp="1"/>
          </p:cNvSpPr>
          <p:nvPr>
            <p:ph type="title" idx="6"/>
          </p:nvPr>
        </p:nvSpPr>
        <p:spPr>
          <a:xfrm>
            <a:off x="5931048" y="3434351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88" name="Google Shape;788;p41"/>
          <p:cNvSpPr txBox="1">
            <a:spLocks noGrp="1"/>
          </p:cNvSpPr>
          <p:nvPr>
            <p:ph type="title" idx="4"/>
          </p:nvPr>
        </p:nvSpPr>
        <p:spPr>
          <a:xfrm>
            <a:off x="2468953" y="3484073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90" name="Google Shape;790;p41"/>
          <p:cNvSpPr txBox="1">
            <a:spLocks noGrp="1"/>
          </p:cNvSpPr>
          <p:nvPr>
            <p:ph type="subTitle" idx="9"/>
          </p:nvPr>
        </p:nvSpPr>
        <p:spPr>
          <a:xfrm>
            <a:off x="1281905" y="2863626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RIZKY RAMADHAN</a:t>
            </a:r>
            <a:endParaRPr dirty="0"/>
          </a:p>
        </p:txBody>
      </p:sp>
      <p:sp>
        <p:nvSpPr>
          <p:cNvPr id="791" name="Google Shape;791;p41"/>
          <p:cNvSpPr txBox="1">
            <a:spLocks noGrp="1"/>
          </p:cNvSpPr>
          <p:nvPr>
            <p:ph type="subTitle" idx="13"/>
          </p:nvPr>
        </p:nvSpPr>
        <p:spPr>
          <a:xfrm>
            <a:off x="1089290" y="4479424"/>
            <a:ext cx="346383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NAFISAH NURUL WAHIDA</a:t>
            </a:r>
            <a:endParaRPr dirty="0"/>
          </a:p>
        </p:txBody>
      </p:sp>
      <p:sp>
        <p:nvSpPr>
          <p:cNvPr id="792" name="Google Shape;792;p41"/>
          <p:cNvSpPr txBox="1">
            <a:spLocks noGrp="1"/>
          </p:cNvSpPr>
          <p:nvPr>
            <p:ph type="subTitle" idx="14"/>
          </p:nvPr>
        </p:nvSpPr>
        <p:spPr>
          <a:xfrm>
            <a:off x="4854180" y="4415960"/>
            <a:ext cx="3084354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ABDUL GHOFUR</a:t>
            </a:r>
            <a:endParaRPr dirty="0"/>
          </a:p>
        </p:txBody>
      </p:sp>
      <p:sp>
        <p:nvSpPr>
          <p:cNvPr id="795" name="Google Shape;795;p41"/>
          <p:cNvSpPr txBox="1">
            <a:spLocks noGrp="1"/>
          </p:cNvSpPr>
          <p:nvPr>
            <p:ph type="title" idx="17"/>
          </p:nvPr>
        </p:nvSpPr>
        <p:spPr>
          <a:xfrm>
            <a:off x="5559048" y="1873482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97" name="Google Shape;797;p41"/>
          <p:cNvSpPr txBox="1">
            <a:spLocks noGrp="1"/>
          </p:cNvSpPr>
          <p:nvPr>
            <p:ph type="title" idx="19"/>
          </p:nvPr>
        </p:nvSpPr>
        <p:spPr>
          <a:xfrm>
            <a:off x="6675048" y="2984573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98" name="Google Shape;798;p41"/>
          <p:cNvSpPr txBox="1">
            <a:spLocks noGrp="1"/>
          </p:cNvSpPr>
          <p:nvPr>
            <p:ph type="subTitle" idx="20"/>
          </p:nvPr>
        </p:nvSpPr>
        <p:spPr>
          <a:xfrm>
            <a:off x="4951248" y="2665677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RYANSYAH</a:t>
            </a:r>
            <a:endParaRPr dirty="0"/>
          </a:p>
        </p:txBody>
      </p:sp>
      <p:grpSp>
        <p:nvGrpSpPr>
          <p:cNvPr id="800" name="Google Shape;800;p41"/>
          <p:cNvGrpSpPr/>
          <p:nvPr/>
        </p:nvGrpSpPr>
        <p:grpSpPr>
          <a:xfrm rot="1261609">
            <a:off x="8119192" y="741115"/>
            <a:ext cx="351145" cy="327996"/>
            <a:chOff x="4166025" y="2933700"/>
            <a:chExt cx="351150" cy="328000"/>
          </a:xfrm>
        </p:grpSpPr>
        <p:sp>
          <p:nvSpPr>
            <p:cNvPr id="801" name="Google Shape;801;p41"/>
            <p:cNvSpPr/>
            <p:nvPr/>
          </p:nvSpPr>
          <p:spPr>
            <a:xfrm>
              <a:off x="4412675" y="3138900"/>
              <a:ext cx="45100" cy="17975"/>
            </a:xfrm>
            <a:custGeom>
              <a:avLst/>
              <a:gdLst/>
              <a:ahLst/>
              <a:cxnLst/>
              <a:rect l="l" t="t" r="r" b="b"/>
              <a:pathLst>
                <a:path w="1804" h="719" extrusionOk="0">
                  <a:moveTo>
                    <a:pt x="1" y="0"/>
                  </a:moveTo>
                  <a:lnTo>
                    <a:pt x="1" y="718"/>
                  </a:lnTo>
                  <a:lnTo>
                    <a:pt x="1803" y="7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4353775" y="3040600"/>
              <a:ext cx="163400" cy="221100"/>
            </a:xfrm>
            <a:custGeom>
              <a:avLst/>
              <a:gdLst/>
              <a:ahLst/>
              <a:cxnLst/>
              <a:rect l="l" t="t" r="r" b="b"/>
              <a:pathLst>
                <a:path w="6536" h="8844" extrusionOk="0">
                  <a:moveTo>
                    <a:pt x="4584" y="3105"/>
                  </a:moveTo>
                  <a:cubicBezTo>
                    <a:pt x="4811" y="3105"/>
                    <a:pt x="4990" y="3285"/>
                    <a:pt x="4990" y="3511"/>
                  </a:cubicBezTo>
                  <a:lnTo>
                    <a:pt x="4990" y="5056"/>
                  </a:lnTo>
                  <a:cubicBezTo>
                    <a:pt x="4990" y="5282"/>
                    <a:pt x="4811" y="5462"/>
                    <a:pt x="4584" y="5462"/>
                  </a:cubicBezTo>
                  <a:lnTo>
                    <a:pt x="1951" y="5462"/>
                  </a:lnTo>
                  <a:cubicBezTo>
                    <a:pt x="1721" y="5462"/>
                    <a:pt x="1526" y="5282"/>
                    <a:pt x="1526" y="5056"/>
                  </a:cubicBezTo>
                  <a:lnTo>
                    <a:pt x="1526" y="3511"/>
                  </a:lnTo>
                  <a:cubicBezTo>
                    <a:pt x="1526" y="3285"/>
                    <a:pt x="1721" y="3105"/>
                    <a:pt x="1951" y="3105"/>
                  </a:cubicBezTo>
                  <a:close/>
                  <a:moveTo>
                    <a:pt x="1089" y="0"/>
                  </a:moveTo>
                  <a:cubicBezTo>
                    <a:pt x="488" y="0"/>
                    <a:pt x="1" y="503"/>
                    <a:pt x="1" y="1104"/>
                  </a:cubicBezTo>
                  <a:lnTo>
                    <a:pt x="1" y="7736"/>
                  </a:lnTo>
                  <a:cubicBezTo>
                    <a:pt x="1" y="8356"/>
                    <a:pt x="488" y="8844"/>
                    <a:pt x="1089" y="8844"/>
                  </a:cubicBezTo>
                  <a:lnTo>
                    <a:pt x="5427" y="8844"/>
                  </a:lnTo>
                  <a:cubicBezTo>
                    <a:pt x="6032" y="8844"/>
                    <a:pt x="6535" y="8356"/>
                    <a:pt x="6535" y="7736"/>
                  </a:cubicBezTo>
                  <a:lnTo>
                    <a:pt x="6535" y="1104"/>
                  </a:lnTo>
                  <a:cubicBezTo>
                    <a:pt x="6535" y="503"/>
                    <a:pt x="6032" y="0"/>
                    <a:pt x="5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4224950" y="3138900"/>
              <a:ext cx="45075" cy="17975"/>
            </a:xfrm>
            <a:custGeom>
              <a:avLst/>
              <a:gdLst/>
              <a:ahLst/>
              <a:cxnLst/>
              <a:rect l="l" t="t" r="r" b="b"/>
              <a:pathLst>
                <a:path w="1803" h="719" extrusionOk="0">
                  <a:moveTo>
                    <a:pt x="0" y="0"/>
                  </a:moveTo>
                  <a:lnTo>
                    <a:pt x="0" y="718"/>
                  </a:lnTo>
                  <a:lnTo>
                    <a:pt x="1803" y="7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4166025" y="3040600"/>
              <a:ext cx="163000" cy="221100"/>
            </a:xfrm>
            <a:custGeom>
              <a:avLst/>
              <a:gdLst/>
              <a:ahLst/>
              <a:cxnLst/>
              <a:rect l="l" t="t" r="r" b="b"/>
              <a:pathLst>
                <a:path w="6520" h="8844" extrusionOk="0">
                  <a:moveTo>
                    <a:pt x="4569" y="3105"/>
                  </a:moveTo>
                  <a:cubicBezTo>
                    <a:pt x="4795" y="3105"/>
                    <a:pt x="4990" y="3285"/>
                    <a:pt x="4990" y="3511"/>
                  </a:cubicBezTo>
                  <a:lnTo>
                    <a:pt x="4990" y="5056"/>
                  </a:lnTo>
                  <a:cubicBezTo>
                    <a:pt x="4990" y="5282"/>
                    <a:pt x="4795" y="5462"/>
                    <a:pt x="4569" y="5462"/>
                  </a:cubicBezTo>
                  <a:lnTo>
                    <a:pt x="1936" y="5462"/>
                  </a:lnTo>
                  <a:cubicBezTo>
                    <a:pt x="1706" y="5462"/>
                    <a:pt x="1526" y="5282"/>
                    <a:pt x="1526" y="5056"/>
                  </a:cubicBezTo>
                  <a:lnTo>
                    <a:pt x="1526" y="3511"/>
                  </a:lnTo>
                  <a:cubicBezTo>
                    <a:pt x="1526" y="3285"/>
                    <a:pt x="1706" y="3105"/>
                    <a:pt x="1936" y="3105"/>
                  </a:cubicBezTo>
                  <a:close/>
                  <a:moveTo>
                    <a:pt x="1089" y="0"/>
                  </a:moveTo>
                  <a:cubicBezTo>
                    <a:pt x="489" y="0"/>
                    <a:pt x="1" y="503"/>
                    <a:pt x="1" y="1104"/>
                  </a:cubicBezTo>
                  <a:lnTo>
                    <a:pt x="1" y="7736"/>
                  </a:lnTo>
                  <a:cubicBezTo>
                    <a:pt x="1" y="8356"/>
                    <a:pt x="489" y="8844"/>
                    <a:pt x="1089" y="8844"/>
                  </a:cubicBezTo>
                  <a:lnTo>
                    <a:pt x="5427" y="8844"/>
                  </a:lnTo>
                  <a:cubicBezTo>
                    <a:pt x="6032" y="8844"/>
                    <a:pt x="6520" y="8356"/>
                    <a:pt x="6520" y="7736"/>
                  </a:cubicBezTo>
                  <a:lnTo>
                    <a:pt x="6520" y="1104"/>
                  </a:lnTo>
                  <a:cubicBezTo>
                    <a:pt x="6520" y="503"/>
                    <a:pt x="6032" y="0"/>
                    <a:pt x="5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4381000" y="2933700"/>
              <a:ext cx="108475" cy="86625"/>
            </a:xfrm>
            <a:custGeom>
              <a:avLst/>
              <a:gdLst/>
              <a:ahLst/>
              <a:cxnLst/>
              <a:rect l="l" t="t" r="r" b="b"/>
              <a:pathLst>
                <a:path w="4339" h="3465" extrusionOk="0">
                  <a:moveTo>
                    <a:pt x="1951" y="0"/>
                  </a:moveTo>
                  <a:cubicBezTo>
                    <a:pt x="1756" y="0"/>
                    <a:pt x="1592" y="149"/>
                    <a:pt x="1545" y="344"/>
                  </a:cubicBezTo>
                  <a:lnTo>
                    <a:pt x="1170" y="2197"/>
                  </a:lnTo>
                  <a:lnTo>
                    <a:pt x="421" y="2197"/>
                  </a:lnTo>
                  <a:cubicBezTo>
                    <a:pt x="195" y="2197"/>
                    <a:pt x="0" y="2392"/>
                    <a:pt x="0" y="2618"/>
                  </a:cubicBezTo>
                  <a:lnTo>
                    <a:pt x="0" y="3465"/>
                  </a:lnTo>
                  <a:lnTo>
                    <a:pt x="4338" y="3465"/>
                  </a:lnTo>
                  <a:lnTo>
                    <a:pt x="4338" y="2618"/>
                  </a:lnTo>
                  <a:cubicBezTo>
                    <a:pt x="4338" y="2392"/>
                    <a:pt x="4163" y="2197"/>
                    <a:pt x="3932" y="2197"/>
                  </a:cubicBezTo>
                  <a:lnTo>
                    <a:pt x="3168" y="2197"/>
                  </a:lnTo>
                  <a:lnTo>
                    <a:pt x="2797" y="344"/>
                  </a:lnTo>
                  <a:cubicBezTo>
                    <a:pt x="2762" y="149"/>
                    <a:pt x="2583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4193250" y="2933700"/>
              <a:ext cx="108475" cy="86625"/>
            </a:xfrm>
            <a:custGeom>
              <a:avLst/>
              <a:gdLst/>
              <a:ahLst/>
              <a:cxnLst/>
              <a:rect l="l" t="t" r="r" b="b"/>
              <a:pathLst>
                <a:path w="4339" h="3465" extrusionOk="0">
                  <a:moveTo>
                    <a:pt x="1951" y="0"/>
                  </a:moveTo>
                  <a:cubicBezTo>
                    <a:pt x="1756" y="0"/>
                    <a:pt x="1576" y="149"/>
                    <a:pt x="1545" y="344"/>
                  </a:cubicBezTo>
                  <a:lnTo>
                    <a:pt x="1171" y="2197"/>
                  </a:lnTo>
                  <a:lnTo>
                    <a:pt x="406" y="2197"/>
                  </a:lnTo>
                  <a:cubicBezTo>
                    <a:pt x="180" y="2197"/>
                    <a:pt x="0" y="2392"/>
                    <a:pt x="0" y="2618"/>
                  </a:cubicBezTo>
                  <a:lnTo>
                    <a:pt x="0" y="3465"/>
                  </a:lnTo>
                  <a:lnTo>
                    <a:pt x="4338" y="3465"/>
                  </a:lnTo>
                  <a:lnTo>
                    <a:pt x="4338" y="2618"/>
                  </a:lnTo>
                  <a:cubicBezTo>
                    <a:pt x="4338" y="2392"/>
                    <a:pt x="4143" y="2197"/>
                    <a:pt x="3917" y="2197"/>
                  </a:cubicBezTo>
                  <a:lnTo>
                    <a:pt x="3168" y="2197"/>
                  </a:lnTo>
                  <a:lnTo>
                    <a:pt x="2797" y="344"/>
                  </a:lnTo>
                  <a:cubicBezTo>
                    <a:pt x="2747" y="149"/>
                    <a:pt x="2583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1"/>
          <p:cNvSpPr/>
          <p:nvPr/>
        </p:nvSpPr>
        <p:spPr>
          <a:xfrm>
            <a:off x="837900" y="88720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6"/>
          <p:cNvSpPr txBox="1">
            <a:spLocks noGrp="1"/>
          </p:cNvSpPr>
          <p:nvPr>
            <p:ph type="title"/>
          </p:nvPr>
        </p:nvSpPr>
        <p:spPr>
          <a:xfrm>
            <a:off x="2859225" y="401268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</a:rPr>
              <a:t>Deskripsi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Umum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991" name="Google Shape;991;p46"/>
          <p:cNvSpPr txBox="1">
            <a:spLocks noGrp="1"/>
          </p:cNvSpPr>
          <p:nvPr>
            <p:ph type="subTitle" idx="1"/>
          </p:nvPr>
        </p:nvSpPr>
        <p:spPr>
          <a:xfrm>
            <a:off x="355692" y="1730175"/>
            <a:ext cx="5007066" cy="2032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5B595B"/>
              </a:buClr>
              <a:buSzPts val="1100"/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platform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aman</a:t>
            </a:r>
            <a:r>
              <a:rPr lang="en-US" dirty="0"/>
              <a:t>.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mengiklankan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terkini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terpercaya</a:t>
            </a:r>
            <a:r>
              <a:rPr lang="en-US" dirty="0"/>
              <a:t>, dan </a:t>
            </a:r>
            <a:r>
              <a:rPr lang="en-US" dirty="0" err="1"/>
              <a:t>melindungi</a:t>
            </a:r>
            <a:r>
              <a:rPr lang="en-US" dirty="0"/>
              <a:t> data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penipuan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92" name="Google Shape;992;p46"/>
          <p:cNvSpPr/>
          <p:nvPr/>
        </p:nvSpPr>
        <p:spPr>
          <a:xfrm flipH="1">
            <a:off x="7547625" y="3494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46"/>
          <p:cNvGrpSpPr/>
          <p:nvPr/>
        </p:nvGrpSpPr>
        <p:grpSpPr>
          <a:xfrm rot="-1834538">
            <a:off x="5946917" y="4074066"/>
            <a:ext cx="351142" cy="328016"/>
            <a:chOff x="4647925" y="2933700"/>
            <a:chExt cx="351125" cy="328000"/>
          </a:xfrm>
        </p:grpSpPr>
        <p:sp>
          <p:nvSpPr>
            <p:cNvPr id="994" name="Google Shape;994;p46"/>
            <p:cNvSpPr/>
            <p:nvPr/>
          </p:nvSpPr>
          <p:spPr>
            <a:xfrm>
              <a:off x="4725950" y="3103875"/>
              <a:ext cx="273100" cy="157825"/>
            </a:xfrm>
            <a:custGeom>
              <a:avLst/>
              <a:gdLst/>
              <a:ahLst/>
              <a:cxnLst/>
              <a:rect l="l" t="t" r="r" b="b"/>
              <a:pathLst>
                <a:path w="10924" h="6313" extrusionOk="0">
                  <a:moveTo>
                    <a:pt x="5462" y="1760"/>
                  </a:moveTo>
                  <a:cubicBezTo>
                    <a:pt x="6960" y="1760"/>
                    <a:pt x="8310" y="2720"/>
                    <a:pt x="8926" y="4199"/>
                  </a:cubicBezTo>
                  <a:cubicBezTo>
                    <a:pt x="9008" y="4409"/>
                    <a:pt x="8911" y="4655"/>
                    <a:pt x="8700" y="4733"/>
                  </a:cubicBezTo>
                  <a:cubicBezTo>
                    <a:pt x="8646" y="4757"/>
                    <a:pt x="8591" y="4769"/>
                    <a:pt x="8536" y="4769"/>
                  </a:cubicBezTo>
                  <a:cubicBezTo>
                    <a:pt x="8374" y="4769"/>
                    <a:pt x="8223" y="4668"/>
                    <a:pt x="8162" y="4522"/>
                  </a:cubicBezTo>
                  <a:cubicBezTo>
                    <a:pt x="7674" y="3336"/>
                    <a:pt x="6617" y="2572"/>
                    <a:pt x="5462" y="2572"/>
                  </a:cubicBezTo>
                  <a:cubicBezTo>
                    <a:pt x="4311" y="2572"/>
                    <a:pt x="3254" y="3336"/>
                    <a:pt x="2782" y="4522"/>
                  </a:cubicBezTo>
                  <a:cubicBezTo>
                    <a:pt x="2710" y="4677"/>
                    <a:pt x="2569" y="4771"/>
                    <a:pt x="2414" y="4771"/>
                  </a:cubicBezTo>
                  <a:cubicBezTo>
                    <a:pt x="2358" y="4771"/>
                    <a:pt x="2300" y="4759"/>
                    <a:pt x="2244" y="4733"/>
                  </a:cubicBezTo>
                  <a:cubicBezTo>
                    <a:pt x="2033" y="4655"/>
                    <a:pt x="1920" y="4409"/>
                    <a:pt x="2017" y="4199"/>
                  </a:cubicBezTo>
                  <a:cubicBezTo>
                    <a:pt x="2618" y="2720"/>
                    <a:pt x="3983" y="1760"/>
                    <a:pt x="5462" y="1760"/>
                  </a:cubicBezTo>
                  <a:close/>
                  <a:moveTo>
                    <a:pt x="5469" y="1"/>
                  </a:moveTo>
                  <a:cubicBezTo>
                    <a:pt x="5163" y="1"/>
                    <a:pt x="4853" y="94"/>
                    <a:pt x="4584" y="282"/>
                  </a:cubicBezTo>
                  <a:cubicBezTo>
                    <a:pt x="4438" y="237"/>
                    <a:pt x="4290" y="215"/>
                    <a:pt x="4143" y="215"/>
                  </a:cubicBezTo>
                  <a:cubicBezTo>
                    <a:pt x="3653" y="215"/>
                    <a:pt x="3183" y="456"/>
                    <a:pt x="2895" y="883"/>
                  </a:cubicBezTo>
                  <a:cubicBezTo>
                    <a:pt x="2874" y="882"/>
                    <a:pt x="2852" y="881"/>
                    <a:pt x="2831" y="881"/>
                  </a:cubicBezTo>
                  <a:cubicBezTo>
                    <a:pt x="2109" y="881"/>
                    <a:pt x="1494" y="1391"/>
                    <a:pt x="1350" y="2100"/>
                  </a:cubicBezTo>
                  <a:cubicBezTo>
                    <a:pt x="734" y="2361"/>
                    <a:pt x="359" y="3028"/>
                    <a:pt x="457" y="3711"/>
                  </a:cubicBezTo>
                  <a:cubicBezTo>
                    <a:pt x="180" y="4003"/>
                    <a:pt x="0" y="4394"/>
                    <a:pt x="0" y="4799"/>
                  </a:cubicBezTo>
                  <a:cubicBezTo>
                    <a:pt x="0" y="5630"/>
                    <a:pt x="683" y="6313"/>
                    <a:pt x="1514" y="6313"/>
                  </a:cubicBezTo>
                  <a:lnTo>
                    <a:pt x="9414" y="6313"/>
                  </a:lnTo>
                  <a:cubicBezTo>
                    <a:pt x="10241" y="6313"/>
                    <a:pt x="10924" y="5630"/>
                    <a:pt x="10924" y="4799"/>
                  </a:cubicBezTo>
                  <a:cubicBezTo>
                    <a:pt x="10924" y="4394"/>
                    <a:pt x="10764" y="4003"/>
                    <a:pt x="10471" y="3711"/>
                  </a:cubicBezTo>
                  <a:cubicBezTo>
                    <a:pt x="10584" y="3028"/>
                    <a:pt x="10194" y="2361"/>
                    <a:pt x="9578" y="2100"/>
                  </a:cubicBezTo>
                  <a:cubicBezTo>
                    <a:pt x="9449" y="1406"/>
                    <a:pt x="8833" y="881"/>
                    <a:pt x="8096" y="881"/>
                  </a:cubicBezTo>
                  <a:cubicBezTo>
                    <a:pt x="8075" y="881"/>
                    <a:pt x="8054" y="882"/>
                    <a:pt x="8033" y="883"/>
                  </a:cubicBezTo>
                  <a:cubicBezTo>
                    <a:pt x="7743" y="454"/>
                    <a:pt x="7269" y="221"/>
                    <a:pt x="6774" y="221"/>
                  </a:cubicBezTo>
                  <a:cubicBezTo>
                    <a:pt x="6630" y="221"/>
                    <a:pt x="6483" y="241"/>
                    <a:pt x="6340" y="282"/>
                  </a:cubicBezTo>
                  <a:cubicBezTo>
                    <a:pt x="6080" y="94"/>
                    <a:pt x="5776" y="1"/>
                    <a:pt x="5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4647925" y="2933700"/>
              <a:ext cx="273100" cy="157725"/>
            </a:xfrm>
            <a:custGeom>
              <a:avLst/>
              <a:gdLst/>
              <a:ahLst/>
              <a:cxnLst/>
              <a:rect l="l" t="t" r="r" b="b"/>
              <a:pathLst>
                <a:path w="10924" h="6309" extrusionOk="0">
                  <a:moveTo>
                    <a:pt x="5462" y="1756"/>
                  </a:moveTo>
                  <a:cubicBezTo>
                    <a:pt x="6944" y="1756"/>
                    <a:pt x="8310" y="2716"/>
                    <a:pt x="8911" y="4210"/>
                  </a:cubicBezTo>
                  <a:cubicBezTo>
                    <a:pt x="9008" y="4420"/>
                    <a:pt x="8895" y="4666"/>
                    <a:pt x="8680" y="4748"/>
                  </a:cubicBezTo>
                  <a:cubicBezTo>
                    <a:pt x="8630" y="4768"/>
                    <a:pt x="8579" y="4777"/>
                    <a:pt x="8529" y="4777"/>
                  </a:cubicBezTo>
                  <a:cubicBezTo>
                    <a:pt x="8369" y="4777"/>
                    <a:pt x="8220" y="4681"/>
                    <a:pt x="8146" y="4518"/>
                  </a:cubicBezTo>
                  <a:cubicBezTo>
                    <a:pt x="7674" y="3348"/>
                    <a:pt x="6617" y="2587"/>
                    <a:pt x="5462" y="2587"/>
                  </a:cubicBezTo>
                  <a:cubicBezTo>
                    <a:pt x="4311" y="2587"/>
                    <a:pt x="3254" y="3348"/>
                    <a:pt x="2766" y="4518"/>
                  </a:cubicBezTo>
                  <a:cubicBezTo>
                    <a:pt x="2704" y="4681"/>
                    <a:pt x="2546" y="4777"/>
                    <a:pt x="2382" y="4777"/>
                  </a:cubicBezTo>
                  <a:cubicBezTo>
                    <a:pt x="2330" y="4777"/>
                    <a:pt x="2278" y="4768"/>
                    <a:pt x="2228" y="4748"/>
                  </a:cubicBezTo>
                  <a:cubicBezTo>
                    <a:pt x="2017" y="4666"/>
                    <a:pt x="1920" y="4420"/>
                    <a:pt x="2002" y="4210"/>
                  </a:cubicBezTo>
                  <a:cubicBezTo>
                    <a:pt x="2618" y="2716"/>
                    <a:pt x="3968" y="1756"/>
                    <a:pt x="5462" y="1756"/>
                  </a:cubicBezTo>
                  <a:close/>
                  <a:moveTo>
                    <a:pt x="5464" y="0"/>
                  </a:moveTo>
                  <a:cubicBezTo>
                    <a:pt x="5155" y="0"/>
                    <a:pt x="4846" y="98"/>
                    <a:pt x="4584" y="293"/>
                  </a:cubicBezTo>
                  <a:cubicBezTo>
                    <a:pt x="4434" y="247"/>
                    <a:pt x="4281" y="224"/>
                    <a:pt x="4130" y="224"/>
                  </a:cubicBezTo>
                  <a:cubicBezTo>
                    <a:pt x="3645" y="224"/>
                    <a:pt x="3181" y="456"/>
                    <a:pt x="2895" y="878"/>
                  </a:cubicBezTo>
                  <a:cubicBezTo>
                    <a:pt x="2874" y="877"/>
                    <a:pt x="2853" y="877"/>
                    <a:pt x="2833" y="877"/>
                  </a:cubicBezTo>
                  <a:cubicBezTo>
                    <a:pt x="2110" y="877"/>
                    <a:pt x="1479" y="1401"/>
                    <a:pt x="1350" y="2099"/>
                  </a:cubicBezTo>
                  <a:cubicBezTo>
                    <a:pt x="734" y="2372"/>
                    <a:pt x="344" y="3024"/>
                    <a:pt x="457" y="3722"/>
                  </a:cubicBezTo>
                  <a:cubicBezTo>
                    <a:pt x="164" y="3999"/>
                    <a:pt x="0" y="4389"/>
                    <a:pt x="0" y="4795"/>
                  </a:cubicBezTo>
                  <a:cubicBezTo>
                    <a:pt x="0" y="5641"/>
                    <a:pt x="683" y="6309"/>
                    <a:pt x="1514" y="6309"/>
                  </a:cubicBezTo>
                  <a:lnTo>
                    <a:pt x="9414" y="6309"/>
                  </a:lnTo>
                  <a:cubicBezTo>
                    <a:pt x="10241" y="6309"/>
                    <a:pt x="10924" y="5641"/>
                    <a:pt x="10924" y="4795"/>
                  </a:cubicBezTo>
                  <a:cubicBezTo>
                    <a:pt x="10924" y="4389"/>
                    <a:pt x="10748" y="3999"/>
                    <a:pt x="10455" y="3722"/>
                  </a:cubicBezTo>
                  <a:cubicBezTo>
                    <a:pt x="10569" y="3024"/>
                    <a:pt x="10194" y="2372"/>
                    <a:pt x="9578" y="2099"/>
                  </a:cubicBezTo>
                  <a:cubicBezTo>
                    <a:pt x="9434" y="1401"/>
                    <a:pt x="8814" y="877"/>
                    <a:pt x="8095" y="877"/>
                  </a:cubicBezTo>
                  <a:cubicBezTo>
                    <a:pt x="8074" y="877"/>
                    <a:pt x="8054" y="877"/>
                    <a:pt x="8033" y="878"/>
                  </a:cubicBezTo>
                  <a:cubicBezTo>
                    <a:pt x="7747" y="456"/>
                    <a:pt x="7283" y="224"/>
                    <a:pt x="6797" y="224"/>
                  </a:cubicBezTo>
                  <a:cubicBezTo>
                    <a:pt x="6645" y="224"/>
                    <a:pt x="6491" y="247"/>
                    <a:pt x="6340" y="293"/>
                  </a:cubicBezTo>
                  <a:cubicBezTo>
                    <a:pt x="6080" y="98"/>
                    <a:pt x="5772" y="0"/>
                    <a:pt x="5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 rot="1652541">
            <a:off x="8357583" y="529683"/>
            <a:ext cx="308797" cy="351317"/>
            <a:chOff x="5014800" y="238125"/>
            <a:chExt cx="731500" cy="832225"/>
          </a:xfrm>
        </p:grpSpPr>
        <p:sp>
          <p:nvSpPr>
            <p:cNvPr id="997" name="Google Shape;997;p46"/>
            <p:cNvSpPr/>
            <p:nvPr/>
          </p:nvSpPr>
          <p:spPr>
            <a:xfrm>
              <a:off x="5207825" y="996800"/>
              <a:ext cx="345450" cy="73550"/>
            </a:xfrm>
            <a:custGeom>
              <a:avLst/>
              <a:gdLst/>
              <a:ahLst/>
              <a:cxnLst/>
              <a:rect l="l" t="t" r="r" b="b"/>
              <a:pathLst>
                <a:path w="13818" h="2942" extrusionOk="0">
                  <a:moveTo>
                    <a:pt x="1642" y="0"/>
                  </a:moveTo>
                  <a:lnTo>
                    <a:pt x="375" y="1283"/>
                  </a:lnTo>
                  <a:cubicBezTo>
                    <a:pt x="82" y="1560"/>
                    <a:pt x="0" y="1986"/>
                    <a:pt x="164" y="2341"/>
                  </a:cubicBezTo>
                  <a:cubicBezTo>
                    <a:pt x="308" y="2715"/>
                    <a:pt x="667" y="2941"/>
                    <a:pt x="1057" y="2941"/>
                  </a:cubicBezTo>
                  <a:lnTo>
                    <a:pt x="12761" y="2941"/>
                  </a:lnTo>
                  <a:cubicBezTo>
                    <a:pt x="13151" y="2941"/>
                    <a:pt x="13510" y="2715"/>
                    <a:pt x="13654" y="2341"/>
                  </a:cubicBezTo>
                  <a:cubicBezTo>
                    <a:pt x="13818" y="1986"/>
                    <a:pt x="13736" y="1560"/>
                    <a:pt x="13443" y="1283"/>
                  </a:cubicBezTo>
                  <a:lnTo>
                    <a:pt x="12176" y="0"/>
                  </a:lnTo>
                  <a:cubicBezTo>
                    <a:pt x="10533" y="636"/>
                    <a:pt x="8762" y="991"/>
                    <a:pt x="6909" y="991"/>
                  </a:cubicBezTo>
                  <a:cubicBezTo>
                    <a:pt x="5056" y="991"/>
                    <a:pt x="3285" y="636"/>
                    <a:pt x="1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014800" y="581125"/>
              <a:ext cx="438900" cy="97550"/>
            </a:xfrm>
            <a:custGeom>
              <a:avLst/>
              <a:gdLst/>
              <a:ahLst/>
              <a:cxnLst/>
              <a:rect l="l" t="t" r="r" b="b"/>
              <a:pathLst>
                <a:path w="17556" h="3902" extrusionOk="0">
                  <a:moveTo>
                    <a:pt x="1951" y="0"/>
                  </a:moveTo>
                  <a:cubicBezTo>
                    <a:pt x="878" y="0"/>
                    <a:pt x="1" y="878"/>
                    <a:pt x="1" y="1951"/>
                  </a:cubicBezTo>
                  <a:lnTo>
                    <a:pt x="1" y="2926"/>
                  </a:lnTo>
                  <a:cubicBezTo>
                    <a:pt x="1" y="3461"/>
                    <a:pt x="438" y="3901"/>
                    <a:pt x="976" y="3901"/>
                  </a:cubicBezTo>
                  <a:lnTo>
                    <a:pt x="17556" y="3901"/>
                  </a:lnTo>
                  <a:lnTo>
                    <a:pt x="17556" y="976"/>
                  </a:lnTo>
                  <a:cubicBezTo>
                    <a:pt x="17556" y="437"/>
                    <a:pt x="17115" y="0"/>
                    <a:pt x="16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599975" y="581125"/>
              <a:ext cx="146325" cy="97550"/>
            </a:xfrm>
            <a:custGeom>
              <a:avLst/>
              <a:gdLst/>
              <a:ahLst/>
              <a:cxnLst/>
              <a:rect l="l" t="t" r="r" b="b"/>
              <a:pathLst>
                <a:path w="5853" h="3902" extrusionOk="0">
                  <a:moveTo>
                    <a:pt x="976" y="0"/>
                  </a:moveTo>
                  <a:cubicBezTo>
                    <a:pt x="437" y="0"/>
                    <a:pt x="1" y="437"/>
                    <a:pt x="1" y="976"/>
                  </a:cubicBezTo>
                  <a:lnTo>
                    <a:pt x="1" y="3901"/>
                  </a:lnTo>
                  <a:lnTo>
                    <a:pt x="4877" y="3901"/>
                  </a:lnTo>
                  <a:cubicBezTo>
                    <a:pt x="5411" y="3901"/>
                    <a:pt x="5852" y="3461"/>
                    <a:pt x="5852" y="2926"/>
                  </a:cubicBezTo>
                  <a:lnTo>
                    <a:pt x="5852" y="1951"/>
                  </a:lnTo>
                  <a:cubicBezTo>
                    <a:pt x="5852" y="878"/>
                    <a:pt x="4974" y="0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072550" y="727425"/>
              <a:ext cx="616000" cy="245400"/>
            </a:xfrm>
            <a:custGeom>
              <a:avLst/>
              <a:gdLst/>
              <a:ahLst/>
              <a:cxnLst/>
              <a:rect l="l" t="t" r="r" b="b"/>
              <a:pathLst>
                <a:path w="24640" h="9816" extrusionOk="0">
                  <a:moveTo>
                    <a:pt x="0" y="0"/>
                  </a:moveTo>
                  <a:cubicBezTo>
                    <a:pt x="1315" y="5590"/>
                    <a:pt x="6340" y="9815"/>
                    <a:pt x="12320" y="9815"/>
                  </a:cubicBezTo>
                  <a:cubicBezTo>
                    <a:pt x="18300" y="9815"/>
                    <a:pt x="23325" y="5590"/>
                    <a:pt x="24640" y="0"/>
                  </a:cubicBezTo>
                  <a:lnTo>
                    <a:pt x="20918" y="0"/>
                  </a:lnTo>
                  <a:cubicBezTo>
                    <a:pt x="20512" y="1135"/>
                    <a:pt x="19440" y="1951"/>
                    <a:pt x="18172" y="1951"/>
                  </a:cubicBezTo>
                  <a:cubicBezTo>
                    <a:pt x="16904" y="1951"/>
                    <a:pt x="15831" y="1135"/>
                    <a:pt x="1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567900" y="238125"/>
              <a:ext cx="132075" cy="112550"/>
            </a:xfrm>
            <a:custGeom>
              <a:avLst/>
              <a:gdLst/>
              <a:ahLst/>
              <a:cxnLst/>
              <a:rect l="l" t="t" r="r" b="b"/>
              <a:pathLst>
                <a:path w="5283" h="4502" extrusionOk="0">
                  <a:moveTo>
                    <a:pt x="4209" y="0"/>
                  </a:moveTo>
                  <a:cubicBezTo>
                    <a:pt x="3962" y="0"/>
                    <a:pt x="3714" y="98"/>
                    <a:pt x="3527" y="293"/>
                  </a:cubicBezTo>
                  <a:lnTo>
                    <a:pt x="0" y="3870"/>
                  </a:lnTo>
                  <a:cubicBezTo>
                    <a:pt x="16" y="3932"/>
                    <a:pt x="31" y="3983"/>
                    <a:pt x="47" y="4049"/>
                  </a:cubicBezTo>
                  <a:cubicBezTo>
                    <a:pt x="780" y="4112"/>
                    <a:pt x="1479" y="4260"/>
                    <a:pt x="2130" y="4502"/>
                  </a:cubicBezTo>
                  <a:lnTo>
                    <a:pt x="4892" y="1674"/>
                  </a:lnTo>
                  <a:cubicBezTo>
                    <a:pt x="5282" y="1283"/>
                    <a:pt x="5282" y="667"/>
                    <a:pt x="4892" y="293"/>
                  </a:cubicBezTo>
                  <a:cubicBezTo>
                    <a:pt x="4705" y="98"/>
                    <a:pt x="4457" y="0"/>
                    <a:pt x="4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5242350" y="238125"/>
              <a:ext cx="276400" cy="202000"/>
            </a:xfrm>
            <a:custGeom>
              <a:avLst/>
              <a:gdLst/>
              <a:ahLst/>
              <a:cxnLst/>
              <a:rect l="l" t="t" r="r" b="b"/>
              <a:pathLst>
                <a:path w="11056" h="8080" extrusionOk="0">
                  <a:moveTo>
                    <a:pt x="5528" y="0"/>
                  </a:moveTo>
                  <a:cubicBezTo>
                    <a:pt x="2942" y="0"/>
                    <a:pt x="765" y="1771"/>
                    <a:pt x="0" y="4096"/>
                  </a:cubicBezTo>
                  <a:cubicBezTo>
                    <a:pt x="2391" y="4502"/>
                    <a:pt x="4404" y="6000"/>
                    <a:pt x="5528" y="8079"/>
                  </a:cubicBezTo>
                  <a:cubicBezTo>
                    <a:pt x="6648" y="6000"/>
                    <a:pt x="8664" y="4502"/>
                    <a:pt x="11056" y="4096"/>
                  </a:cubicBezTo>
                  <a:cubicBezTo>
                    <a:pt x="10291" y="1771"/>
                    <a:pt x="8111" y="0"/>
                    <a:pt x="5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5404925" y="386075"/>
              <a:ext cx="292600" cy="341375"/>
            </a:xfrm>
            <a:custGeom>
              <a:avLst/>
              <a:gdLst/>
              <a:ahLst/>
              <a:cxnLst/>
              <a:rect l="l" t="t" r="r" b="b"/>
              <a:pathLst>
                <a:path w="11704" h="13655" extrusionOk="0">
                  <a:moveTo>
                    <a:pt x="5852" y="0"/>
                  </a:moveTo>
                  <a:cubicBezTo>
                    <a:pt x="2618" y="0"/>
                    <a:pt x="0" y="2618"/>
                    <a:pt x="0" y="5852"/>
                  </a:cubicBezTo>
                  <a:lnTo>
                    <a:pt x="976" y="5852"/>
                  </a:lnTo>
                  <a:cubicBezTo>
                    <a:pt x="2583" y="5852"/>
                    <a:pt x="3901" y="7166"/>
                    <a:pt x="3901" y="8778"/>
                  </a:cubicBezTo>
                  <a:lnTo>
                    <a:pt x="3901" y="12679"/>
                  </a:lnTo>
                  <a:cubicBezTo>
                    <a:pt x="3901" y="13213"/>
                    <a:pt x="4338" y="13654"/>
                    <a:pt x="4877" y="13654"/>
                  </a:cubicBezTo>
                  <a:cubicBezTo>
                    <a:pt x="5411" y="13654"/>
                    <a:pt x="5852" y="13213"/>
                    <a:pt x="5852" y="12679"/>
                  </a:cubicBezTo>
                  <a:lnTo>
                    <a:pt x="5852" y="8778"/>
                  </a:lnTo>
                  <a:cubicBezTo>
                    <a:pt x="5852" y="7166"/>
                    <a:pt x="7167" y="5852"/>
                    <a:pt x="8778" y="5852"/>
                  </a:cubicBezTo>
                  <a:lnTo>
                    <a:pt x="11704" y="5852"/>
                  </a:lnTo>
                  <a:cubicBezTo>
                    <a:pt x="11704" y="2618"/>
                    <a:pt x="9086" y="0"/>
                    <a:pt x="5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5063575" y="386075"/>
              <a:ext cx="292600" cy="146300"/>
            </a:xfrm>
            <a:custGeom>
              <a:avLst/>
              <a:gdLst/>
              <a:ahLst/>
              <a:cxnLst/>
              <a:rect l="l" t="t" r="r" b="b"/>
              <a:pathLst>
                <a:path w="11704" h="5852" extrusionOk="0">
                  <a:moveTo>
                    <a:pt x="5852" y="0"/>
                  </a:moveTo>
                  <a:cubicBezTo>
                    <a:pt x="2618" y="0"/>
                    <a:pt x="0" y="2618"/>
                    <a:pt x="0" y="5852"/>
                  </a:cubicBezTo>
                  <a:lnTo>
                    <a:pt x="11704" y="5852"/>
                  </a:lnTo>
                  <a:cubicBezTo>
                    <a:pt x="11704" y="2618"/>
                    <a:pt x="9086" y="0"/>
                    <a:pt x="5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51D0C6A-2574-4891-B302-E58E2108CE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72203" y="1512144"/>
            <a:ext cx="3137562" cy="1836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2"/>
          <p:cNvSpPr txBox="1">
            <a:spLocks noGrp="1"/>
          </p:cNvSpPr>
          <p:nvPr>
            <p:ph type="title"/>
          </p:nvPr>
        </p:nvSpPr>
        <p:spPr>
          <a:xfrm>
            <a:off x="2549854" y="391090"/>
            <a:ext cx="4199921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</a:rPr>
              <a:t>Kebutuhan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Fungsional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830" name="Google Shape;830;p42"/>
          <p:cNvSpPr/>
          <p:nvPr/>
        </p:nvSpPr>
        <p:spPr>
          <a:xfrm>
            <a:off x="6479775" y="400837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2"/>
          <p:cNvSpPr/>
          <p:nvPr/>
        </p:nvSpPr>
        <p:spPr>
          <a:xfrm>
            <a:off x="1535575" y="39498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2"/>
          <p:cNvSpPr/>
          <p:nvPr/>
        </p:nvSpPr>
        <p:spPr>
          <a:xfrm>
            <a:off x="7041700" y="203805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42"/>
          <p:cNvGrpSpPr/>
          <p:nvPr/>
        </p:nvGrpSpPr>
        <p:grpSpPr>
          <a:xfrm rot="1366501">
            <a:off x="633885" y="4662675"/>
            <a:ext cx="307864" cy="351113"/>
            <a:chOff x="3680075" y="4212600"/>
            <a:chExt cx="307875" cy="351125"/>
          </a:xfrm>
        </p:grpSpPr>
        <p:sp>
          <p:nvSpPr>
            <p:cNvPr id="834" name="Google Shape;834;p42"/>
            <p:cNvSpPr/>
            <p:nvPr/>
          </p:nvSpPr>
          <p:spPr>
            <a:xfrm>
              <a:off x="3784025" y="4457200"/>
              <a:ext cx="99975" cy="32100"/>
            </a:xfrm>
            <a:custGeom>
              <a:avLst/>
              <a:gdLst/>
              <a:ahLst/>
              <a:cxnLst/>
              <a:rect l="l" t="t" r="r" b="b"/>
              <a:pathLst>
                <a:path w="3999" h="1284" extrusionOk="0">
                  <a:moveTo>
                    <a:pt x="0" y="0"/>
                  </a:moveTo>
                  <a:lnTo>
                    <a:pt x="0" y="1284"/>
                  </a:lnTo>
                  <a:cubicBezTo>
                    <a:pt x="666" y="1094"/>
                    <a:pt x="1327" y="997"/>
                    <a:pt x="1996" y="997"/>
                  </a:cubicBezTo>
                  <a:cubicBezTo>
                    <a:pt x="2652" y="997"/>
                    <a:pt x="3315" y="1091"/>
                    <a:pt x="3999" y="1284"/>
                  </a:cubicBezTo>
                  <a:lnTo>
                    <a:pt x="3999" y="0"/>
                  </a:lnTo>
                  <a:cubicBezTo>
                    <a:pt x="3343" y="189"/>
                    <a:pt x="2682" y="287"/>
                    <a:pt x="2010" y="287"/>
                  </a:cubicBezTo>
                  <a:cubicBezTo>
                    <a:pt x="1352" y="287"/>
                    <a:pt x="684" y="19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3680075" y="4339600"/>
              <a:ext cx="307875" cy="224125"/>
            </a:xfrm>
            <a:custGeom>
              <a:avLst/>
              <a:gdLst/>
              <a:ahLst/>
              <a:cxnLst/>
              <a:rect l="l" t="t" r="r" b="b"/>
              <a:pathLst>
                <a:path w="12315" h="8965" extrusionOk="0">
                  <a:moveTo>
                    <a:pt x="8581" y="3727"/>
                  </a:moveTo>
                  <a:cubicBezTo>
                    <a:pt x="8799" y="3727"/>
                    <a:pt x="8988" y="3900"/>
                    <a:pt x="8988" y="4135"/>
                  </a:cubicBezTo>
                  <a:lnTo>
                    <a:pt x="8988" y="6557"/>
                  </a:lnTo>
                  <a:cubicBezTo>
                    <a:pt x="8988" y="6792"/>
                    <a:pt x="8799" y="6964"/>
                    <a:pt x="8581" y="6964"/>
                  </a:cubicBezTo>
                  <a:cubicBezTo>
                    <a:pt x="8528" y="6964"/>
                    <a:pt x="8473" y="6954"/>
                    <a:pt x="8418" y="6932"/>
                  </a:cubicBezTo>
                  <a:cubicBezTo>
                    <a:pt x="8418" y="6932"/>
                    <a:pt x="7392" y="6526"/>
                    <a:pt x="6159" y="6526"/>
                  </a:cubicBezTo>
                  <a:cubicBezTo>
                    <a:pt x="4938" y="6526"/>
                    <a:pt x="3916" y="6932"/>
                    <a:pt x="3897" y="6932"/>
                  </a:cubicBezTo>
                  <a:cubicBezTo>
                    <a:pt x="3846" y="6954"/>
                    <a:pt x="3793" y="6964"/>
                    <a:pt x="3742" y="6964"/>
                  </a:cubicBezTo>
                  <a:cubicBezTo>
                    <a:pt x="3530" y="6964"/>
                    <a:pt x="3331" y="6792"/>
                    <a:pt x="3331" y="6557"/>
                  </a:cubicBezTo>
                  <a:lnTo>
                    <a:pt x="3331" y="4135"/>
                  </a:lnTo>
                  <a:cubicBezTo>
                    <a:pt x="3331" y="3900"/>
                    <a:pt x="3530" y="3727"/>
                    <a:pt x="3742" y="3727"/>
                  </a:cubicBezTo>
                  <a:cubicBezTo>
                    <a:pt x="3793" y="3727"/>
                    <a:pt x="3846" y="3738"/>
                    <a:pt x="3897" y="3760"/>
                  </a:cubicBezTo>
                  <a:cubicBezTo>
                    <a:pt x="3916" y="3760"/>
                    <a:pt x="4938" y="4166"/>
                    <a:pt x="6159" y="4166"/>
                  </a:cubicBezTo>
                  <a:cubicBezTo>
                    <a:pt x="7392" y="4166"/>
                    <a:pt x="8418" y="3760"/>
                    <a:pt x="8418" y="3760"/>
                  </a:cubicBezTo>
                  <a:cubicBezTo>
                    <a:pt x="8473" y="3738"/>
                    <a:pt x="8528" y="3727"/>
                    <a:pt x="8581" y="3727"/>
                  </a:cubicBezTo>
                  <a:close/>
                  <a:moveTo>
                    <a:pt x="457" y="1"/>
                  </a:moveTo>
                  <a:cubicBezTo>
                    <a:pt x="200" y="1"/>
                    <a:pt x="0" y="228"/>
                    <a:pt x="46" y="495"/>
                  </a:cubicBezTo>
                  <a:lnTo>
                    <a:pt x="1591" y="8637"/>
                  </a:lnTo>
                  <a:cubicBezTo>
                    <a:pt x="1622" y="8832"/>
                    <a:pt x="1802" y="8964"/>
                    <a:pt x="1997" y="8964"/>
                  </a:cubicBezTo>
                  <a:lnTo>
                    <a:pt x="10334" y="8964"/>
                  </a:lnTo>
                  <a:cubicBezTo>
                    <a:pt x="10529" y="8964"/>
                    <a:pt x="10693" y="8832"/>
                    <a:pt x="10743" y="8637"/>
                  </a:cubicBezTo>
                  <a:lnTo>
                    <a:pt x="12269" y="495"/>
                  </a:lnTo>
                  <a:cubicBezTo>
                    <a:pt x="12315" y="228"/>
                    <a:pt x="12115" y="1"/>
                    <a:pt x="11869" y="1"/>
                  </a:cubicBezTo>
                  <a:cubicBezTo>
                    <a:pt x="11846" y="1"/>
                    <a:pt x="11821" y="3"/>
                    <a:pt x="11797" y="7"/>
                  </a:cubicBezTo>
                  <a:lnTo>
                    <a:pt x="9163" y="460"/>
                  </a:lnTo>
                  <a:cubicBezTo>
                    <a:pt x="9019" y="479"/>
                    <a:pt x="8890" y="592"/>
                    <a:pt x="8840" y="737"/>
                  </a:cubicBezTo>
                  <a:cubicBezTo>
                    <a:pt x="8824" y="819"/>
                    <a:pt x="8223" y="2640"/>
                    <a:pt x="6159" y="2640"/>
                  </a:cubicBezTo>
                  <a:cubicBezTo>
                    <a:pt x="4092" y="2640"/>
                    <a:pt x="3507" y="819"/>
                    <a:pt x="3491" y="737"/>
                  </a:cubicBezTo>
                  <a:cubicBezTo>
                    <a:pt x="3444" y="592"/>
                    <a:pt x="3312" y="479"/>
                    <a:pt x="3167" y="460"/>
                  </a:cubicBezTo>
                  <a:lnTo>
                    <a:pt x="534" y="7"/>
                  </a:lnTo>
                  <a:cubicBezTo>
                    <a:pt x="508" y="3"/>
                    <a:pt x="482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3795025" y="4229950"/>
              <a:ext cx="28800" cy="154125"/>
            </a:xfrm>
            <a:custGeom>
              <a:avLst/>
              <a:gdLst/>
              <a:ahLst/>
              <a:cxnLst/>
              <a:rect l="l" t="t" r="r" b="b"/>
              <a:pathLst>
                <a:path w="1152" h="6165" extrusionOk="0">
                  <a:moveTo>
                    <a:pt x="417" y="1"/>
                  </a:moveTo>
                  <a:cubicBezTo>
                    <a:pt x="205" y="1"/>
                    <a:pt x="1" y="170"/>
                    <a:pt x="1" y="410"/>
                  </a:cubicBezTo>
                  <a:lnTo>
                    <a:pt x="1" y="5466"/>
                  </a:lnTo>
                  <a:cubicBezTo>
                    <a:pt x="309" y="5856"/>
                    <a:pt x="684" y="6082"/>
                    <a:pt x="1152" y="6164"/>
                  </a:cubicBezTo>
                  <a:lnTo>
                    <a:pt x="1152" y="621"/>
                  </a:lnTo>
                  <a:cubicBezTo>
                    <a:pt x="1152" y="492"/>
                    <a:pt x="1089" y="359"/>
                    <a:pt x="976" y="281"/>
                  </a:cubicBezTo>
                  <a:lnTo>
                    <a:pt x="633" y="67"/>
                  </a:lnTo>
                  <a:cubicBezTo>
                    <a:pt x="565" y="21"/>
                    <a:pt x="49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844575" y="4212600"/>
              <a:ext cx="28900" cy="171475"/>
            </a:xfrm>
            <a:custGeom>
              <a:avLst/>
              <a:gdLst/>
              <a:ahLst/>
              <a:cxnLst/>
              <a:rect l="l" t="t" r="r" b="b"/>
              <a:pathLst>
                <a:path w="1156" h="6859" extrusionOk="0">
                  <a:moveTo>
                    <a:pt x="730" y="1"/>
                  </a:moveTo>
                  <a:cubicBezTo>
                    <a:pt x="648" y="1"/>
                    <a:pt x="564" y="25"/>
                    <a:pt x="488" y="78"/>
                  </a:cubicBezTo>
                  <a:lnTo>
                    <a:pt x="165" y="339"/>
                  </a:lnTo>
                  <a:cubicBezTo>
                    <a:pt x="48" y="406"/>
                    <a:pt x="1" y="535"/>
                    <a:pt x="1" y="663"/>
                  </a:cubicBezTo>
                  <a:lnTo>
                    <a:pt x="1" y="6858"/>
                  </a:lnTo>
                  <a:cubicBezTo>
                    <a:pt x="438" y="6776"/>
                    <a:pt x="828" y="6566"/>
                    <a:pt x="1156" y="6160"/>
                  </a:cubicBezTo>
                  <a:lnTo>
                    <a:pt x="1156" y="421"/>
                  </a:lnTo>
                  <a:cubicBezTo>
                    <a:pt x="1156" y="172"/>
                    <a:pt x="949" y="1"/>
                    <a:pt x="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3893725" y="4235375"/>
              <a:ext cx="28900" cy="100325"/>
            </a:xfrm>
            <a:custGeom>
              <a:avLst/>
              <a:gdLst/>
              <a:ahLst/>
              <a:cxnLst/>
              <a:rect l="l" t="t" r="r" b="b"/>
              <a:pathLst>
                <a:path w="1156" h="4013" extrusionOk="0">
                  <a:moveTo>
                    <a:pt x="428" y="0"/>
                  </a:moveTo>
                  <a:cubicBezTo>
                    <a:pt x="394" y="0"/>
                    <a:pt x="359" y="5"/>
                    <a:pt x="325" y="14"/>
                  </a:cubicBezTo>
                  <a:cubicBezTo>
                    <a:pt x="130" y="45"/>
                    <a:pt x="1" y="224"/>
                    <a:pt x="1" y="404"/>
                  </a:cubicBezTo>
                  <a:lnTo>
                    <a:pt x="1" y="4012"/>
                  </a:lnTo>
                  <a:cubicBezTo>
                    <a:pt x="149" y="3915"/>
                    <a:pt x="309" y="3848"/>
                    <a:pt x="473" y="3817"/>
                  </a:cubicBezTo>
                  <a:lnTo>
                    <a:pt x="1156" y="3704"/>
                  </a:lnTo>
                  <a:lnTo>
                    <a:pt x="1156" y="1071"/>
                  </a:lnTo>
                  <a:cubicBezTo>
                    <a:pt x="1156" y="1005"/>
                    <a:pt x="1140" y="942"/>
                    <a:pt x="1105" y="876"/>
                  </a:cubicBezTo>
                  <a:lnTo>
                    <a:pt x="781" y="224"/>
                  </a:lnTo>
                  <a:cubicBezTo>
                    <a:pt x="715" y="79"/>
                    <a:pt x="575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3943275" y="4268125"/>
              <a:ext cx="28900" cy="56150"/>
            </a:xfrm>
            <a:custGeom>
              <a:avLst/>
              <a:gdLst/>
              <a:ahLst/>
              <a:cxnLst/>
              <a:rect l="l" t="t" r="r" b="b"/>
              <a:pathLst>
                <a:path w="1156" h="2246" extrusionOk="0">
                  <a:moveTo>
                    <a:pt x="735" y="1"/>
                  </a:moveTo>
                  <a:cubicBezTo>
                    <a:pt x="658" y="1"/>
                    <a:pt x="579" y="22"/>
                    <a:pt x="508" y="69"/>
                  </a:cubicBezTo>
                  <a:lnTo>
                    <a:pt x="180" y="295"/>
                  </a:lnTo>
                  <a:cubicBezTo>
                    <a:pt x="67" y="362"/>
                    <a:pt x="1" y="490"/>
                    <a:pt x="1" y="639"/>
                  </a:cubicBezTo>
                  <a:lnTo>
                    <a:pt x="1" y="2246"/>
                  </a:lnTo>
                  <a:lnTo>
                    <a:pt x="1155" y="2051"/>
                  </a:lnTo>
                  <a:lnTo>
                    <a:pt x="1155" y="412"/>
                  </a:lnTo>
                  <a:cubicBezTo>
                    <a:pt x="1155" y="170"/>
                    <a:pt x="951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3745775" y="4240925"/>
              <a:ext cx="28525" cy="94775"/>
            </a:xfrm>
            <a:custGeom>
              <a:avLst/>
              <a:gdLst/>
              <a:ahLst/>
              <a:cxnLst/>
              <a:rect l="l" t="t" r="r" b="b"/>
              <a:pathLst>
                <a:path w="1141" h="3791" extrusionOk="0">
                  <a:moveTo>
                    <a:pt x="410" y="0"/>
                  </a:moveTo>
                  <a:cubicBezTo>
                    <a:pt x="196" y="0"/>
                    <a:pt x="1" y="169"/>
                    <a:pt x="1" y="408"/>
                  </a:cubicBezTo>
                  <a:lnTo>
                    <a:pt x="1" y="3482"/>
                  </a:lnTo>
                  <a:lnTo>
                    <a:pt x="668" y="3595"/>
                  </a:lnTo>
                  <a:cubicBezTo>
                    <a:pt x="847" y="3626"/>
                    <a:pt x="1011" y="3693"/>
                    <a:pt x="1140" y="3790"/>
                  </a:cubicBezTo>
                  <a:lnTo>
                    <a:pt x="1140" y="623"/>
                  </a:lnTo>
                  <a:cubicBezTo>
                    <a:pt x="1140" y="490"/>
                    <a:pt x="1074" y="361"/>
                    <a:pt x="961" y="279"/>
                  </a:cubicBezTo>
                  <a:lnTo>
                    <a:pt x="637" y="69"/>
                  </a:lnTo>
                  <a:cubicBezTo>
                    <a:pt x="564" y="22"/>
                    <a:pt x="486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96250" y="4262875"/>
              <a:ext cx="28875" cy="61400"/>
            </a:xfrm>
            <a:custGeom>
              <a:avLst/>
              <a:gdLst/>
              <a:ahLst/>
              <a:cxnLst/>
              <a:rect l="l" t="t" r="r" b="b"/>
              <a:pathLst>
                <a:path w="1155" h="2456" extrusionOk="0">
                  <a:moveTo>
                    <a:pt x="739" y="0"/>
                  </a:moveTo>
                  <a:cubicBezTo>
                    <a:pt x="664" y="0"/>
                    <a:pt x="588" y="21"/>
                    <a:pt x="519" y="68"/>
                  </a:cubicBezTo>
                  <a:lnTo>
                    <a:pt x="180" y="279"/>
                  </a:lnTo>
                  <a:cubicBezTo>
                    <a:pt x="66" y="361"/>
                    <a:pt x="0" y="490"/>
                    <a:pt x="0" y="622"/>
                  </a:cubicBezTo>
                  <a:lnTo>
                    <a:pt x="0" y="2261"/>
                  </a:lnTo>
                  <a:lnTo>
                    <a:pt x="1155" y="2456"/>
                  </a:lnTo>
                  <a:lnTo>
                    <a:pt x="1155" y="408"/>
                  </a:lnTo>
                  <a:cubicBezTo>
                    <a:pt x="1155" y="169"/>
                    <a:pt x="951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42"/>
          <p:cNvSpPr/>
          <p:nvPr/>
        </p:nvSpPr>
        <p:spPr>
          <a:xfrm>
            <a:off x="2033363" y="3343175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2"/>
          <p:cNvSpPr/>
          <p:nvPr/>
        </p:nvSpPr>
        <p:spPr>
          <a:xfrm>
            <a:off x="7934850" y="12858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4" name="Google Shape;844;p42"/>
          <p:cNvGrpSpPr/>
          <p:nvPr/>
        </p:nvGrpSpPr>
        <p:grpSpPr>
          <a:xfrm rot="1755230">
            <a:off x="8029280" y="540851"/>
            <a:ext cx="351140" cy="317388"/>
            <a:chOff x="3658500" y="2938975"/>
            <a:chExt cx="351125" cy="317375"/>
          </a:xfrm>
        </p:grpSpPr>
        <p:sp>
          <p:nvSpPr>
            <p:cNvPr id="845" name="Google Shape;845;p42"/>
            <p:cNvSpPr/>
            <p:nvPr/>
          </p:nvSpPr>
          <p:spPr>
            <a:xfrm>
              <a:off x="3708050" y="3190500"/>
              <a:ext cx="65850" cy="65850"/>
            </a:xfrm>
            <a:custGeom>
              <a:avLst/>
              <a:gdLst/>
              <a:ahLst/>
              <a:cxnLst/>
              <a:rect l="l" t="t" r="r" b="b"/>
              <a:pathLst>
                <a:path w="2634" h="2634" extrusionOk="0">
                  <a:moveTo>
                    <a:pt x="1315" y="0"/>
                  </a:moveTo>
                  <a:cubicBezTo>
                    <a:pt x="585" y="0"/>
                    <a:pt x="0" y="585"/>
                    <a:pt x="0" y="1319"/>
                  </a:cubicBezTo>
                  <a:cubicBezTo>
                    <a:pt x="0" y="2048"/>
                    <a:pt x="585" y="2633"/>
                    <a:pt x="1315" y="2633"/>
                  </a:cubicBezTo>
                  <a:cubicBezTo>
                    <a:pt x="2048" y="2633"/>
                    <a:pt x="2633" y="2048"/>
                    <a:pt x="2633" y="1319"/>
                  </a:cubicBezTo>
                  <a:cubicBezTo>
                    <a:pt x="2633" y="585"/>
                    <a:pt x="2048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3901450" y="3190500"/>
              <a:ext cx="65850" cy="65850"/>
            </a:xfrm>
            <a:custGeom>
              <a:avLst/>
              <a:gdLst/>
              <a:ahLst/>
              <a:cxnLst/>
              <a:rect l="l" t="t" r="r" b="b"/>
              <a:pathLst>
                <a:path w="2634" h="2634" extrusionOk="0">
                  <a:moveTo>
                    <a:pt x="1319" y="0"/>
                  </a:moveTo>
                  <a:cubicBezTo>
                    <a:pt x="585" y="0"/>
                    <a:pt x="0" y="585"/>
                    <a:pt x="0" y="1319"/>
                  </a:cubicBezTo>
                  <a:cubicBezTo>
                    <a:pt x="0" y="2048"/>
                    <a:pt x="585" y="2633"/>
                    <a:pt x="1319" y="2633"/>
                  </a:cubicBezTo>
                  <a:cubicBezTo>
                    <a:pt x="2033" y="2633"/>
                    <a:pt x="2633" y="2048"/>
                    <a:pt x="2633" y="1319"/>
                  </a:cubicBezTo>
                  <a:cubicBezTo>
                    <a:pt x="2633" y="585"/>
                    <a:pt x="2033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3723850" y="2938975"/>
              <a:ext cx="112175" cy="44775"/>
            </a:xfrm>
            <a:custGeom>
              <a:avLst/>
              <a:gdLst/>
              <a:ahLst/>
              <a:cxnLst/>
              <a:rect l="l" t="t" r="r" b="b"/>
              <a:pathLst>
                <a:path w="4487" h="1791" extrusionOk="0">
                  <a:moveTo>
                    <a:pt x="277" y="0"/>
                  </a:moveTo>
                  <a:cubicBezTo>
                    <a:pt x="117" y="0"/>
                    <a:pt x="0" y="113"/>
                    <a:pt x="0" y="277"/>
                  </a:cubicBezTo>
                  <a:lnTo>
                    <a:pt x="0" y="1514"/>
                  </a:lnTo>
                  <a:cubicBezTo>
                    <a:pt x="0" y="1658"/>
                    <a:pt x="117" y="1791"/>
                    <a:pt x="277" y="1791"/>
                  </a:cubicBezTo>
                  <a:lnTo>
                    <a:pt x="4229" y="1791"/>
                  </a:lnTo>
                  <a:cubicBezTo>
                    <a:pt x="4373" y="1791"/>
                    <a:pt x="4486" y="1658"/>
                    <a:pt x="4486" y="1514"/>
                  </a:cubicBezTo>
                  <a:lnTo>
                    <a:pt x="4486" y="277"/>
                  </a:lnTo>
                  <a:cubicBezTo>
                    <a:pt x="4486" y="113"/>
                    <a:pt x="4373" y="0"/>
                    <a:pt x="4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3949825" y="3071500"/>
              <a:ext cx="54425" cy="54850"/>
            </a:xfrm>
            <a:custGeom>
              <a:avLst/>
              <a:gdLst/>
              <a:ahLst/>
              <a:cxnLst/>
              <a:rect l="l" t="t" r="r" b="b"/>
              <a:pathLst>
                <a:path w="2177" h="2194" extrusionOk="0">
                  <a:moveTo>
                    <a:pt x="0" y="1"/>
                  </a:moveTo>
                  <a:lnTo>
                    <a:pt x="0" y="2193"/>
                  </a:lnTo>
                  <a:lnTo>
                    <a:pt x="2177" y="2193"/>
                  </a:lnTo>
                  <a:lnTo>
                    <a:pt x="519" y="145"/>
                  </a:lnTo>
                  <a:cubicBezTo>
                    <a:pt x="441" y="48"/>
                    <a:pt x="324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3724325" y="3062525"/>
              <a:ext cx="111300" cy="30950"/>
            </a:xfrm>
            <a:custGeom>
              <a:avLst/>
              <a:gdLst/>
              <a:ahLst/>
              <a:cxnLst/>
              <a:rect l="l" t="t" r="r" b="b"/>
              <a:pathLst>
                <a:path w="4452" h="1238" extrusionOk="0">
                  <a:moveTo>
                    <a:pt x="1347" y="1"/>
                  </a:moveTo>
                  <a:cubicBezTo>
                    <a:pt x="1073" y="143"/>
                    <a:pt x="769" y="219"/>
                    <a:pt x="457" y="219"/>
                  </a:cubicBezTo>
                  <a:cubicBezTo>
                    <a:pt x="306" y="219"/>
                    <a:pt x="153" y="201"/>
                    <a:pt x="1" y="165"/>
                  </a:cubicBezTo>
                  <a:lnTo>
                    <a:pt x="1" y="1237"/>
                  </a:lnTo>
                  <a:lnTo>
                    <a:pt x="4452" y="1237"/>
                  </a:lnTo>
                  <a:lnTo>
                    <a:pt x="4452" y="165"/>
                  </a:lnTo>
                  <a:cubicBezTo>
                    <a:pt x="4310" y="196"/>
                    <a:pt x="4163" y="212"/>
                    <a:pt x="4014" y="212"/>
                  </a:cubicBezTo>
                  <a:cubicBezTo>
                    <a:pt x="3705" y="212"/>
                    <a:pt x="3389" y="143"/>
                    <a:pt x="3102" y="1"/>
                  </a:cubicBezTo>
                  <a:cubicBezTo>
                    <a:pt x="2829" y="145"/>
                    <a:pt x="2536" y="211"/>
                    <a:pt x="2224" y="211"/>
                  </a:cubicBezTo>
                  <a:cubicBezTo>
                    <a:pt x="1916" y="211"/>
                    <a:pt x="1624" y="145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3672250" y="3063700"/>
              <a:ext cx="208550" cy="68300"/>
            </a:xfrm>
            <a:custGeom>
              <a:avLst/>
              <a:gdLst/>
              <a:ahLst/>
              <a:cxnLst/>
              <a:rect l="l" t="t" r="r" b="b"/>
              <a:pathLst>
                <a:path w="8342" h="2732" extrusionOk="0">
                  <a:moveTo>
                    <a:pt x="0" y="1"/>
                  </a:moveTo>
                  <a:lnTo>
                    <a:pt x="0" y="2731"/>
                  </a:lnTo>
                  <a:cubicBezTo>
                    <a:pt x="51" y="2716"/>
                    <a:pt x="98" y="2716"/>
                    <a:pt x="133" y="2716"/>
                  </a:cubicBezTo>
                  <a:lnTo>
                    <a:pt x="8341" y="2716"/>
                  </a:lnTo>
                  <a:lnTo>
                    <a:pt x="8341" y="98"/>
                  </a:lnTo>
                  <a:cubicBezTo>
                    <a:pt x="8177" y="149"/>
                    <a:pt x="7998" y="164"/>
                    <a:pt x="7818" y="164"/>
                  </a:cubicBezTo>
                  <a:cubicBezTo>
                    <a:pt x="7658" y="164"/>
                    <a:pt x="7510" y="149"/>
                    <a:pt x="7350" y="118"/>
                  </a:cubicBezTo>
                  <a:lnTo>
                    <a:pt x="7350" y="1596"/>
                  </a:lnTo>
                  <a:cubicBezTo>
                    <a:pt x="7350" y="1822"/>
                    <a:pt x="7171" y="2002"/>
                    <a:pt x="6941" y="2002"/>
                  </a:cubicBezTo>
                  <a:lnTo>
                    <a:pt x="1674" y="2002"/>
                  </a:lnTo>
                  <a:cubicBezTo>
                    <a:pt x="1448" y="2002"/>
                    <a:pt x="1268" y="1822"/>
                    <a:pt x="1268" y="1596"/>
                  </a:cubicBezTo>
                  <a:lnTo>
                    <a:pt x="1268" y="118"/>
                  </a:lnTo>
                  <a:cubicBezTo>
                    <a:pt x="1116" y="153"/>
                    <a:pt x="961" y="171"/>
                    <a:pt x="806" y="171"/>
                  </a:cubicBezTo>
                  <a:cubicBezTo>
                    <a:pt x="533" y="171"/>
                    <a:pt x="259" y="11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3658500" y="3152350"/>
              <a:ext cx="222300" cy="71125"/>
            </a:xfrm>
            <a:custGeom>
              <a:avLst/>
              <a:gdLst/>
              <a:ahLst/>
              <a:cxnLst/>
              <a:rect l="l" t="t" r="r" b="b"/>
              <a:pathLst>
                <a:path w="8892" h="2845" extrusionOk="0">
                  <a:moveTo>
                    <a:pt x="422" y="1"/>
                  </a:moveTo>
                  <a:cubicBezTo>
                    <a:pt x="195" y="1"/>
                    <a:pt x="0" y="180"/>
                    <a:pt x="0" y="406"/>
                  </a:cubicBezTo>
                  <a:lnTo>
                    <a:pt x="0" y="2439"/>
                  </a:lnTo>
                  <a:cubicBezTo>
                    <a:pt x="0" y="2665"/>
                    <a:pt x="195" y="2845"/>
                    <a:pt x="422" y="2845"/>
                  </a:cubicBezTo>
                  <a:lnTo>
                    <a:pt x="1151" y="2845"/>
                  </a:lnTo>
                  <a:cubicBezTo>
                    <a:pt x="1151" y="1674"/>
                    <a:pt x="2111" y="715"/>
                    <a:pt x="3297" y="715"/>
                  </a:cubicBezTo>
                  <a:cubicBezTo>
                    <a:pt x="4467" y="715"/>
                    <a:pt x="5427" y="1674"/>
                    <a:pt x="5427" y="2845"/>
                  </a:cubicBezTo>
                  <a:lnTo>
                    <a:pt x="8891" y="2845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3663375" y="2965000"/>
              <a:ext cx="233225" cy="82175"/>
            </a:xfrm>
            <a:custGeom>
              <a:avLst/>
              <a:gdLst/>
              <a:ahLst/>
              <a:cxnLst/>
              <a:rect l="l" t="t" r="r" b="b"/>
              <a:pathLst>
                <a:path w="9329" h="3287" extrusionOk="0">
                  <a:moveTo>
                    <a:pt x="274" y="1"/>
                  </a:moveTo>
                  <a:cubicBezTo>
                    <a:pt x="129" y="1"/>
                    <a:pt x="0" y="129"/>
                    <a:pt x="0" y="278"/>
                  </a:cubicBezTo>
                  <a:lnTo>
                    <a:pt x="0" y="2115"/>
                  </a:lnTo>
                  <a:cubicBezTo>
                    <a:pt x="0" y="2747"/>
                    <a:pt x="504" y="3266"/>
                    <a:pt x="1120" y="3285"/>
                  </a:cubicBezTo>
                  <a:cubicBezTo>
                    <a:pt x="1137" y="3286"/>
                    <a:pt x="1153" y="3286"/>
                    <a:pt x="1169" y="3286"/>
                  </a:cubicBezTo>
                  <a:cubicBezTo>
                    <a:pt x="1523" y="3286"/>
                    <a:pt x="1828" y="3126"/>
                    <a:pt x="2029" y="2876"/>
                  </a:cubicBezTo>
                  <a:cubicBezTo>
                    <a:pt x="2244" y="3137"/>
                    <a:pt x="2552" y="3285"/>
                    <a:pt x="2907" y="3285"/>
                  </a:cubicBezTo>
                  <a:cubicBezTo>
                    <a:pt x="3266" y="3285"/>
                    <a:pt x="3574" y="3137"/>
                    <a:pt x="3785" y="2876"/>
                  </a:cubicBezTo>
                  <a:cubicBezTo>
                    <a:pt x="3999" y="3137"/>
                    <a:pt x="4307" y="3285"/>
                    <a:pt x="4662" y="3285"/>
                  </a:cubicBezTo>
                  <a:cubicBezTo>
                    <a:pt x="5021" y="3285"/>
                    <a:pt x="5329" y="3137"/>
                    <a:pt x="5540" y="2876"/>
                  </a:cubicBezTo>
                  <a:cubicBezTo>
                    <a:pt x="5755" y="3137"/>
                    <a:pt x="6063" y="3285"/>
                    <a:pt x="6418" y="3285"/>
                  </a:cubicBezTo>
                  <a:cubicBezTo>
                    <a:pt x="6777" y="3285"/>
                    <a:pt x="7085" y="3137"/>
                    <a:pt x="7296" y="2876"/>
                  </a:cubicBezTo>
                  <a:cubicBezTo>
                    <a:pt x="7501" y="3126"/>
                    <a:pt x="7806" y="3286"/>
                    <a:pt x="8159" y="3286"/>
                  </a:cubicBezTo>
                  <a:cubicBezTo>
                    <a:pt x="8176" y="3286"/>
                    <a:pt x="8192" y="3286"/>
                    <a:pt x="8208" y="3285"/>
                  </a:cubicBezTo>
                  <a:cubicBezTo>
                    <a:pt x="8825" y="3266"/>
                    <a:pt x="9328" y="2747"/>
                    <a:pt x="9328" y="2115"/>
                  </a:cubicBezTo>
                  <a:lnTo>
                    <a:pt x="9328" y="278"/>
                  </a:lnTo>
                  <a:cubicBezTo>
                    <a:pt x="9328" y="129"/>
                    <a:pt x="9199" y="1"/>
                    <a:pt x="9051" y="1"/>
                  </a:cubicBezTo>
                  <a:lnTo>
                    <a:pt x="7736" y="1"/>
                  </a:lnTo>
                  <a:lnTo>
                    <a:pt x="7736" y="683"/>
                  </a:lnTo>
                  <a:cubicBezTo>
                    <a:pt x="7736" y="1171"/>
                    <a:pt x="7346" y="1561"/>
                    <a:pt x="6859" y="1561"/>
                  </a:cubicBezTo>
                  <a:lnTo>
                    <a:pt x="2470" y="1561"/>
                  </a:lnTo>
                  <a:cubicBezTo>
                    <a:pt x="1982" y="1561"/>
                    <a:pt x="1592" y="1171"/>
                    <a:pt x="1592" y="683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3901450" y="3071500"/>
              <a:ext cx="108175" cy="151975"/>
            </a:xfrm>
            <a:custGeom>
              <a:avLst/>
              <a:gdLst/>
              <a:ahLst/>
              <a:cxnLst/>
              <a:rect l="l" t="t" r="r" b="b"/>
              <a:pathLst>
                <a:path w="4327" h="6079" extrusionOk="0">
                  <a:moveTo>
                    <a:pt x="0" y="1"/>
                  </a:moveTo>
                  <a:lnTo>
                    <a:pt x="0" y="4405"/>
                  </a:lnTo>
                  <a:cubicBezTo>
                    <a:pt x="359" y="4112"/>
                    <a:pt x="815" y="3949"/>
                    <a:pt x="1319" y="3949"/>
                  </a:cubicBezTo>
                  <a:cubicBezTo>
                    <a:pt x="2489" y="3949"/>
                    <a:pt x="3449" y="4908"/>
                    <a:pt x="3449" y="6079"/>
                  </a:cubicBezTo>
                  <a:lnTo>
                    <a:pt x="3917" y="6079"/>
                  </a:lnTo>
                  <a:cubicBezTo>
                    <a:pt x="4147" y="6079"/>
                    <a:pt x="4326" y="5899"/>
                    <a:pt x="4326" y="5673"/>
                  </a:cubicBezTo>
                  <a:lnTo>
                    <a:pt x="4326" y="4549"/>
                  </a:lnTo>
                  <a:lnTo>
                    <a:pt x="3788" y="4549"/>
                  </a:lnTo>
                  <a:cubicBezTo>
                    <a:pt x="3562" y="4549"/>
                    <a:pt x="3367" y="4354"/>
                    <a:pt x="3367" y="4128"/>
                  </a:cubicBezTo>
                  <a:cubicBezTo>
                    <a:pt x="3367" y="3902"/>
                    <a:pt x="3562" y="3722"/>
                    <a:pt x="3788" y="3722"/>
                  </a:cubicBezTo>
                  <a:lnTo>
                    <a:pt x="4326" y="3722"/>
                  </a:lnTo>
                  <a:lnTo>
                    <a:pt x="4326" y="3005"/>
                  </a:lnTo>
                  <a:lnTo>
                    <a:pt x="1529" y="3005"/>
                  </a:lnTo>
                  <a:cubicBezTo>
                    <a:pt x="1303" y="3005"/>
                    <a:pt x="1124" y="2829"/>
                    <a:pt x="1124" y="2599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42"/>
          <p:cNvGrpSpPr/>
          <p:nvPr/>
        </p:nvGrpSpPr>
        <p:grpSpPr>
          <a:xfrm rot="-1473039">
            <a:off x="1827194" y="70846"/>
            <a:ext cx="1302857" cy="829267"/>
            <a:chOff x="2132927" y="3065113"/>
            <a:chExt cx="1302848" cy="829262"/>
          </a:xfrm>
        </p:grpSpPr>
        <p:sp>
          <p:nvSpPr>
            <p:cNvPr id="855" name="Google Shape;855;p42"/>
            <p:cNvSpPr/>
            <p:nvPr/>
          </p:nvSpPr>
          <p:spPr>
            <a:xfrm>
              <a:off x="3260200" y="3850475"/>
              <a:ext cx="43900" cy="43900"/>
            </a:xfrm>
            <a:custGeom>
              <a:avLst/>
              <a:gdLst/>
              <a:ahLst/>
              <a:cxnLst/>
              <a:rect l="l" t="t" r="r" b="b"/>
              <a:pathLst>
                <a:path w="1756" h="1756" extrusionOk="0">
                  <a:moveTo>
                    <a:pt x="878" y="0"/>
                  </a:moveTo>
                  <a:cubicBezTo>
                    <a:pt x="390" y="0"/>
                    <a:pt x="0" y="390"/>
                    <a:pt x="0" y="878"/>
                  </a:cubicBezTo>
                  <a:cubicBezTo>
                    <a:pt x="0" y="1350"/>
                    <a:pt x="390" y="1756"/>
                    <a:pt x="878" y="1756"/>
                  </a:cubicBezTo>
                  <a:cubicBezTo>
                    <a:pt x="1366" y="1756"/>
                    <a:pt x="1756" y="1350"/>
                    <a:pt x="1756" y="878"/>
                  </a:cubicBezTo>
                  <a:cubicBezTo>
                    <a:pt x="1756" y="390"/>
                    <a:pt x="1366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3359000" y="3817600"/>
              <a:ext cx="76775" cy="76775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525" y="1120"/>
                  </a:moveTo>
                  <a:cubicBezTo>
                    <a:pt x="1756" y="1120"/>
                    <a:pt x="1951" y="1300"/>
                    <a:pt x="1951" y="1526"/>
                  </a:cubicBezTo>
                  <a:cubicBezTo>
                    <a:pt x="1951" y="1756"/>
                    <a:pt x="1756" y="1932"/>
                    <a:pt x="1525" y="1932"/>
                  </a:cubicBezTo>
                  <a:cubicBezTo>
                    <a:pt x="1299" y="1932"/>
                    <a:pt x="1120" y="1756"/>
                    <a:pt x="1120" y="1526"/>
                  </a:cubicBezTo>
                  <a:cubicBezTo>
                    <a:pt x="1120" y="1300"/>
                    <a:pt x="1299" y="1120"/>
                    <a:pt x="1525" y="1120"/>
                  </a:cubicBezTo>
                  <a:close/>
                  <a:moveTo>
                    <a:pt x="1525" y="0"/>
                  </a:moveTo>
                  <a:cubicBezTo>
                    <a:pt x="683" y="0"/>
                    <a:pt x="0" y="683"/>
                    <a:pt x="0" y="1526"/>
                  </a:cubicBezTo>
                  <a:cubicBezTo>
                    <a:pt x="0" y="2372"/>
                    <a:pt x="683" y="3071"/>
                    <a:pt x="1525" y="3071"/>
                  </a:cubicBezTo>
                  <a:cubicBezTo>
                    <a:pt x="2388" y="3071"/>
                    <a:pt x="3070" y="2372"/>
                    <a:pt x="3070" y="1526"/>
                  </a:cubicBezTo>
                  <a:cubicBezTo>
                    <a:pt x="3070" y="683"/>
                    <a:pt x="2388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2132927" y="3065113"/>
              <a:ext cx="284125" cy="307250"/>
            </a:xfrm>
            <a:custGeom>
              <a:avLst/>
              <a:gdLst/>
              <a:ahLst/>
              <a:cxnLst/>
              <a:rect l="l" t="t" r="r" b="b"/>
              <a:pathLst>
                <a:path w="11365" h="12290" extrusionOk="0">
                  <a:moveTo>
                    <a:pt x="6551" y="1"/>
                  </a:moveTo>
                  <a:cubicBezTo>
                    <a:pt x="6325" y="1"/>
                    <a:pt x="6145" y="180"/>
                    <a:pt x="6145" y="406"/>
                  </a:cubicBezTo>
                  <a:lnTo>
                    <a:pt x="6145" y="422"/>
                  </a:lnTo>
                  <a:cubicBezTo>
                    <a:pt x="3984" y="636"/>
                    <a:pt x="2279" y="2454"/>
                    <a:pt x="2279" y="4682"/>
                  </a:cubicBezTo>
                  <a:cubicBezTo>
                    <a:pt x="2279" y="5072"/>
                    <a:pt x="2603" y="5396"/>
                    <a:pt x="2993" y="5396"/>
                  </a:cubicBezTo>
                  <a:cubicBezTo>
                    <a:pt x="3383" y="5396"/>
                    <a:pt x="3707" y="5154"/>
                    <a:pt x="3707" y="5154"/>
                  </a:cubicBezTo>
                  <a:cubicBezTo>
                    <a:pt x="3707" y="5154"/>
                    <a:pt x="4035" y="5396"/>
                    <a:pt x="4425" y="5396"/>
                  </a:cubicBezTo>
                  <a:cubicBezTo>
                    <a:pt x="4815" y="5396"/>
                    <a:pt x="5139" y="5154"/>
                    <a:pt x="5139" y="5154"/>
                  </a:cubicBezTo>
                  <a:cubicBezTo>
                    <a:pt x="5139" y="5154"/>
                    <a:pt x="5447" y="5396"/>
                    <a:pt x="5853" y="5396"/>
                  </a:cubicBezTo>
                  <a:cubicBezTo>
                    <a:pt x="5950" y="5396"/>
                    <a:pt x="6048" y="5380"/>
                    <a:pt x="6145" y="5349"/>
                  </a:cubicBezTo>
                  <a:lnTo>
                    <a:pt x="6145" y="8146"/>
                  </a:lnTo>
                  <a:lnTo>
                    <a:pt x="5154" y="8146"/>
                  </a:lnTo>
                  <a:lnTo>
                    <a:pt x="5154" y="7900"/>
                  </a:lnTo>
                  <a:cubicBezTo>
                    <a:pt x="5154" y="7674"/>
                    <a:pt x="4975" y="7479"/>
                    <a:pt x="4749" y="7479"/>
                  </a:cubicBezTo>
                  <a:cubicBezTo>
                    <a:pt x="4522" y="7479"/>
                    <a:pt x="4343" y="7674"/>
                    <a:pt x="4343" y="7900"/>
                  </a:cubicBezTo>
                  <a:lnTo>
                    <a:pt x="4343" y="8146"/>
                  </a:lnTo>
                  <a:lnTo>
                    <a:pt x="3625" y="8146"/>
                  </a:lnTo>
                  <a:lnTo>
                    <a:pt x="3625" y="7900"/>
                  </a:lnTo>
                  <a:cubicBezTo>
                    <a:pt x="3625" y="7674"/>
                    <a:pt x="3430" y="7479"/>
                    <a:pt x="3219" y="7479"/>
                  </a:cubicBezTo>
                  <a:cubicBezTo>
                    <a:pt x="2993" y="7479"/>
                    <a:pt x="2798" y="7674"/>
                    <a:pt x="2798" y="7900"/>
                  </a:cubicBezTo>
                  <a:lnTo>
                    <a:pt x="2798" y="8146"/>
                  </a:lnTo>
                  <a:lnTo>
                    <a:pt x="2162" y="8146"/>
                  </a:lnTo>
                  <a:cubicBezTo>
                    <a:pt x="1936" y="8146"/>
                    <a:pt x="1756" y="8322"/>
                    <a:pt x="1756" y="8552"/>
                  </a:cubicBezTo>
                  <a:lnTo>
                    <a:pt x="1756" y="8794"/>
                  </a:lnTo>
                  <a:lnTo>
                    <a:pt x="407" y="8794"/>
                  </a:lnTo>
                  <a:cubicBezTo>
                    <a:pt x="180" y="8794"/>
                    <a:pt x="1" y="8989"/>
                    <a:pt x="1" y="9219"/>
                  </a:cubicBezTo>
                  <a:lnTo>
                    <a:pt x="1" y="9867"/>
                  </a:lnTo>
                  <a:cubicBezTo>
                    <a:pt x="1" y="10097"/>
                    <a:pt x="180" y="10272"/>
                    <a:pt x="407" y="10272"/>
                  </a:cubicBezTo>
                  <a:cubicBezTo>
                    <a:pt x="637" y="10272"/>
                    <a:pt x="832" y="10097"/>
                    <a:pt x="832" y="9867"/>
                  </a:cubicBezTo>
                  <a:lnTo>
                    <a:pt x="832" y="9625"/>
                  </a:lnTo>
                  <a:lnTo>
                    <a:pt x="1756" y="9625"/>
                  </a:lnTo>
                  <a:lnTo>
                    <a:pt x="1756" y="11868"/>
                  </a:lnTo>
                  <a:cubicBezTo>
                    <a:pt x="1756" y="12094"/>
                    <a:pt x="1936" y="12289"/>
                    <a:pt x="2162" y="12289"/>
                  </a:cubicBezTo>
                  <a:lnTo>
                    <a:pt x="2244" y="12289"/>
                  </a:lnTo>
                  <a:cubicBezTo>
                    <a:pt x="2552" y="11786"/>
                    <a:pt x="3091" y="11462"/>
                    <a:pt x="3707" y="11462"/>
                  </a:cubicBezTo>
                  <a:cubicBezTo>
                    <a:pt x="4327" y="11462"/>
                    <a:pt x="4862" y="11786"/>
                    <a:pt x="5154" y="12289"/>
                  </a:cubicBezTo>
                  <a:lnTo>
                    <a:pt x="5966" y="12289"/>
                  </a:lnTo>
                  <a:cubicBezTo>
                    <a:pt x="6083" y="11088"/>
                    <a:pt x="7089" y="10144"/>
                    <a:pt x="8306" y="10144"/>
                  </a:cubicBezTo>
                  <a:cubicBezTo>
                    <a:pt x="9543" y="10144"/>
                    <a:pt x="10550" y="11088"/>
                    <a:pt x="10667" y="12289"/>
                  </a:cubicBezTo>
                  <a:lnTo>
                    <a:pt x="10940" y="12289"/>
                  </a:lnTo>
                  <a:cubicBezTo>
                    <a:pt x="11170" y="12289"/>
                    <a:pt x="11365" y="12094"/>
                    <a:pt x="11365" y="11868"/>
                  </a:cubicBezTo>
                  <a:lnTo>
                    <a:pt x="11365" y="8552"/>
                  </a:lnTo>
                  <a:cubicBezTo>
                    <a:pt x="11365" y="8322"/>
                    <a:pt x="11170" y="8146"/>
                    <a:pt x="10940" y="8146"/>
                  </a:cubicBezTo>
                  <a:lnTo>
                    <a:pt x="10487" y="8146"/>
                  </a:lnTo>
                  <a:lnTo>
                    <a:pt x="10487" y="7023"/>
                  </a:lnTo>
                  <a:cubicBezTo>
                    <a:pt x="10487" y="6796"/>
                    <a:pt x="10292" y="6601"/>
                    <a:pt x="10062" y="6601"/>
                  </a:cubicBezTo>
                  <a:lnTo>
                    <a:pt x="8373" y="6601"/>
                  </a:lnTo>
                  <a:cubicBezTo>
                    <a:pt x="8146" y="6601"/>
                    <a:pt x="7951" y="6796"/>
                    <a:pt x="7951" y="7023"/>
                  </a:cubicBezTo>
                  <a:lnTo>
                    <a:pt x="7951" y="8146"/>
                  </a:lnTo>
                  <a:lnTo>
                    <a:pt x="6976" y="8146"/>
                  </a:lnTo>
                  <a:lnTo>
                    <a:pt x="6976" y="5349"/>
                  </a:lnTo>
                  <a:cubicBezTo>
                    <a:pt x="7058" y="5380"/>
                    <a:pt x="7171" y="5396"/>
                    <a:pt x="7269" y="5396"/>
                  </a:cubicBezTo>
                  <a:cubicBezTo>
                    <a:pt x="7659" y="5396"/>
                    <a:pt x="7983" y="5154"/>
                    <a:pt x="7983" y="5154"/>
                  </a:cubicBezTo>
                  <a:cubicBezTo>
                    <a:pt x="7983" y="5154"/>
                    <a:pt x="8306" y="5396"/>
                    <a:pt x="8696" y="5396"/>
                  </a:cubicBezTo>
                  <a:cubicBezTo>
                    <a:pt x="9087" y="5396"/>
                    <a:pt x="9414" y="5154"/>
                    <a:pt x="9414" y="5154"/>
                  </a:cubicBezTo>
                  <a:cubicBezTo>
                    <a:pt x="9414" y="5154"/>
                    <a:pt x="9722" y="5396"/>
                    <a:pt x="10128" y="5396"/>
                  </a:cubicBezTo>
                  <a:cubicBezTo>
                    <a:pt x="10518" y="5396"/>
                    <a:pt x="10826" y="5072"/>
                    <a:pt x="10826" y="4682"/>
                  </a:cubicBezTo>
                  <a:cubicBezTo>
                    <a:pt x="10826" y="2454"/>
                    <a:pt x="9137" y="636"/>
                    <a:pt x="6976" y="422"/>
                  </a:cubicBezTo>
                  <a:lnTo>
                    <a:pt x="6976" y="406"/>
                  </a:lnTo>
                  <a:cubicBezTo>
                    <a:pt x="6976" y="180"/>
                    <a:pt x="6781" y="1"/>
                    <a:pt x="6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51EADB6-D8F0-4A40-8898-505A5124CD7F}"/>
              </a:ext>
            </a:extLst>
          </p:cNvPr>
          <p:cNvSpPr txBox="1"/>
          <p:nvPr/>
        </p:nvSpPr>
        <p:spPr>
          <a:xfrm>
            <a:off x="5423754" y="1745249"/>
            <a:ext cx="27623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mendukung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(actor) </a:t>
            </a:r>
            <a:r>
              <a:rPr lang="en-US" dirty="0" err="1">
                <a:solidFill>
                  <a:schemeClr val="tx1"/>
                </a:solidFill>
              </a:rPr>
              <a:t>yaitu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Pembeli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penjual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322084-1B7B-4B74-900C-7E231A1DFD57}"/>
              </a:ext>
            </a:extLst>
          </p:cNvPr>
          <p:cNvSpPr/>
          <p:nvPr/>
        </p:nvSpPr>
        <p:spPr>
          <a:xfrm>
            <a:off x="937478" y="1590746"/>
            <a:ext cx="4070796" cy="2516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👤 </a:t>
            </a:r>
            <a:r>
              <a:rPr lang="en-US" b="1" dirty="0" err="1">
                <a:solidFill>
                  <a:srgbClr val="00B050"/>
                </a:solidFill>
              </a:rPr>
              <a:t>Untuk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Pembeli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Registrasi</a:t>
            </a:r>
            <a:r>
              <a:rPr lang="en-US" dirty="0">
                <a:solidFill>
                  <a:schemeClr val="bg2"/>
                </a:solidFill>
              </a:rPr>
              <a:t>, login, logout, dan </a:t>
            </a:r>
            <a:r>
              <a:rPr lang="en-US" dirty="0" err="1">
                <a:solidFill>
                  <a:schemeClr val="bg2"/>
                </a:solidFill>
              </a:rPr>
              <a:t>ubah</a:t>
            </a:r>
            <a:r>
              <a:rPr lang="en-US" dirty="0">
                <a:solidFill>
                  <a:schemeClr val="bg2"/>
                </a:solidFill>
              </a:rPr>
              <a:t>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Lengkapi</a:t>
            </a:r>
            <a:r>
              <a:rPr lang="en-US" dirty="0">
                <a:solidFill>
                  <a:schemeClr val="bg2"/>
                </a:solidFill>
              </a:rPr>
              <a:t> data </a:t>
            </a:r>
            <a:r>
              <a:rPr lang="en-US" dirty="0" err="1">
                <a:solidFill>
                  <a:schemeClr val="bg2"/>
                </a:solidFill>
              </a:rPr>
              <a:t>profil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pribadi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Cari dan </a:t>
            </a:r>
            <a:r>
              <a:rPr lang="en-US" dirty="0" err="1">
                <a:solidFill>
                  <a:schemeClr val="bg2"/>
                </a:solidFill>
              </a:rPr>
              <a:t>pilih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makanan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err="1">
                <a:solidFill>
                  <a:schemeClr val="bg2"/>
                </a:solidFill>
              </a:rPr>
              <a:t>minuman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Isi data </a:t>
            </a:r>
            <a:r>
              <a:rPr lang="en-US" dirty="0" err="1">
                <a:solidFill>
                  <a:schemeClr val="bg2"/>
                </a:solidFill>
              </a:rPr>
              <a:t>diri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sebelum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belanja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Masukkan </a:t>
            </a:r>
            <a:r>
              <a:rPr lang="en-US" dirty="0" err="1">
                <a:solidFill>
                  <a:schemeClr val="bg2"/>
                </a:solidFill>
              </a:rPr>
              <a:t>makanan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keranjang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Lakukan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pembelian</a:t>
            </a:r>
            <a:r>
              <a:rPr lang="en-US" dirty="0">
                <a:solidFill>
                  <a:schemeClr val="bg2"/>
                </a:solidFill>
              </a:rPr>
              <a:t> dan </a:t>
            </a:r>
            <a:r>
              <a:rPr lang="en-US" dirty="0" err="1">
                <a:solidFill>
                  <a:schemeClr val="bg2"/>
                </a:solidFill>
              </a:rPr>
              <a:t>pembayaran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Pilih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metode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bayar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b="1" dirty="0">
                <a:solidFill>
                  <a:schemeClr val="bg2"/>
                </a:solidFill>
              </a:rPr>
              <a:t>Transfer / COD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Lihat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hasil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atau</a:t>
            </a:r>
            <a:r>
              <a:rPr lang="en-US" dirty="0">
                <a:solidFill>
                  <a:schemeClr val="bg2"/>
                </a:solidFill>
              </a:rPr>
              <a:t> total </a:t>
            </a:r>
            <a:r>
              <a:rPr lang="en-US" dirty="0" err="1">
                <a:solidFill>
                  <a:schemeClr val="bg2"/>
                </a:solidFill>
              </a:rPr>
              <a:t>pembayaran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algn="ctr"/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DC1E50-57EF-4B15-B28E-81C4B6096326}"/>
              </a:ext>
            </a:extLst>
          </p:cNvPr>
          <p:cNvSpPr/>
          <p:nvPr/>
        </p:nvSpPr>
        <p:spPr>
          <a:xfrm>
            <a:off x="4710938" y="2700970"/>
            <a:ext cx="3802441" cy="2181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🧑‍💼 </a:t>
            </a:r>
            <a:r>
              <a:rPr lang="en-US" b="1" dirty="0" err="1">
                <a:solidFill>
                  <a:srgbClr val="00B050"/>
                </a:solidFill>
              </a:rPr>
              <a:t>Untuk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Penjual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Login </a:t>
            </a:r>
            <a:r>
              <a:rPr lang="en-US" dirty="0" err="1">
                <a:solidFill>
                  <a:schemeClr val="bg2"/>
                </a:solidFill>
              </a:rPr>
              <a:t>ke</a:t>
            </a:r>
            <a:r>
              <a:rPr lang="en-US" dirty="0">
                <a:solidFill>
                  <a:schemeClr val="bg2"/>
                </a:solidFill>
              </a:rPr>
              <a:t> dashboard dan </a:t>
            </a:r>
            <a:r>
              <a:rPr lang="en-US" dirty="0" err="1">
                <a:solidFill>
                  <a:schemeClr val="bg2"/>
                </a:solidFill>
              </a:rPr>
              <a:t>bisa</a:t>
            </a:r>
            <a:r>
              <a:rPr lang="en-US" dirty="0">
                <a:solidFill>
                  <a:schemeClr val="bg2"/>
                </a:solidFill>
              </a:rPr>
              <a:t> logout.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Tambah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produk</a:t>
            </a:r>
            <a:r>
              <a:rPr lang="en-US" dirty="0">
                <a:solidFill>
                  <a:schemeClr val="bg2"/>
                </a:solidFill>
              </a:rPr>
              <a:t> (</a:t>
            </a:r>
            <a:r>
              <a:rPr lang="en-US" dirty="0" err="1">
                <a:solidFill>
                  <a:schemeClr val="bg2"/>
                </a:solidFill>
              </a:rPr>
              <a:t>nama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deskripsi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harga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stok</a:t>
            </a:r>
            <a:r>
              <a:rPr lang="en-US" dirty="0">
                <a:solidFill>
                  <a:schemeClr val="bg2"/>
                </a:solidFill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Edit </a:t>
            </a:r>
            <a:r>
              <a:rPr lang="en-US" dirty="0" err="1">
                <a:solidFill>
                  <a:schemeClr val="bg2"/>
                </a:solidFill>
              </a:rPr>
              <a:t>atau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hapus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produk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Lihat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laporan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atau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rekap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penjualan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3"/>
          <p:cNvSpPr txBox="1">
            <a:spLocks noGrp="1"/>
          </p:cNvSpPr>
          <p:nvPr>
            <p:ph type="title"/>
          </p:nvPr>
        </p:nvSpPr>
        <p:spPr>
          <a:xfrm>
            <a:off x="866925" y="189602"/>
            <a:ext cx="7524922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B050"/>
                </a:solidFill>
              </a:rPr>
              <a:t>Kebutuhan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>
                <a:solidFill>
                  <a:srgbClr val="00B050"/>
                </a:solidFill>
              </a:rPr>
              <a:t>nonfungsional</a:t>
            </a:r>
            <a:endParaRPr sz="3200" dirty="0">
              <a:solidFill>
                <a:srgbClr val="00B050"/>
              </a:solidFill>
            </a:endParaRPr>
          </a:p>
        </p:txBody>
      </p:sp>
      <p:sp>
        <p:nvSpPr>
          <p:cNvPr id="869" name="Google Shape;869;p43"/>
          <p:cNvSpPr txBox="1">
            <a:spLocks noGrp="1"/>
          </p:cNvSpPr>
          <p:nvPr>
            <p:ph type="subTitle" idx="1"/>
          </p:nvPr>
        </p:nvSpPr>
        <p:spPr>
          <a:xfrm>
            <a:off x="830209" y="2238970"/>
            <a:ext cx="7408446" cy="2099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                                                                    </a:t>
            </a:r>
            <a:endParaRPr sz="1400" dirty="0">
              <a:solidFill>
                <a:schemeClr val="bg1"/>
              </a:solidFill>
            </a:endParaRPr>
          </a:p>
        </p:txBody>
      </p:sp>
      <p:grpSp>
        <p:nvGrpSpPr>
          <p:cNvPr id="870" name="Google Shape;870;p43"/>
          <p:cNvGrpSpPr/>
          <p:nvPr/>
        </p:nvGrpSpPr>
        <p:grpSpPr>
          <a:xfrm rot="1346323">
            <a:off x="1447856" y="823690"/>
            <a:ext cx="262078" cy="351129"/>
            <a:chOff x="5697625" y="3543250"/>
            <a:chExt cx="262075" cy="351125"/>
          </a:xfrm>
        </p:grpSpPr>
        <p:sp>
          <p:nvSpPr>
            <p:cNvPr id="871" name="Google Shape;871;p43"/>
            <p:cNvSpPr/>
            <p:nvPr/>
          </p:nvSpPr>
          <p:spPr>
            <a:xfrm>
              <a:off x="5697625" y="3689150"/>
              <a:ext cx="262075" cy="45075"/>
            </a:xfrm>
            <a:custGeom>
              <a:avLst/>
              <a:gdLst/>
              <a:ahLst/>
              <a:cxnLst/>
              <a:rect l="l" t="t" r="r" b="b"/>
              <a:pathLst>
                <a:path w="10483" h="1803" extrusionOk="0">
                  <a:moveTo>
                    <a:pt x="422" y="1"/>
                  </a:moveTo>
                  <a:cubicBezTo>
                    <a:pt x="195" y="1"/>
                    <a:pt x="0" y="180"/>
                    <a:pt x="0" y="406"/>
                  </a:cubicBezTo>
                  <a:lnTo>
                    <a:pt x="0" y="1397"/>
                  </a:lnTo>
                  <a:cubicBezTo>
                    <a:pt x="0" y="1627"/>
                    <a:pt x="195" y="1803"/>
                    <a:pt x="422" y="1803"/>
                  </a:cubicBezTo>
                  <a:lnTo>
                    <a:pt x="10077" y="1803"/>
                  </a:lnTo>
                  <a:cubicBezTo>
                    <a:pt x="10307" y="1803"/>
                    <a:pt x="10483" y="1627"/>
                    <a:pt x="10483" y="1397"/>
                  </a:cubicBezTo>
                  <a:lnTo>
                    <a:pt x="10483" y="406"/>
                  </a:lnTo>
                  <a:cubicBezTo>
                    <a:pt x="10483" y="180"/>
                    <a:pt x="10307" y="1"/>
                    <a:pt x="10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5782175" y="3543250"/>
              <a:ext cx="93450" cy="125150"/>
            </a:xfrm>
            <a:custGeom>
              <a:avLst/>
              <a:gdLst/>
              <a:ahLst/>
              <a:cxnLst/>
              <a:rect l="l" t="t" r="r" b="b"/>
              <a:pathLst>
                <a:path w="3738" h="5006" extrusionOk="0">
                  <a:moveTo>
                    <a:pt x="1428" y="1"/>
                  </a:moveTo>
                  <a:cubicBezTo>
                    <a:pt x="1202" y="1"/>
                    <a:pt x="1007" y="180"/>
                    <a:pt x="1007" y="406"/>
                  </a:cubicBezTo>
                  <a:cubicBezTo>
                    <a:pt x="1007" y="636"/>
                    <a:pt x="1202" y="812"/>
                    <a:pt x="1428" y="812"/>
                  </a:cubicBezTo>
                  <a:lnTo>
                    <a:pt x="1444" y="812"/>
                  </a:lnTo>
                  <a:lnTo>
                    <a:pt x="1444" y="1772"/>
                  </a:lnTo>
                  <a:cubicBezTo>
                    <a:pt x="1023" y="1935"/>
                    <a:pt x="715" y="2357"/>
                    <a:pt x="715" y="2844"/>
                  </a:cubicBezTo>
                  <a:lnTo>
                    <a:pt x="715" y="3430"/>
                  </a:lnTo>
                  <a:cubicBezTo>
                    <a:pt x="243" y="3804"/>
                    <a:pt x="1" y="4405"/>
                    <a:pt x="63" y="5006"/>
                  </a:cubicBezTo>
                  <a:lnTo>
                    <a:pt x="3672" y="5006"/>
                  </a:lnTo>
                  <a:cubicBezTo>
                    <a:pt x="3738" y="4405"/>
                    <a:pt x="3477" y="3804"/>
                    <a:pt x="3024" y="3430"/>
                  </a:cubicBezTo>
                  <a:lnTo>
                    <a:pt x="3024" y="2844"/>
                  </a:lnTo>
                  <a:cubicBezTo>
                    <a:pt x="3024" y="2357"/>
                    <a:pt x="2712" y="1935"/>
                    <a:pt x="2275" y="1772"/>
                  </a:cubicBezTo>
                  <a:lnTo>
                    <a:pt x="2275" y="812"/>
                  </a:lnTo>
                  <a:lnTo>
                    <a:pt x="2306" y="812"/>
                  </a:lnTo>
                  <a:cubicBezTo>
                    <a:pt x="2536" y="812"/>
                    <a:pt x="2712" y="636"/>
                    <a:pt x="2712" y="406"/>
                  </a:cubicBezTo>
                  <a:cubicBezTo>
                    <a:pt x="2712" y="180"/>
                    <a:pt x="2536" y="1"/>
                    <a:pt x="2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5882150" y="3559075"/>
              <a:ext cx="69450" cy="109325"/>
            </a:xfrm>
            <a:custGeom>
              <a:avLst/>
              <a:gdLst/>
              <a:ahLst/>
              <a:cxnLst/>
              <a:rect l="l" t="t" r="r" b="b"/>
              <a:pathLst>
                <a:path w="2778" h="4373" extrusionOk="0">
                  <a:moveTo>
                    <a:pt x="1483" y="0"/>
                  </a:moveTo>
                  <a:cubicBezTo>
                    <a:pt x="1309" y="0"/>
                    <a:pt x="1139" y="107"/>
                    <a:pt x="1089" y="276"/>
                  </a:cubicBezTo>
                  <a:cubicBezTo>
                    <a:pt x="1022" y="491"/>
                    <a:pt x="1136" y="733"/>
                    <a:pt x="1346" y="799"/>
                  </a:cubicBezTo>
                  <a:lnTo>
                    <a:pt x="1381" y="815"/>
                  </a:lnTo>
                  <a:lnTo>
                    <a:pt x="1089" y="1693"/>
                  </a:lnTo>
                  <a:cubicBezTo>
                    <a:pt x="632" y="1708"/>
                    <a:pt x="211" y="2016"/>
                    <a:pt x="47" y="2473"/>
                  </a:cubicBezTo>
                  <a:lnTo>
                    <a:pt x="0" y="2637"/>
                  </a:lnTo>
                  <a:cubicBezTo>
                    <a:pt x="355" y="3124"/>
                    <a:pt x="535" y="3741"/>
                    <a:pt x="488" y="4373"/>
                  </a:cubicBezTo>
                  <a:lnTo>
                    <a:pt x="2306" y="4373"/>
                  </a:lnTo>
                  <a:cubicBezTo>
                    <a:pt x="2259" y="4162"/>
                    <a:pt x="2177" y="3936"/>
                    <a:pt x="2064" y="3741"/>
                  </a:cubicBezTo>
                  <a:lnTo>
                    <a:pt x="2243" y="3202"/>
                  </a:lnTo>
                  <a:cubicBezTo>
                    <a:pt x="2388" y="2734"/>
                    <a:pt x="2224" y="2227"/>
                    <a:pt x="1869" y="1954"/>
                  </a:cubicBezTo>
                  <a:lnTo>
                    <a:pt x="2162" y="1057"/>
                  </a:lnTo>
                  <a:cubicBezTo>
                    <a:pt x="2208" y="1076"/>
                    <a:pt x="2243" y="1092"/>
                    <a:pt x="2306" y="1092"/>
                  </a:cubicBezTo>
                  <a:cubicBezTo>
                    <a:pt x="2485" y="1092"/>
                    <a:pt x="2649" y="979"/>
                    <a:pt x="2696" y="815"/>
                  </a:cubicBezTo>
                  <a:cubicBezTo>
                    <a:pt x="2778" y="589"/>
                    <a:pt x="2665" y="358"/>
                    <a:pt x="2439" y="296"/>
                  </a:cubicBezTo>
                  <a:lnTo>
                    <a:pt x="1608" y="19"/>
                  </a:lnTo>
                  <a:cubicBezTo>
                    <a:pt x="1567" y="6"/>
                    <a:pt x="152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5706100" y="3559075"/>
              <a:ext cx="69575" cy="109325"/>
            </a:xfrm>
            <a:custGeom>
              <a:avLst/>
              <a:gdLst/>
              <a:ahLst/>
              <a:cxnLst/>
              <a:rect l="l" t="t" r="r" b="b"/>
              <a:pathLst>
                <a:path w="2783" h="4373" extrusionOk="0">
                  <a:moveTo>
                    <a:pt x="1297" y="0"/>
                  </a:moveTo>
                  <a:cubicBezTo>
                    <a:pt x="1255" y="0"/>
                    <a:pt x="1213" y="6"/>
                    <a:pt x="1171" y="19"/>
                  </a:cubicBezTo>
                  <a:lnTo>
                    <a:pt x="344" y="296"/>
                  </a:lnTo>
                  <a:cubicBezTo>
                    <a:pt x="118" y="358"/>
                    <a:pt x="1" y="589"/>
                    <a:pt x="83" y="815"/>
                  </a:cubicBezTo>
                  <a:cubicBezTo>
                    <a:pt x="133" y="979"/>
                    <a:pt x="293" y="1092"/>
                    <a:pt x="473" y="1092"/>
                  </a:cubicBezTo>
                  <a:cubicBezTo>
                    <a:pt x="539" y="1092"/>
                    <a:pt x="570" y="1076"/>
                    <a:pt x="621" y="1057"/>
                  </a:cubicBezTo>
                  <a:lnTo>
                    <a:pt x="914" y="1954"/>
                  </a:lnTo>
                  <a:cubicBezTo>
                    <a:pt x="555" y="2227"/>
                    <a:pt x="391" y="2734"/>
                    <a:pt x="539" y="3202"/>
                  </a:cubicBezTo>
                  <a:lnTo>
                    <a:pt x="719" y="3741"/>
                  </a:lnTo>
                  <a:cubicBezTo>
                    <a:pt x="605" y="3936"/>
                    <a:pt x="524" y="4162"/>
                    <a:pt x="473" y="4373"/>
                  </a:cubicBezTo>
                  <a:lnTo>
                    <a:pt x="2279" y="4373"/>
                  </a:lnTo>
                  <a:cubicBezTo>
                    <a:pt x="2228" y="3756"/>
                    <a:pt x="2408" y="3140"/>
                    <a:pt x="2782" y="2637"/>
                  </a:cubicBezTo>
                  <a:lnTo>
                    <a:pt x="2732" y="2473"/>
                  </a:lnTo>
                  <a:cubicBezTo>
                    <a:pt x="2572" y="2016"/>
                    <a:pt x="2146" y="1708"/>
                    <a:pt x="1694" y="1693"/>
                  </a:cubicBezTo>
                  <a:lnTo>
                    <a:pt x="1401" y="815"/>
                  </a:lnTo>
                  <a:lnTo>
                    <a:pt x="1433" y="799"/>
                  </a:lnTo>
                  <a:cubicBezTo>
                    <a:pt x="1643" y="733"/>
                    <a:pt x="1756" y="491"/>
                    <a:pt x="1694" y="276"/>
                  </a:cubicBezTo>
                  <a:cubicBezTo>
                    <a:pt x="1640" y="107"/>
                    <a:pt x="1473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5839050" y="3754975"/>
              <a:ext cx="40200" cy="139400"/>
            </a:xfrm>
            <a:custGeom>
              <a:avLst/>
              <a:gdLst/>
              <a:ahLst/>
              <a:cxnLst/>
              <a:rect l="l" t="t" r="r" b="b"/>
              <a:pathLst>
                <a:path w="1608" h="5576" extrusionOk="0">
                  <a:moveTo>
                    <a:pt x="0" y="1"/>
                  </a:moveTo>
                  <a:lnTo>
                    <a:pt x="0" y="5576"/>
                  </a:lnTo>
                  <a:lnTo>
                    <a:pt x="1022" y="5576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5778475" y="3754975"/>
              <a:ext cx="39825" cy="139400"/>
            </a:xfrm>
            <a:custGeom>
              <a:avLst/>
              <a:gdLst/>
              <a:ahLst/>
              <a:cxnLst/>
              <a:rect l="l" t="t" r="r" b="b"/>
              <a:pathLst>
                <a:path w="1593" h="5576" extrusionOk="0">
                  <a:moveTo>
                    <a:pt x="0" y="1"/>
                  </a:moveTo>
                  <a:lnTo>
                    <a:pt x="586" y="5576"/>
                  </a:lnTo>
                  <a:lnTo>
                    <a:pt x="1592" y="5576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5885375" y="3754975"/>
              <a:ext cx="52875" cy="139400"/>
            </a:xfrm>
            <a:custGeom>
              <a:avLst/>
              <a:gdLst/>
              <a:ahLst/>
              <a:cxnLst/>
              <a:rect l="l" t="t" r="r" b="b"/>
              <a:pathLst>
                <a:path w="2115" h="5576" extrusionOk="0">
                  <a:moveTo>
                    <a:pt x="570" y="1"/>
                  </a:moveTo>
                  <a:lnTo>
                    <a:pt x="0" y="5576"/>
                  </a:lnTo>
                  <a:lnTo>
                    <a:pt x="812" y="5576"/>
                  </a:lnTo>
                  <a:cubicBezTo>
                    <a:pt x="1007" y="5576"/>
                    <a:pt x="1186" y="5431"/>
                    <a:pt x="1217" y="5236"/>
                  </a:cubicBez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5719575" y="3754975"/>
              <a:ext cx="52875" cy="139400"/>
            </a:xfrm>
            <a:custGeom>
              <a:avLst/>
              <a:gdLst/>
              <a:ahLst/>
              <a:cxnLst/>
              <a:rect l="l" t="t" r="r" b="b"/>
              <a:pathLst>
                <a:path w="2115" h="5576" extrusionOk="0">
                  <a:moveTo>
                    <a:pt x="0" y="1"/>
                  </a:moveTo>
                  <a:lnTo>
                    <a:pt x="894" y="5236"/>
                  </a:lnTo>
                  <a:cubicBezTo>
                    <a:pt x="925" y="5431"/>
                    <a:pt x="1089" y="5576"/>
                    <a:pt x="1299" y="5576"/>
                  </a:cubicBezTo>
                  <a:lnTo>
                    <a:pt x="2115" y="557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3"/>
          <p:cNvSpPr/>
          <p:nvPr/>
        </p:nvSpPr>
        <p:spPr>
          <a:xfrm>
            <a:off x="731925" y="90942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3"/>
          <p:cNvSpPr/>
          <p:nvPr/>
        </p:nvSpPr>
        <p:spPr>
          <a:xfrm>
            <a:off x="1525800" y="460801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3"/>
          <p:cNvSpPr/>
          <p:nvPr/>
        </p:nvSpPr>
        <p:spPr>
          <a:xfrm>
            <a:off x="8243988" y="42134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71211-462D-4F7F-B11D-89664AE9E9B4}"/>
              </a:ext>
            </a:extLst>
          </p:cNvPr>
          <p:cNvSpPr txBox="1"/>
          <p:nvPr/>
        </p:nvSpPr>
        <p:spPr>
          <a:xfrm>
            <a:off x="4846319" y="1863535"/>
            <a:ext cx="48589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Aspek</a:t>
            </a:r>
            <a:r>
              <a:rPr lang="en-US" dirty="0">
                <a:solidFill>
                  <a:schemeClr val="tx1"/>
                </a:solidFill>
              </a:rPr>
              <a:t> non-</a:t>
            </a:r>
            <a:r>
              <a:rPr lang="en-US" dirty="0" err="1">
                <a:solidFill>
                  <a:schemeClr val="tx1"/>
                </a:solidFill>
              </a:rPr>
              <a:t>fungsional</a:t>
            </a:r>
            <a:r>
              <a:rPr lang="en-US" dirty="0">
                <a:solidFill>
                  <a:schemeClr val="tx1"/>
                </a:solidFill>
              </a:rPr>
              <a:t> sangat </a:t>
            </a:r>
            <a:r>
              <a:rPr lang="en-US" dirty="0" err="1">
                <a:solidFill>
                  <a:schemeClr val="tx1"/>
                </a:solidFill>
              </a:rPr>
              <a:t>penting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menjamin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kenyamanan</a:t>
            </a:r>
            <a:r>
              <a:rPr lang="en-US" b="1" dirty="0">
                <a:solidFill>
                  <a:schemeClr val="tx1"/>
                </a:solidFill>
              </a:rPr>
              <a:t> dan </a:t>
            </a:r>
            <a:r>
              <a:rPr lang="en-US" b="1" dirty="0" err="1">
                <a:solidFill>
                  <a:schemeClr val="tx1"/>
                </a:solidFill>
              </a:rPr>
              <a:t>keandalan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Fitur-</a:t>
            </a:r>
            <a:r>
              <a:rPr lang="en-US" dirty="0" err="1">
                <a:solidFill>
                  <a:schemeClr val="tx1"/>
                </a:solidFill>
              </a:rPr>
              <a:t>fitur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terlihat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tetapi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berdampak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besar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pengalaman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6DB78B-DA79-42F2-BB20-746C9BA64A34}"/>
              </a:ext>
            </a:extLst>
          </p:cNvPr>
          <p:cNvSpPr/>
          <p:nvPr/>
        </p:nvSpPr>
        <p:spPr>
          <a:xfrm>
            <a:off x="489703" y="1547658"/>
            <a:ext cx="4351283" cy="3039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🔐 </a:t>
            </a:r>
            <a:r>
              <a:rPr lang="en-US" dirty="0">
                <a:solidFill>
                  <a:schemeClr val="bg2"/>
                </a:solidFill>
              </a:rPr>
              <a:t>Data </a:t>
            </a:r>
            <a:r>
              <a:rPr lang="en-US" dirty="0" err="1">
                <a:solidFill>
                  <a:schemeClr val="bg2"/>
                </a:solidFill>
              </a:rPr>
              <a:t>pengguna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harus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aman</a:t>
            </a:r>
            <a:r>
              <a:rPr lang="en-US" b="1" dirty="0">
                <a:solidFill>
                  <a:schemeClr val="bg2"/>
                </a:solidFill>
              </a:rPr>
              <a:t> dan </a:t>
            </a:r>
            <a:r>
              <a:rPr lang="en-US" b="1" dirty="0" err="1">
                <a:solidFill>
                  <a:schemeClr val="bg2"/>
                </a:solidFill>
              </a:rPr>
              <a:t>terenkripsi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🛠️ </a:t>
            </a:r>
            <a:r>
              <a:rPr lang="en-US" dirty="0" err="1">
                <a:solidFill>
                  <a:schemeClr val="bg2"/>
                </a:solidFill>
              </a:rPr>
              <a:t>Aplikasi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harus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bebas</a:t>
            </a:r>
            <a:r>
              <a:rPr lang="en-US" b="1" dirty="0">
                <a:solidFill>
                  <a:schemeClr val="bg2"/>
                </a:solidFill>
              </a:rPr>
              <a:t> error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saat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digunakan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🎯 Desain </a:t>
            </a:r>
            <a:r>
              <a:rPr lang="en-US" dirty="0" err="1">
                <a:solidFill>
                  <a:schemeClr val="bg2"/>
                </a:solidFill>
              </a:rPr>
              <a:t>harus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sederhana</a:t>
            </a:r>
            <a:r>
              <a:rPr lang="en-US" b="1" dirty="0">
                <a:solidFill>
                  <a:schemeClr val="bg2"/>
                </a:solidFill>
              </a:rPr>
              <a:t> dan </a:t>
            </a:r>
            <a:r>
              <a:rPr lang="en-US" b="1" dirty="0" err="1">
                <a:solidFill>
                  <a:schemeClr val="bg2"/>
                </a:solidFill>
              </a:rPr>
              <a:t>mudah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dipahami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⚡ </a:t>
            </a:r>
            <a:r>
              <a:rPr lang="en-US" dirty="0" err="1">
                <a:solidFill>
                  <a:schemeClr val="bg2"/>
                </a:solidFill>
              </a:rPr>
              <a:t>Aplikasi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harus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memiliki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respon</a:t>
            </a:r>
            <a:r>
              <a:rPr lang="en-US" b="1" dirty="0">
                <a:solidFill>
                  <a:schemeClr val="bg2"/>
                </a:solidFill>
              </a:rPr>
              <a:t> yang </a:t>
            </a:r>
            <a:r>
              <a:rPr lang="en-US" b="1" dirty="0" err="1">
                <a:solidFill>
                  <a:schemeClr val="bg2"/>
                </a:solidFill>
              </a:rPr>
              <a:t>cepat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7"/>
          <p:cNvSpPr txBox="1">
            <a:spLocks noGrp="1"/>
          </p:cNvSpPr>
          <p:nvPr>
            <p:ph type="title"/>
          </p:nvPr>
        </p:nvSpPr>
        <p:spPr>
          <a:xfrm>
            <a:off x="0" y="204519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DIAGRAM USECASE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16" name="Google Shape;1016;p47"/>
          <p:cNvSpPr/>
          <p:nvPr/>
        </p:nvSpPr>
        <p:spPr>
          <a:xfrm flipH="1">
            <a:off x="7502055" y="140418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7"/>
          <p:cNvSpPr/>
          <p:nvPr/>
        </p:nvSpPr>
        <p:spPr>
          <a:xfrm flipH="1">
            <a:off x="350725" y="112508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7"/>
          <p:cNvSpPr/>
          <p:nvPr/>
        </p:nvSpPr>
        <p:spPr>
          <a:xfrm flipH="1">
            <a:off x="6629730" y="140418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7"/>
          <p:cNvSpPr/>
          <p:nvPr/>
        </p:nvSpPr>
        <p:spPr>
          <a:xfrm flipH="1">
            <a:off x="8387858" y="16203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7"/>
          <p:cNvSpPr/>
          <p:nvPr/>
        </p:nvSpPr>
        <p:spPr>
          <a:xfrm flipH="1">
            <a:off x="8454200" y="415362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7"/>
          <p:cNvSpPr/>
          <p:nvPr/>
        </p:nvSpPr>
        <p:spPr>
          <a:xfrm flipH="1">
            <a:off x="7971125" y="46672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 rot="1279356">
            <a:off x="651536" y="4563253"/>
            <a:ext cx="355582" cy="327983"/>
            <a:chOff x="4163600" y="4224300"/>
            <a:chExt cx="355600" cy="328000"/>
          </a:xfrm>
        </p:grpSpPr>
        <p:sp>
          <p:nvSpPr>
            <p:cNvPr id="1023" name="Google Shape;1023;p47"/>
            <p:cNvSpPr/>
            <p:nvPr/>
          </p:nvSpPr>
          <p:spPr>
            <a:xfrm>
              <a:off x="4163600" y="4462850"/>
              <a:ext cx="355600" cy="89450"/>
            </a:xfrm>
            <a:custGeom>
              <a:avLst/>
              <a:gdLst/>
              <a:ahLst/>
              <a:cxnLst/>
              <a:rect l="l" t="t" r="r" b="b"/>
              <a:pathLst>
                <a:path w="14224" h="3578" extrusionOk="0">
                  <a:moveTo>
                    <a:pt x="504" y="0"/>
                  </a:moveTo>
                  <a:cubicBezTo>
                    <a:pt x="195" y="0"/>
                    <a:pt x="0" y="328"/>
                    <a:pt x="129" y="586"/>
                  </a:cubicBezTo>
                  <a:cubicBezTo>
                    <a:pt x="145" y="636"/>
                    <a:pt x="375" y="1058"/>
                    <a:pt x="1022" y="1514"/>
                  </a:cubicBezTo>
                  <a:cubicBezTo>
                    <a:pt x="1787" y="2064"/>
                    <a:pt x="2844" y="2439"/>
                    <a:pt x="4143" y="2649"/>
                  </a:cubicBezTo>
                  <a:lnTo>
                    <a:pt x="4292" y="3254"/>
                  </a:lnTo>
                  <a:cubicBezTo>
                    <a:pt x="4338" y="3449"/>
                    <a:pt x="4502" y="3578"/>
                    <a:pt x="4697" y="3578"/>
                  </a:cubicBezTo>
                  <a:lnTo>
                    <a:pt x="9523" y="3578"/>
                  </a:lnTo>
                  <a:cubicBezTo>
                    <a:pt x="9718" y="3578"/>
                    <a:pt x="9882" y="3449"/>
                    <a:pt x="9933" y="3254"/>
                  </a:cubicBezTo>
                  <a:lnTo>
                    <a:pt x="10077" y="2649"/>
                  </a:lnTo>
                  <a:cubicBezTo>
                    <a:pt x="11376" y="2439"/>
                    <a:pt x="12433" y="2064"/>
                    <a:pt x="13198" y="1514"/>
                  </a:cubicBezTo>
                  <a:cubicBezTo>
                    <a:pt x="13849" y="1058"/>
                    <a:pt x="14076" y="636"/>
                    <a:pt x="14091" y="586"/>
                  </a:cubicBezTo>
                  <a:cubicBezTo>
                    <a:pt x="14224" y="328"/>
                    <a:pt x="14029" y="0"/>
                    <a:pt x="13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283850" y="4224300"/>
              <a:ext cx="115000" cy="218275"/>
            </a:xfrm>
            <a:custGeom>
              <a:avLst/>
              <a:gdLst/>
              <a:ahLst/>
              <a:cxnLst/>
              <a:rect l="l" t="t" r="r" b="b"/>
              <a:pathLst>
                <a:path w="4600" h="8731" extrusionOk="0">
                  <a:moveTo>
                    <a:pt x="2357" y="4553"/>
                  </a:moveTo>
                  <a:cubicBezTo>
                    <a:pt x="2587" y="4553"/>
                    <a:pt x="2763" y="4732"/>
                    <a:pt x="2763" y="4959"/>
                  </a:cubicBezTo>
                  <a:lnTo>
                    <a:pt x="2763" y="5513"/>
                  </a:lnTo>
                  <a:cubicBezTo>
                    <a:pt x="2616" y="5438"/>
                    <a:pt x="2458" y="5401"/>
                    <a:pt x="2300" y="5401"/>
                  </a:cubicBezTo>
                  <a:cubicBezTo>
                    <a:pt x="2142" y="5401"/>
                    <a:pt x="1984" y="5438"/>
                    <a:pt x="1838" y="5513"/>
                  </a:cubicBezTo>
                  <a:lnTo>
                    <a:pt x="1838" y="4959"/>
                  </a:lnTo>
                  <a:cubicBezTo>
                    <a:pt x="1838" y="4732"/>
                    <a:pt x="2017" y="4553"/>
                    <a:pt x="2244" y="4553"/>
                  </a:cubicBezTo>
                  <a:close/>
                  <a:moveTo>
                    <a:pt x="3235" y="6472"/>
                  </a:moveTo>
                  <a:cubicBezTo>
                    <a:pt x="3465" y="6472"/>
                    <a:pt x="3640" y="6667"/>
                    <a:pt x="3640" y="6894"/>
                  </a:cubicBezTo>
                  <a:cubicBezTo>
                    <a:pt x="3640" y="7120"/>
                    <a:pt x="3465" y="7299"/>
                    <a:pt x="3235" y="7299"/>
                  </a:cubicBezTo>
                  <a:cubicBezTo>
                    <a:pt x="3008" y="7299"/>
                    <a:pt x="2829" y="7120"/>
                    <a:pt x="2829" y="6894"/>
                  </a:cubicBezTo>
                  <a:cubicBezTo>
                    <a:pt x="2829" y="6667"/>
                    <a:pt x="3008" y="6472"/>
                    <a:pt x="3235" y="6472"/>
                  </a:cubicBezTo>
                  <a:close/>
                  <a:moveTo>
                    <a:pt x="1366" y="7412"/>
                  </a:moveTo>
                  <a:cubicBezTo>
                    <a:pt x="1592" y="7412"/>
                    <a:pt x="1772" y="7592"/>
                    <a:pt x="1772" y="7822"/>
                  </a:cubicBezTo>
                  <a:cubicBezTo>
                    <a:pt x="1772" y="8048"/>
                    <a:pt x="1592" y="8228"/>
                    <a:pt x="1366" y="8228"/>
                  </a:cubicBezTo>
                  <a:cubicBezTo>
                    <a:pt x="1140" y="8228"/>
                    <a:pt x="960" y="8048"/>
                    <a:pt x="960" y="7822"/>
                  </a:cubicBezTo>
                  <a:cubicBezTo>
                    <a:pt x="960" y="7592"/>
                    <a:pt x="1140" y="7412"/>
                    <a:pt x="1366" y="7412"/>
                  </a:cubicBezTo>
                  <a:close/>
                  <a:moveTo>
                    <a:pt x="2310" y="0"/>
                  </a:moveTo>
                  <a:cubicBezTo>
                    <a:pt x="2080" y="0"/>
                    <a:pt x="1885" y="180"/>
                    <a:pt x="1885" y="410"/>
                  </a:cubicBezTo>
                  <a:lnTo>
                    <a:pt x="1885" y="3788"/>
                  </a:lnTo>
                  <a:cubicBezTo>
                    <a:pt x="1382" y="3936"/>
                    <a:pt x="1007" y="4409"/>
                    <a:pt x="1007" y="4959"/>
                  </a:cubicBezTo>
                  <a:lnTo>
                    <a:pt x="1007" y="5852"/>
                  </a:lnTo>
                  <a:cubicBezTo>
                    <a:pt x="652" y="6047"/>
                    <a:pt x="422" y="6406"/>
                    <a:pt x="422" y="6827"/>
                  </a:cubicBezTo>
                  <a:cubicBezTo>
                    <a:pt x="0" y="7252"/>
                    <a:pt x="0" y="7951"/>
                    <a:pt x="422" y="8372"/>
                  </a:cubicBezTo>
                  <a:cubicBezTo>
                    <a:pt x="422" y="8485"/>
                    <a:pt x="441" y="8618"/>
                    <a:pt x="488" y="8731"/>
                  </a:cubicBezTo>
                  <a:lnTo>
                    <a:pt x="4112" y="8731"/>
                  </a:lnTo>
                  <a:cubicBezTo>
                    <a:pt x="4163" y="8618"/>
                    <a:pt x="4179" y="8485"/>
                    <a:pt x="4179" y="8372"/>
                  </a:cubicBezTo>
                  <a:cubicBezTo>
                    <a:pt x="4600" y="7951"/>
                    <a:pt x="4600" y="7252"/>
                    <a:pt x="4179" y="6827"/>
                  </a:cubicBezTo>
                  <a:cubicBezTo>
                    <a:pt x="4179" y="6406"/>
                    <a:pt x="3952" y="6047"/>
                    <a:pt x="3593" y="5852"/>
                  </a:cubicBezTo>
                  <a:lnTo>
                    <a:pt x="3593" y="4959"/>
                  </a:lnTo>
                  <a:cubicBezTo>
                    <a:pt x="3593" y="4409"/>
                    <a:pt x="3219" y="3936"/>
                    <a:pt x="2716" y="3788"/>
                  </a:cubicBezTo>
                  <a:lnTo>
                    <a:pt x="2716" y="410"/>
                  </a:lnTo>
                  <a:cubicBezTo>
                    <a:pt x="2716" y="180"/>
                    <a:pt x="2536" y="0"/>
                    <a:pt x="2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406150" y="4364825"/>
              <a:ext cx="94325" cy="77750"/>
            </a:xfrm>
            <a:custGeom>
              <a:avLst/>
              <a:gdLst/>
              <a:ahLst/>
              <a:cxnLst/>
              <a:rect l="l" t="t" r="r" b="b"/>
              <a:pathLst>
                <a:path w="3773" h="3110" extrusionOk="0">
                  <a:moveTo>
                    <a:pt x="2181" y="1077"/>
                  </a:moveTo>
                  <a:cubicBezTo>
                    <a:pt x="2408" y="1077"/>
                    <a:pt x="2587" y="1257"/>
                    <a:pt x="2587" y="1483"/>
                  </a:cubicBezTo>
                  <a:cubicBezTo>
                    <a:pt x="2587" y="1713"/>
                    <a:pt x="2408" y="1889"/>
                    <a:pt x="2181" y="1889"/>
                  </a:cubicBezTo>
                  <a:cubicBezTo>
                    <a:pt x="1951" y="1889"/>
                    <a:pt x="1772" y="1713"/>
                    <a:pt x="1772" y="1483"/>
                  </a:cubicBezTo>
                  <a:cubicBezTo>
                    <a:pt x="1772" y="1257"/>
                    <a:pt x="1951" y="1077"/>
                    <a:pt x="2181" y="1077"/>
                  </a:cubicBezTo>
                  <a:close/>
                  <a:moveTo>
                    <a:pt x="1473" y="1"/>
                  </a:moveTo>
                  <a:cubicBezTo>
                    <a:pt x="1192" y="1"/>
                    <a:pt x="911" y="110"/>
                    <a:pt x="699" y="328"/>
                  </a:cubicBezTo>
                  <a:cubicBezTo>
                    <a:pt x="441" y="328"/>
                    <a:pt x="196" y="410"/>
                    <a:pt x="1" y="574"/>
                  </a:cubicBezTo>
                  <a:cubicBezTo>
                    <a:pt x="36" y="672"/>
                    <a:pt x="67" y="769"/>
                    <a:pt x="82" y="867"/>
                  </a:cubicBezTo>
                  <a:cubicBezTo>
                    <a:pt x="539" y="1518"/>
                    <a:pt x="554" y="2412"/>
                    <a:pt x="82" y="3079"/>
                  </a:cubicBezTo>
                  <a:cubicBezTo>
                    <a:pt x="82" y="3094"/>
                    <a:pt x="82" y="3094"/>
                    <a:pt x="67" y="3110"/>
                  </a:cubicBezTo>
                  <a:lnTo>
                    <a:pt x="3332" y="3110"/>
                  </a:lnTo>
                  <a:cubicBezTo>
                    <a:pt x="3332" y="3059"/>
                    <a:pt x="3352" y="3012"/>
                    <a:pt x="3352" y="2981"/>
                  </a:cubicBezTo>
                  <a:cubicBezTo>
                    <a:pt x="3773" y="2540"/>
                    <a:pt x="3773" y="1858"/>
                    <a:pt x="3352" y="1421"/>
                  </a:cubicBezTo>
                  <a:cubicBezTo>
                    <a:pt x="3352" y="816"/>
                    <a:pt x="2844" y="328"/>
                    <a:pt x="2244" y="328"/>
                  </a:cubicBezTo>
                  <a:cubicBezTo>
                    <a:pt x="2033" y="110"/>
                    <a:pt x="1753" y="1"/>
                    <a:pt x="1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182225" y="4364825"/>
              <a:ext cx="94325" cy="77750"/>
            </a:xfrm>
            <a:custGeom>
              <a:avLst/>
              <a:gdLst/>
              <a:ahLst/>
              <a:cxnLst/>
              <a:rect l="l" t="t" r="r" b="b"/>
              <a:pathLst>
                <a:path w="3773" h="3110" extrusionOk="0">
                  <a:moveTo>
                    <a:pt x="1596" y="1077"/>
                  </a:moveTo>
                  <a:cubicBezTo>
                    <a:pt x="1822" y="1077"/>
                    <a:pt x="2002" y="1257"/>
                    <a:pt x="2002" y="1483"/>
                  </a:cubicBezTo>
                  <a:cubicBezTo>
                    <a:pt x="2002" y="1713"/>
                    <a:pt x="1822" y="1889"/>
                    <a:pt x="1596" y="1889"/>
                  </a:cubicBezTo>
                  <a:cubicBezTo>
                    <a:pt x="1366" y="1889"/>
                    <a:pt x="1190" y="1713"/>
                    <a:pt x="1190" y="1483"/>
                  </a:cubicBezTo>
                  <a:cubicBezTo>
                    <a:pt x="1190" y="1257"/>
                    <a:pt x="1366" y="1077"/>
                    <a:pt x="1596" y="1077"/>
                  </a:cubicBezTo>
                  <a:close/>
                  <a:moveTo>
                    <a:pt x="2304" y="1"/>
                  </a:moveTo>
                  <a:cubicBezTo>
                    <a:pt x="2021" y="1"/>
                    <a:pt x="1740" y="110"/>
                    <a:pt x="1530" y="328"/>
                  </a:cubicBezTo>
                  <a:cubicBezTo>
                    <a:pt x="929" y="328"/>
                    <a:pt x="441" y="816"/>
                    <a:pt x="441" y="1421"/>
                  </a:cubicBezTo>
                  <a:cubicBezTo>
                    <a:pt x="1" y="1858"/>
                    <a:pt x="1" y="2540"/>
                    <a:pt x="441" y="2981"/>
                  </a:cubicBezTo>
                  <a:lnTo>
                    <a:pt x="441" y="3110"/>
                  </a:lnTo>
                  <a:lnTo>
                    <a:pt x="3707" y="3110"/>
                  </a:lnTo>
                  <a:cubicBezTo>
                    <a:pt x="3707" y="3094"/>
                    <a:pt x="3691" y="3094"/>
                    <a:pt x="3691" y="3079"/>
                  </a:cubicBezTo>
                  <a:cubicBezTo>
                    <a:pt x="3238" y="2427"/>
                    <a:pt x="3219" y="1550"/>
                    <a:pt x="3691" y="867"/>
                  </a:cubicBezTo>
                  <a:cubicBezTo>
                    <a:pt x="3726" y="769"/>
                    <a:pt x="3742" y="672"/>
                    <a:pt x="3773" y="574"/>
                  </a:cubicBezTo>
                  <a:cubicBezTo>
                    <a:pt x="3578" y="410"/>
                    <a:pt x="3336" y="328"/>
                    <a:pt x="3090" y="328"/>
                  </a:cubicBezTo>
                  <a:cubicBezTo>
                    <a:pt x="2872" y="110"/>
                    <a:pt x="2587" y="1"/>
                    <a:pt x="2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433075" y="471400"/>
            <a:ext cx="363725" cy="351125"/>
            <a:chOff x="5145800" y="1682800"/>
            <a:chExt cx="363725" cy="351125"/>
          </a:xfrm>
        </p:grpSpPr>
        <p:sp>
          <p:nvSpPr>
            <p:cNvPr id="1028" name="Google Shape;1028;p47"/>
            <p:cNvSpPr/>
            <p:nvPr/>
          </p:nvSpPr>
          <p:spPr>
            <a:xfrm>
              <a:off x="5274150" y="1732425"/>
              <a:ext cx="175975" cy="175600"/>
            </a:xfrm>
            <a:custGeom>
              <a:avLst/>
              <a:gdLst/>
              <a:ahLst/>
              <a:cxnLst/>
              <a:rect l="l" t="t" r="r" b="b"/>
              <a:pathLst>
                <a:path w="7039" h="7024" extrusionOk="0">
                  <a:moveTo>
                    <a:pt x="1171" y="1"/>
                  </a:moveTo>
                  <a:lnTo>
                    <a:pt x="1" y="1156"/>
                  </a:lnTo>
                  <a:lnTo>
                    <a:pt x="5868" y="7023"/>
                  </a:lnTo>
                  <a:lnTo>
                    <a:pt x="7038" y="5853"/>
                  </a:lnTo>
                  <a:cubicBezTo>
                    <a:pt x="6812" y="5790"/>
                    <a:pt x="6570" y="5693"/>
                    <a:pt x="6356" y="5482"/>
                  </a:cubicBezTo>
                  <a:cubicBezTo>
                    <a:pt x="6001" y="5123"/>
                    <a:pt x="5934" y="4717"/>
                    <a:pt x="5903" y="4390"/>
                  </a:cubicBezTo>
                  <a:cubicBezTo>
                    <a:pt x="5852" y="4082"/>
                    <a:pt x="5821" y="3922"/>
                    <a:pt x="5673" y="3758"/>
                  </a:cubicBezTo>
                  <a:cubicBezTo>
                    <a:pt x="5513" y="3610"/>
                    <a:pt x="5349" y="3578"/>
                    <a:pt x="5041" y="3532"/>
                  </a:cubicBezTo>
                  <a:cubicBezTo>
                    <a:pt x="4717" y="3481"/>
                    <a:pt x="4308" y="3434"/>
                    <a:pt x="3953" y="3075"/>
                  </a:cubicBezTo>
                  <a:cubicBezTo>
                    <a:pt x="3594" y="2716"/>
                    <a:pt x="3547" y="2310"/>
                    <a:pt x="3496" y="1987"/>
                  </a:cubicBezTo>
                  <a:cubicBezTo>
                    <a:pt x="3449" y="1694"/>
                    <a:pt x="3414" y="1515"/>
                    <a:pt x="3270" y="1366"/>
                  </a:cubicBezTo>
                  <a:cubicBezTo>
                    <a:pt x="3122" y="1206"/>
                    <a:pt x="2942" y="1171"/>
                    <a:pt x="2650" y="1140"/>
                  </a:cubicBezTo>
                  <a:cubicBezTo>
                    <a:pt x="2326" y="1093"/>
                    <a:pt x="1904" y="1027"/>
                    <a:pt x="1561" y="668"/>
                  </a:cubicBezTo>
                  <a:cubicBezTo>
                    <a:pt x="1335" y="457"/>
                    <a:pt x="1237" y="231"/>
                    <a:pt x="1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5321350" y="1682800"/>
              <a:ext cx="188175" cy="178100"/>
            </a:xfrm>
            <a:custGeom>
              <a:avLst/>
              <a:gdLst/>
              <a:ahLst/>
              <a:cxnLst/>
              <a:rect l="l" t="t" r="r" b="b"/>
              <a:pathLst>
                <a:path w="7527" h="7124" extrusionOk="0">
                  <a:moveTo>
                    <a:pt x="2991" y="0"/>
                  </a:moveTo>
                  <a:cubicBezTo>
                    <a:pt x="1930" y="0"/>
                    <a:pt x="869" y="402"/>
                    <a:pt x="63" y="1206"/>
                  </a:cubicBezTo>
                  <a:lnTo>
                    <a:pt x="1" y="1272"/>
                  </a:lnTo>
                  <a:cubicBezTo>
                    <a:pt x="63" y="1631"/>
                    <a:pt x="48" y="1888"/>
                    <a:pt x="243" y="2083"/>
                  </a:cubicBezTo>
                  <a:cubicBezTo>
                    <a:pt x="407" y="2232"/>
                    <a:pt x="586" y="2263"/>
                    <a:pt x="879" y="2314"/>
                  </a:cubicBezTo>
                  <a:cubicBezTo>
                    <a:pt x="1202" y="2345"/>
                    <a:pt x="1608" y="2411"/>
                    <a:pt x="1967" y="2766"/>
                  </a:cubicBezTo>
                  <a:cubicBezTo>
                    <a:pt x="2322" y="3125"/>
                    <a:pt x="2373" y="3531"/>
                    <a:pt x="2420" y="3859"/>
                  </a:cubicBezTo>
                  <a:cubicBezTo>
                    <a:pt x="2470" y="4151"/>
                    <a:pt x="2501" y="4327"/>
                    <a:pt x="2650" y="4475"/>
                  </a:cubicBezTo>
                  <a:cubicBezTo>
                    <a:pt x="2794" y="4639"/>
                    <a:pt x="2973" y="4670"/>
                    <a:pt x="3266" y="4701"/>
                  </a:cubicBezTo>
                  <a:cubicBezTo>
                    <a:pt x="3609" y="4752"/>
                    <a:pt x="4015" y="4814"/>
                    <a:pt x="4354" y="5158"/>
                  </a:cubicBezTo>
                  <a:cubicBezTo>
                    <a:pt x="4713" y="5517"/>
                    <a:pt x="4780" y="5922"/>
                    <a:pt x="4827" y="6246"/>
                  </a:cubicBezTo>
                  <a:cubicBezTo>
                    <a:pt x="4858" y="6554"/>
                    <a:pt x="4893" y="6718"/>
                    <a:pt x="5053" y="6882"/>
                  </a:cubicBezTo>
                  <a:cubicBezTo>
                    <a:pt x="5248" y="7077"/>
                    <a:pt x="5509" y="7077"/>
                    <a:pt x="5853" y="7124"/>
                  </a:cubicBezTo>
                  <a:lnTo>
                    <a:pt x="5915" y="7077"/>
                  </a:lnTo>
                  <a:cubicBezTo>
                    <a:pt x="7526" y="5450"/>
                    <a:pt x="7526" y="2833"/>
                    <a:pt x="5915" y="1206"/>
                  </a:cubicBezTo>
                  <a:cubicBezTo>
                    <a:pt x="5111" y="402"/>
                    <a:pt x="4051" y="0"/>
                    <a:pt x="2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5194950" y="1817000"/>
              <a:ext cx="170700" cy="169275"/>
            </a:xfrm>
            <a:custGeom>
              <a:avLst/>
              <a:gdLst/>
              <a:ahLst/>
              <a:cxnLst/>
              <a:rect l="l" t="t" r="r" b="b"/>
              <a:pathLst>
                <a:path w="6828" h="6771" extrusionOk="0">
                  <a:moveTo>
                    <a:pt x="961" y="0"/>
                  </a:moveTo>
                  <a:lnTo>
                    <a:pt x="161" y="796"/>
                  </a:lnTo>
                  <a:cubicBezTo>
                    <a:pt x="1" y="960"/>
                    <a:pt x="1" y="1221"/>
                    <a:pt x="161" y="1366"/>
                  </a:cubicBezTo>
                  <a:lnTo>
                    <a:pt x="5447" y="6648"/>
                  </a:lnTo>
                  <a:cubicBezTo>
                    <a:pt x="5527" y="6730"/>
                    <a:pt x="5632" y="6771"/>
                    <a:pt x="5738" y="6771"/>
                  </a:cubicBezTo>
                  <a:cubicBezTo>
                    <a:pt x="5844" y="6771"/>
                    <a:pt x="5950" y="6730"/>
                    <a:pt x="6032" y="6648"/>
                  </a:cubicBezTo>
                  <a:lnTo>
                    <a:pt x="6828" y="5852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5233575" y="1775925"/>
              <a:ext cx="172650" cy="172750"/>
            </a:xfrm>
            <a:custGeom>
              <a:avLst/>
              <a:gdLst/>
              <a:ahLst/>
              <a:cxnLst/>
              <a:rect l="l" t="t" r="r" b="b"/>
              <a:pathLst>
                <a:path w="6906" h="6910" extrusionOk="0">
                  <a:moveTo>
                    <a:pt x="1054" y="1"/>
                  </a:moveTo>
                  <a:lnTo>
                    <a:pt x="1" y="1058"/>
                  </a:lnTo>
                  <a:lnTo>
                    <a:pt x="5852" y="6910"/>
                  </a:lnTo>
                  <a:lnTo>
                    <a:pt x="6906" y="586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5145800" y="1913750"/>
              <a:ext cx="122725" cy="120175"/>
            </a:xfrm>
            <a:custGeom>
              <a:avLst/>
              <a:gdLst/>
              <a:ahLst/>
              <a:cxnLst/>
              <a:rect l="l" t="t" r="r" b="b"/>
              <a:pathLst>
                <a:path w="4909" h="4807" extrusionOk="0">
                  <a:moveTo>
                    <a:pt x="3477" y="0"/>
                  </a:moveTo>
                  <a:lnTo>
                    <a:pt x="406" y="3070"/>
                  </a:lnTo>
                  <a:cubicBezTo>
                    <a:pt x="1" y="3461"/>
                    <a:pt x="1" y="4112"/>
                    <a:pt x="406" y="4502"/>
                  </a:cubicBezTo>
                  <a:cubicBezTo>
                    <a:pt x="602" y="4705"/>
                    <a:pt x="861" y="4806"/>
                    <a:pt x="1120" y="4806"/>
                  </a:cubicBezTo>
                  <a:cubicBezTo>
                    <a:pt x="1380" y="4806"/>
                    <a:pt x="1639" y="4705"/>
                    <a:pt x="1834" y="4502"/>
                  </a:cubicBezTo>
                  <a:lnTo>
                    <a:pt x="4908" y="1448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7"/>
          <p:cNvGrpSpPr/>
          <p:nvPr/>
        </p:nvGrpSpPr>
        <p:grpSpPr>
          <a:xfrm rot="-1240283">
            <a:off x="8452265" y="4546988"/>
            <a:ext cx="186971" cy="351042"/>
            <a:chOff x="4730050" y="4212675"/>
            <a:chExt cx="186975" cy="351050"/>
          </a:xfrm>
        </p:grpSpPr>
        <p:sp>
          <p:nvSpPr>
            <p:cNvPr id="1034" name="Google Shape;1034;p47"/>
            <p:cNvSpPr/>
            <p:nvPr/>
          </p:nvSpPr>
          <p:spPr>
            <a:xfrm>
              <a:off x="4730050" y="4387650"/>
              <a:ext cx="186975" cy="176075"/>
            </a:xfrm>
            <a:custGeom>
              <a:avLst/>
              <a:gdLst/>
              <a:ahLst/>
              <a:cxnLst/>
              <a:rect l="l" t="t" r="r" b="b"/>
              <a:pathLst>
                <a:path w="7479" h="7043" extrusionOk="0">
                  <a:moveTo>
                    <a:pt x="441" y="1"/>
                  </a:moveTo>
                  <a:cubicBezTo>
                    <a:pt x="195" y="1"/>
                    <a:pt x="0" y="231"/>
                    <a:pt x="51" y="473"/>
                  </a:cubicBezTo>
                  <a:lnTo>
                    <a:pt x="488" y="3106"/>
                  </a:lnTo>
                  <a:cubicBezTo>
                    <a:pt x="519" y="3301"/>
                    <a:pt x="683" y="3449"/>
                    <a:pt x="878" y="3449"/>
                  </a:cubicBezTo>
                  <a:lnTo>
                    <a:pt x="1397" y="3449"/>
                  </a:lnTo>
                  <a:lnTo>
                    <a:pt x="1884" y="6699"/>
                  </a:lnTo>
                  <a:cubicBezTo>
                    <a:pt x="1904" y="6894"/>
                    <a:pt x="2080" y="7042"/>
                    <a:pt x="2294" y="7042"/>
                  </a:cubicBezTo>
                  <a:lnTo>
                    <a:pt x="5185" y="7042"/>
                  </a:lnTo>
                  <a:cubicBezTo>
                    <a:pt x="5395" y="7042"/>
                    <a:pt x="5575" y="6894"/>
                    <a:pt x="5591" y="6699"/>
                  </a:cubicBezTo>
                  <a:lnTo>
                    <a:pt x="6078" y="3449"/>
                  </a:lnTo>
                  <a:lnTo>
                    <a:pt x="6585" y="3449"/>
                  </a:lnTo>
                  <a:cubicBezTo>
                    <a:pt x="6796" y="3449"/>
                    <a:pt x="6956" y="3301"/>
                    <a:pt x="6991" y="3106"/>
                  </a:cubicBezTo>
                  <a:lnTo>
                    <a:pt x="7428" y="473"/>
                  </a:lnTo>
                  <a:cubicBezTo>
                    <a:pt x="7479" y="231"/>
                    <a:pt x="7284" y="1"/>
                    <a:pt x="7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736575" y="4212675"/>
              <a:ext cx="173925" cy="154325"/>
            </a:xfrm>
            <a:custGeom>
              <a:avLst/>
              <a:gdLst/>
              <a:ahLst/>
              <a:cxnLst/>
              <a:rect l="l" t="t" r="r" b="b"/>
              <a:pathLst>
                <a:path w="6957" h="6173" extrusionOk="0">
                  <a:moveTo>
                    <a:pt x="3481" y="1"/>
                  </a:moveTo>
                  <a:cubicBezTo>
                    <a:pt x="3447" y="1"/>
                    <a:pt x="3413" y="5"/>
                    <a:pt x="3379" y="13"/>
                  </a:cubicBezTo>
                  <a:cubicBezTo>
                    <a:pt x="2357" y="270"/>
                    <a:pt x="648" y="1717"/>
                    <a:pt x="648" y="2857"/>
                  </a:cubicBezTo>
                  <a:cubicBezTo>
                    <a:pt x="648" y="3083"/>
                    <a:pt x="699" y="3313"/>
                    <a:pt x="781" y="3524"/>
                  </a:cubicBezTo>
                  <a:cubicBezTo>
                    <a:pt x="278" y="3879"/>
                    <a:pt x="1" y="4417"/>
                    <a:pt x="1" y="5049"/>
                  </a:cubicBezTo>
                  <a:cubicBezTo>
                    <a:pt x="1" y="5490"/>
                    <a:pt x="98" y="5864"/>
                    <a:pt x="278" y="6173"/>
                  </a:cubicBezTo>
                  <a:lnTo>
                    <a:pt x="6679" y="6173"/>
                  </a:lnTo>
                  <a:cubicBezTo>
                    <a:pt x="6859" y="5864"/>
                    <a:pt x="6956" y="5490"/>
                    <a:pt x="6956" y="5049"/>
                  </a:cubicBezTo>
                  <a:cubicBezTo>
                    <a:pt x="6956" y="4515"/>
                    <a:pt x="6679" y="3996"/>
                    <a:pt x="6160" y="3606"/>
                  </a:cubicBezTo>
                  <a:cubicBezTo>
                    <a:pt x="5591" y="3149"/>
                    <a:pt x="4811" y="2857"/>
                    <a:pt x="4062" y="2759"/>
                  </a:cubicBezTo>
                  <a:cubicBezTo>
                    <a:pt x="3835" y="2728"/>
                    <a:pt x="3656" y="2533"/>
                    <a:pt x="3672" y="2318"/>
                  </a:cubicBezTo>
                  <a:cubicBezTo>
                    <a:pt x="3690" y="2101"/>
                    <a:pt x="3871" y="1927"/>
                    <a:pt x="4085" y="1927"/>
                  </a:cubicBezTo>
                  <a:cubicBezTo>
                    <a:pt x="4094" y="1927"/>
                    <a:pt x="4103" y="1928"/>
                    <a:pt x="4112" y="1928"/>
                  </a:cubicBezTo>
                  <a:cubicBezTo>
                    <a:pt x="4924" y="1979"/>
                    <a:pt x="5755" y="2353"/>
                    <a:pt x="6289" y="2728"/>
                  </a:cubicBezTo>
                  <a:cubicBezTo>
                    <a:pt x="6274" y="2385"/>
                    <a:pt x="6110" y="2076"/>
                    <a:pt x="5837" y="1815"/>
                  </a:cubicBezTo>
                  <a:cubicBezTo>
                    <a:pt x="5201" y="1245"/>
                    <a:pt x="4128" y="1070"/>
                    <a:pt x="3867" y="290"/>
                  </a:cubicBezTo>
                  <a:cubicBezTo>
                    <a:pt x="3814" y="109"/>
                    <a:pt x="3657" y="1"/>
                    <a:pt x="3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7"/>
          <p:cNvGrpSpPr/>
          <p:nvPr/>
        </p:nvGrpSpPr>
        <p:grpSpPr>
          <a:xfrm>
            <a:off x="4011763" y="3428063"/>
            <a:ext cx="327525" cy="351025"/>
            <a:chOff x="6175900" y="2281150"/>
            <a:chExt cx="327525" cy="351025"/>
          </a:xfrm>
        </p:grpSpPr>
        <p:sp>
          <p:nvSpPr>
            <p:cNvPr id="1039" name="Google Shape;1039;p47"/>
            <p:cNvSpPr/>
            <p:nvPr/>
          </p:nvSpPr>
          <p:spPr>
            <a:xfrm>
              <a:off x="6202325" y="2490300"/>
              <a:ext cx="93850" cy="141875"/>
            </a:xfrm>
            <a:custGeom>
              <a:avLst/>
              <a:gdLst/>
              <a:ahLst/>
              <a:cxnLst/>
              <a:rect l="l" t="t" r="r" b="b"/>
              <a:pathLst>
                <a:path w="3754" h="5675" extrusionOk="0">
                  <a:moveTo>
                    <a:pt x="663" y="1"/>
                  </a:moveTo>
                  <a:cubicBezTo>
                    <a:pt x="653" y="1"/>
                    <a:pt x="643" y="1"/>
                    <a:pt x="633" y="2"/>
                  </a:cubicBezTo>
                  <a:cubicBezTo>
                    <a:pt x="406" y="17"/>
                    <a:pt x="243" y="212"/>
                    <a:pt x="262" y="443"/>
                  </a:cubicBezTo>
                  <a:lnTo>
                    <a:pt x="473" y="3236"/>
                  </a:lnTo>
                  <a:lnTo>
                    <a:pt x="48" y="5171"/>
                  </a:lnTo>
                  <a:cubicBezTo>
                    <a:pt x="1" y="5401"/>
                    <a:pt x="130" y="5612"/>
                    <a:pt x="360" y="5658"/>
                  </a:cubicBezTo>
                  <a:cubicBezTo>
                    <a:pt x="392" y="5666"/>
                    <a:pt x="424" y="5669"/>
                    <a:pt x="456" y="5669"/>
                  </a:cubicBezTo>
                  <a:cubicBezTo>
                    <a:pt x="643" y="5669"/>
                    <a:pt x="804" y="5544"/>
                    <a:pt x="847" y="5350"/>
                  </a:cubicBezTo>
                  <a:lnTo>
                    <a:pt x="1218" y="3677"/>
                  </a:lnTo>
                  <a:lnTo>
                    <a:pt x="2537" y="3677"/>
                  </a:lnTo>
                  <a:lnTo>
                    <a:pt x="2895" y="5350"/>
                  </a:lnTo>
                  <a:cubicBezTo>
                    <a:pt x="2942" y="5545"/>
                    <a:pt x="3106" y="5674"/>
                    <a:pt x="3301" y="5674"/>
                  </a:cubicBezTo>
                  <a:cubicBezTo>
                    <a:pt x="3559" y="5674"/>
                    <a:pt x="3754" y="5432"/>
                    <a:pt x="3707" y="5171"/>
                  </a:cubicBezTo>
                  <a:lnTo>
                    <a:pt x="3266" y="3173"/>
                  </a:lnTo>
                  <a:cubicBezTo>
                    <a:pt x="3219" y="2978"/>
                    <a:pt x="3055" y="2846"/>
                    <a:pt x="2860" y="2846"/>
                  </a:cubicBezTo>
                  <a:lnTo>
                    <a:pt x="1269" y="2846"/>
                  </a:lnTo>
                  <a:lnTo>
                    <a:pt x="1074" y="376"/>
                  </a:lnTo>
                  <a:cubicBezTo>
                    <a:pt x="1059" y="160"/>
                    <a:pt x="880" y="1"/>
                    <a:pt x="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383150" y="2490300"/>
              <a:ext cx="94325" cy="141875"/>
            </a:xfrm>
            <a:custGeom>
              <a:avLst/>
              <a:gdLst/>
              <a:ahLst/>
              <a:cxnLst/>
              <a:rect l="l" t="t" r="r" b="b"/>
              <a:pathLst>
                <a:path w="3773" h="5675" extrusionOk="0">
                  <a:moveTo>
                    <a:pt x="3092" y="1"/>
                  </a:moveTo>
                  <a:cubicBezTo>
                    <a:pt x="2878" y="1"/>
                    <a:pt x="2699" y="160"/>
                    <a:pt x="2684" y="376"/>
                  </a:cubicBezTo>
                  <a:lnTo>
                    <a:pt x="2489" y="2846"/>
                  </a:lnTo>
                  <a:lnTo>
                    <a:pt x="894" y="2846"/>
                  </a:lnTo>
                  <a:cubicBezTo>
                    <a:pt x="699" y="2846"/>
                    <a:pt x="539" y="2978"/>
                    <a:pt x="488" y="3173"/>
                  </a:cubicBezTo>
                  <a:lnTo>
                    <a:pt x="51" y="5171"/>
                  </a:lnTo>
                  <a:cubicBezTo>
                    <a:pt x="0" y="5401"/>
                    <a:pt x="149" y="5612"/>
                    <a:pt x="375" y="5658"/>
                  </a:cubicBezTo>
                  <a:cubicBezTo>
                    <a:pt x="405" y="5666"/>
                    <a:pt x="436" y="5669"/>
                    <a:pt x="466" y="5669"/>
                  </a:cubicBezTo>
                  <a:cubicBezTo>
                    <a:pt x="647" y="5669"/>
                    <a:pt x="819" y="5544"/>
                    <a:pt x="863" y="5350"/>
                  </a:cubicBezTo>
                  <a:lnTo>
                    <a:pt x="1222" y="3677"/>
                  </a:lnTo>
                  <a:lnTo>
                    <a:pt x="2536" y="3677"/>
                  </a:lnTo>
                  <a:lnTo>
                    <a:pt x="2911" y="5350"/>
                  </a:lnTo>
                  <a:cubicBezTo>
                    <a:pt x="2942" y="5545"/>
                    <a:pt x="3121" y="5674"/>
                    <a:pt x="3301" y="5674"/>
                  </a:cubicBezTo>
                  <a:cubicBezTo>
                    <a:pt x="3578" y="5674"/>
                    <a:pt x="3773" y="5432"/>
                    <a:pt x="3707" y="5171"/>
                  </a:cubicBezTo>
                  <a:lnTo>
                    <a:pt x="3285" y="3236"/>
                  </a:lnTo>
                  <a:lnTo>
                    <a:pt x="3496" y="443"/>
                  </a:lnTo>
                  <a:cubicBezTo>
                    <a:pt x="3512" y="212"/>
                    <a:pt x="3348" y="17"/>
                    <a:pt x="3121" y="2"/>
                  </a:cubicBezTo>
                  <a:cubicBezTo>
                    <a:pt x="3111" y="1"/>
                    <a:pt x="3101" y="1"/>
                    <a:pt x="3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6275100" y="2281150"/>
              <a:ext cx="129250" cy="39800"/>
            </a:xfrm>
            <a:custGeom>
              <a:avLst/>
              <a:gdLst/>
              <a:ahLst/>
              <a:cxnLst/>
              <a:rect l="l" t="t" r="r" b="b"/>
              <a:pathLst>
                <a:path w="5170" h="1592" extrusionOk="0">
                  <a:moveTo>
                    <a:pt x="2583" y="1"/>
                  </a:moveTo>
                  <a:cubicBezTo>
                    <a:pt x="2506" y="1"/>
                    <a:pt x="2428" y="21"/>
                    <a:pt x="2356" y="62"/>
                  </a:cubicBezTo>
                  <a:lnTo>
                    <a:pt x="0" y="1591"/>
                  </a:lnTo>
                  <a:lnTo>
                    <a:pt x="5169" y="1591"/>
                  </a:lnTo>
                  <a:lnTo>
                    <a:pt x="2813" y="62"/>
                  </a:lnTo>
                  <a:cubicBezTo>
                    <a:pt x="2739" y="21"/>
                    <a:pt x="2661" y="1"/>
                    <a:pt x="2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6175900" y="2341200"/>
              <a:ext cx="327525" cy="290975"/>
            </a:xfrm>
            <a:custGeom>
              <a:avLst/>
              <a:gdLst/>
              <a:ahLst/>
              <a:cxnLst/>
              <a:rect l="l" t="t" r="r" b="b"/>
              <a:pathLst>
                <a:path w="13101" h="11639" extrusionOk="0">
                  <a:moveTo>
                    <a:pt x="2700" y="1"/>
                  </a:moveTo>
                  <a:lnTo>
                    <a:pt x="180" y="1643"/>
                  </a:lnTo>
                  <a:cubicBezTo>
                    <a:pt x="67" y="1710"/>
                    <a:pt x="1" y="1838"/>
                    <a:pt x="1" y="1983"/>
                  </a:cubicBezTo>
                  <a:lnTo>
                    <a:pt x="1" y="2424"/>
                  </a:lnTo>
                  <a:cubicBezTo>
                    <a:pt x="1" y="3137"/>
                    <a:pt x="570" y="3707"/>
                    <a:pt x="1284" y="3707"/>
                  </a:cubicBezTo>
                  <a:cubicBezTo>
                    <a:pt x="1643" y="3707"/>
                    <a:pt x="1951" y="3563"/>
                    <a:pt x="2162" y="3399"/>
                  </a:cubicBezTo>
                  <a:cubicBezTo>
                    <a:pt x="2449" y="3604"/>
                    <a:pt x="2745" y="3709"/>
                    <a:pt x="3042" y="3709"/>
                  </a:cubicBezTo>
                  <a:cubicBezTo>
                    <a:pt x="3334" y="3709"/>
                    <a:pt x="3627" y="3607"/>
                    <a:pt x="3917" y="3399"/>
                  </a:cubicBezTo>
                  <a:cubicBezTo>
                    <a:pt x="4205" y="3604"/>
                    <a:pt x="4500" y="3709"/>
                    <a:pt x="4798" y="3709"/>
                  </a:cubicBezTo>
                  <a:cubicBezTo>
                    <a:pt x="5089" y="3709"/>
                    <a:pt x="5383" y="3607"/>
                    <a:pt x="5673" y="3399"/>
                  </a:cubicBezTo>
                  <a:cubicBezTo>
                    <a:pt x="5805" y="3496"/>
                    <a:pt x="5950" y="3578"/>
                    <a:pt x="6145" y="3641"/>
                  </a:cubicBezTo>
                  <a:lnTo>
                    <a:pt x="6145" y="7284"/>
                  </a:lnTo>
                  <a:lnTo>
                    <a:pt x="4128" y="7284"/>
                  </a:lnTo>
                  <a:cubicBezTo>
                    <a:pt x="3902" y="7284"/>
                    <a:pt x="3722" y="7464"/>
                    <a:pt x="3722" y="7690"/>
                  </a:cubicBezTo>
                  <a:cubicBezTo>
                    <a:pt x="3722" y="7916"/>
                    <a:pt x="3902" y="8096"/>
                    <a:pt x="4128" y="8096"/>
                  </a:cubicBezTo>
                  <a:lnTo>
                    <a:pt x="6145" y="8096"/>
                  </a:lnTo>
                  <a:lnTo>
                    <a:pt x="6145" y="10811"/>
                  </a:lnTo>
                  <a:lnTo>
                    <a:pt x="5883" y="10811"/>
                  </a:lnTo>
                  <a:cubicBezTo>
                    <a:pt x="5657" y="10811"/>
                    <a:pt x="5478" y="11006"/>
                    <a:pt x="5478" y="11232"/>
                  </a:cubicBezTo>
                  <a:cubicBezTo>
                    <a:pt x="5478" y="11462"/>
                    <a:pt x="5657" y="11638"/>
                    <a:pt x="5883" y="11638"/>
                  </a:cubicBezTo>
                  <a:lnTo>
                    <a:pt x="7202" y="11638"/>
                  </a:lnTo>
                  <a:cubicBezTo>
                    <a:pt x="7428" y="11638"/>
                    <a:pt x="7623" y="11462"/>
                    <a:pt x="7623" y="11232"/>
                  </a:cubicBezTo>
                  <a:cubicBezTo>
                    <a:pt x="7623" y="11006"/>
                    <a:pt x="7428" y="10811"/>
                    <a:pt x="7202" y="10811"/>
                  </a:cubicBezTo>
                  <a:lnTo>
                    <a:pt x="6956" y="10811"/>
                  </a:lnTo>
                  <a:lnTo>
                    <a:pt x="6956" y="8096"/>
                  </a:lnTo>
                  <a:lnTo>
                    <a:pt x="8958" y="8096"/>
                  </a:lnTo>
                  <a:cubicBezTo>
                    <a:pt x="9184" y="8096"/>
                    <a:pt x="9379" y="7916"/>
                    <a:pt x="9379" y="7690"/>
                  </a:cubicBezTo>
                  <a:cubicBezTo>
                    <a:pt x="9379" y="7464"/>
                    <a:pt x="9184" y="7284"/>
                    <a:pt x="8958" y="7284"/>
                  </a:cubicBezTo>
                  <a:lnTo>
                    <a:pt x="6956" y="7284"/>
                  </a:lnTo>
                  <a:lnTo>
                    <a:pt x="6956" y="3641"/>
                  </a:lnTo>
                  <a:cubicBezTo>
                    <a:pt x="7136" y="3578"/>
                    <a:pt x="7300" y="3496"/>
                    <a:pt x="7428" y="3399"/>
                  </a:cubicBezTo>
                  <a:cubicBezTo>
                    <a:pt x="7716" y="3604"/>
                    <a:pt x="8011" y="3709"/>
                    <a:pt x="8309" y="3709"/>
                  </a:cubicBezTo>
                  <a:cubicBezTo>
                    <a:pt x="8600" y="3709"/>
                    <a:pt x="8894" y="3607"/>
                    <a:pt x="9184" y="3399"/>
                  </a:cubicBezTo>
                  <a:cubicBezTo>
                    <a:pt x="9471" y="3604"/>
                    <a:pt x="9767" y="3709"/>
                    <a:pt x="10064" y="3709"/>
                  </a:cubicBezTo>
                  <a:cubicBezTo>
                    <a:pt x="10356" y="3709"/>
                    <a:pt x="10650" y="3607"/>
                    <a:pt x="10939" y="3399"/>
                  </a:cubicBezTo>
                  <a:cubicBezTo>
                    <a:pt x="11150" y="3563"/>
                    <a:pt x="11462" y="3707"/>
                    <a:pt x="11817" y="3707"/>
                  </a:cubicBezTo>
                  <a:cubicBezTo>
                    <a:pt x="12535" y="3707"/>
                    <a:pt x="13101" y="3137"/>
                    <a:pt x="13101" y="2424"/>
                  </a:cubicBezTo>
                  <a:lnTo>
                    <a:pt x="13101" y="1983"/>
                  </a:lnTo>
                  <a:cubicBezTo>
                    <a:pt x="13101" y="1838"/>
                    <a:pt x="13038" y="1710"/>
                    <a:pt x="12925" y="1643"/>
                  </a:cubicBezTo>
                  <a:lnTo>
                    <a:pt x="10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47"/>
          <p:cNvSpPr/>
          <p:nvPr/>
        </p:nvSpPr>
        <p:spPr>
          <a:xfrm>
            <a:off x="3997088" y="2161550"/>
            <a:ext cx="356875" cy="350900"/>
          </a:xfrm>
          <a:custGeom>
            <a:avLst/>
            <a:gdLst/>
            <a:ahLst/>
            <a:cxnLst/>
            <a:rect l="l" t="t" r="r" b="b"/>
            <a:pathLst>
              <a:path w="14275" h="14036" extrusionOk="0">
                <a:moveTo>
                  <a:pt x="10494" y="2304"/>
                </a:moveTo>
                <a:cubicBezTo>
                  <a:pt x="10827" y="2304"/>
                  <a:pt x="11160" y="2431"/>
                  <a:pt x="11411" y="2684"/>
                </a:cubicBezTo>
                <a:cubicBezTo>
                  <a:pt x="11495" y="2768"/>
                  <a:pt x="11607" y="2815"/>
                  <a:pt x="11725" y="2815"/>
                </a:cubicBezTo>
                <a:cubicBezTo>
                  <a:pt x="11767" y="2815"/>
                  <a:pt x="11810" y="2809"/>
                  <a:pt x="11852" y="2797"/>
                </a:cubicBezTo>
                <a:cubicBezTo>
                  <a:pt x="11885" y="2790"/>
                  <a:pt x="11918" y="2786"/>
                  <a:pt x="11950" y="2786"/>
                </a:cubicBezTo>
                <a:cubicBezTo>
                  <a:pt x="12140" y="2786"/>
                  <a:pt x="12312" y="2910"/>
                  <a:pt x="12355" y="3090"/>
                </a:cubicBezTo>
                <a:cubicBezTo>
                  <a:pt x="12422" y="3316"/>
                  <a:pt x="12289" y="3542"/>
                  <a:pt x="12063" y="3593"/>
                </a:cubicBezTo>
                <a:cubicBezTo>
                  <a:pt x="11949" y="3626"/>
                  <a:pt x="11834" y="3642"/>
                  <a:pt x="11719" y="3642"/>
                </a:cubicBezTo>
                <a:cubicBezTo>
                  <a:pt x="11390" y="3642"/>
                  <a:pt x="11069" y="3510"/>
                  <a:pt x="10826" y="3269"/>
                </a:cubicBezTo>
                <a:cubicBezTo>
                  <a:pt x="10736" y="3180"/>
                  <a:pt x="10615" y="3135"/>
                  <a:pt x="10493" y="3135"/>
                </a:cubicBezTo>
                <a:cubicBezTo>
                  <a:pt x="10371" y="3135"/>
                  <a:pt x="10249" y="3180"/>
                  <a:pt x="10159" y="3269"/>
                </a:cubicBezTo>
                <a:cubicBezTo>
                  <a:pt x="9984" y="3445"/>
                  <a:pt x="9984" y="3737"/>
                  <a:pt x="10159" y="3917"/>
                </a:cubicBezTo>
                <a:cubicBezTo>
                  <a:pt x="10666" y="4420"/>
                  <a:pt x="10666" y="5251"/>
                  <a:pt x="10159" y="5739"/>
                </a:cubicBezTo>
                <a:cubicBezTo>
                  <a:pt x="9907" y="5990"/>
                  <a:pt x="9579" y="6116"/>
                  <a:pt x="9250" y="6116"/>
                </a:cubicBezTo>
                <a:cubicBezTo>
                  <a:pt x="8921" y="6116"/>
                  <a:pt x="8593" y="5990"/>
                  <a:pt x="8341" y="5739"/>
                </a:cubicBezTo>
                <a:cubicBezTo>
                  <a:pt x="8251" y="5649"/>
                  <a:pt x="8133" y="5604"/>
                  <a:pt x="8015" y="5604"/>
                </a:cubicBezTo>
                <a:cubicBezTo>
                  <a:pt x="7897" y="5604"/>
                  <a:pt x="7779" y="5649"/>
                  <a:pt x="7690" y="5739"/>
                </a:cubicBezTo>
                <a:cubicBezTo>
                  <a:pt x="7495" y="5934"/>
                  <a:pt x="7495" y="6226"/>
                  <a:pt x="7690" y="6406"/>
                </a:cubicBezTo>
                <a:cubicBezTo>
                  <a:pt x="8177" y="6909"/>
                  <a:pt x="8177" y="7721"/>
                  <a:pt x="7690" y="8224"/>
                </a:cubicBezTo>
                <a:cubicBezTo>
                  <a:pt x="7438" y="8477"/>
                  <a:pt x="7105" y="8604"/>
                  <a:pt x="6771" y="8604"/>
                </a:cubicBezTo>
                <a:cubicBezTo>
                  <a:pt x="6437" y="8604"/>
                  <a:pt x="6104" y="8477"/>
                  <a:pt x="5852" y="8224"/>
                </a:cubicBezTo>
                <a:cubicBezTo>
                  <a:pt x="5769" y="8140"/>
                  <a:pt x="5648" y="8093"/>
                  <a:pt x="5533" y="8093"/>
                </a:cubicBezTo>
                <a:cubicBezTo>
                  <a:pt x="5493" y="8093"/>
                  <a:pt x="5453" y="8098"/>
                  <a:pt x="5415" y="8111"/>
                </a:cubicBezTo>
                <a:cubicBezTo>
                  <a:pt x="5382" y="8118"/>
                  <a:pt x="5349" y="8121"/>
                  <a:pt x="5316" y="8121"/>
                </a:cubicBezTo>
                <a:cubicBezTo>
                  <a:pt x="5124" y="8121"/>
                  <a:pt x="4952" y="7998"/>
                  <a:pt x="4912" y="7818"/>
                </a:cubicBezTo>
                <a:cubicBezTo>
                  <a:pt x="4846" y="7592"/>
                  <a:pt x="4975" y="7366"/>
                  <a:pt x="5205" y="7315"/>
                </a:cubicBezTo>
                <a:cubicBezTo>
                  <a:pt x="5315" y="7286"/>
                  <a:pt x="5427" y="7272"/>
                  <a:pt x="5539" y="7272"/>
                </a:cubicBezTo>
                <a:cubicBezTo>
                  <a:pt x="5870" y="7272"/>
                  <a:pt x="6195" y="7396"/>
                  <a:pt x="6437" y="7639"/>
                </a:cubicBezTo>
                <a:cubicBezTo>
                  <a:pt x="6527" y="7736"/>
                  <a:pt x="6649" y="7785"/>
                  <a:pt x="6771" y="7785"/>
                </a:cubicBezTo>
                <a:cubicBezTo>
                  <a:pt x="6893" y="7785"/>
                  <a:pt x="7015" y="7736"/>
                  <a:pt x="7105" y="7639"/>
                </a:cubicBezTo>
                <a:cubicBezTo>
                  <a:pt x="7284" y="7463"/>
                  <a:pt x="7284" y="7170"/>
                  <a:pt x="7105" y="6991"/>
                </a:cubicBezTo>
                <a:cubicBezTo>
                  <a:pt x="6601" y="6488"/>
                  <a:pt x="6601" y="5672"/>
                  <a:pt x="7105" y="5169"/>
                </a:cubicBezTo>
                <a:cubicBezTo>
                  <a:pt x="7356" y="4918"/>
                  <a:pt x="7686" y="4792"/>
                  <a:pt x="8015" y="4792"/>
                </a:cubicBezTo>
                <a:cubicBezTo>
                  <a:pt x="8345" y="4792"/>
                  <a:pt x="8675" y="4918"/>
                  <a:pt x="8926" y="5169"/>
                </a:cubicBezTo>
                <a:cubicBezTo>
                  <a:pt x="9016" y="5259"/>
                  <a:pt x="9134" y="5304"/>
                  <a:pt x="9252" y="5304"/>
                </a:cubicBezTo>
                <a:cubicBezTo>
                  <a:pt x="9369" y="5304"/>
                  <a:pt x="9486" y="5259"/>
                  <a:pt x="9574" y="5169"/>
                </a:cubicBezTo>
                <a:cubicBezTo>
                  <a:pt x="9769" y="4974"/>
                  <a:pt x="9769" y="4682"/>
                  <a:pt x="9574" y="4502"/>
                </a:cubicBezTo>
                <a:cubicBezTo>
                  <a:pt x="9086" y="3999"/>
                  <a:pt x="9086" y="3187"/>
                  <a:pt x="9574" y="2684"/>
                </a:cubicBezTo>
                <a:cubicBezTo>
                  <a:pt x="9828" y="2431"/>
                  <a:pt x="10161" y="2304"/>
                  <a:pt x="10494" y="2304"/>
                </a:cubicBezTo>
                <a:close/>
                <a:moveTo>
                  <a:pt x="10847" y="0"/>
                </a:moveTo>
                <a:cubicBezTo>
                  <a:pt x="10677" y="0"/>
                  <a:pt x="10497" y="16"/>
                  <a:pt x="10307" y="51"/>
                </a:cubicBezTo>
                <a:cubicBezTo>
                  <a:pt x="9121" y="246"/>
                  <a:pt x="7721" y="1171"/>
                  <a:pt x="6032" y="2860"/>
                </a:cubicBezTo>
                <a:cubicBezTo>
                  <a:pt x="4343" y="4537"/>
                  <a:pt x="3430" y="5934"/>
                  <a:pt x="3219" y="7120"/>
                </a:cubicBezTo>
                <a:cubicBezTo>
                  <a:pt x="3024" y="8224"/>
                  <a:pt x="3480" y="9024"/>
                  <a:pt x="3937" y="9558"/>
                </a:cubicBezTo>
                <a:lnTo>
                  <a:pt x="164" y="13346"/>
                </a:lnTo>
                <a:cubicBezTo>
                  <a:pt x="1" y="13490"/>
                  <a:pt x="1" y="13752"/>
                  <a:pt x="164" y="13916"/>
                </a:cubicBezTo>
                <a:cubicBezTo>
                  <a:pt x="246" y="13996"/>
                  <a:pt x="352" y="14036"/>
                  <a:pt x="457" y="14036"/>
                </a:cubicBezTo>
                <a:cubicBezTo>
                  <a:pt x="562" y="14036"/>
                  <a:pt x="668" y="13996"/>
                  <a:pt x="750" y="13916"/>
                </a:cubicBezTo>
                <a:lnTo>
                  <a:pt x="4522" y="10143"/>
                </a:lnTo>
                <a:cubicBezTo>
                  <a:pt x="5093" y="10635"/>
                  <a:pt x="5730" y="10920"/>
                  <a:pt x="6459" y="10920"/>
                </a:cubicBezTo>
                <a:cubicBezTo>
                  <a:pt x="6621" y="10920"/>
                  <a:pt x="6788" y="10906"/>
                  <a:pt x="6960" y="10877"/>
                </a:cubicBezTo>
                <a:cubicBezTo>
                  <a:pt x="8146" y="10662"/>
                  <a:pt x="9543" y="9737"/>
                  <a:pt x="11232" y="8048"/>
                </a:cubicBezTo>
                <a:cubicBezTo>
                  <a:pt x="12925" y="6371"/>
                  <a:pt x="13834" y="4974"/>
                  <a:pt x="14045" y="3788"/>
                </a:cubicBezTo>
                <a:cubicBezTo>
                  <a:pt x="14275" y="2454"/>
                  <a:pt x="13592" y="1576"/>
                  <a:pt x="13038" y="1042"/>
                </a:cubicBezTo>
                <a:cubicBezTo>
                  <a:pt x="12576" y="580"/>
                  <a:pt x="11879" y="0"/>
                  <a:pt x="108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39AD57-F991-406E-A465-A58B569C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70" y="957525"/>
            <a:ext cx="3225250" cy="34530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0D2556-8846-41D6-8052-1B628D6DD79D}"/>
              </a:ext>
            </a:extLst>
          </p:cNvPr>
          <p:cNvSpPr txBox="1"/>
          <p:nvPr/>
        </p:nvSpPr>
        <p:spPr>
          <a:xfrm>
            <a:off x="4353963" y="1125086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Diagram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menggambarkan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interaksi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aktor</a:t>
            </a:r>
            <a:r>
              <a:rPr lang="en-US" dirty="0">
                <a:solidFill>
                  <a:schemeClr val="tx1"/>
                </a:solidFill>
              </a:rPr>
              <a:t> ( (User) dan Admin)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akses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berbeda-beda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aktivitas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Login.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7D16B-1FC9-411B-BA19-0FACD82E5175}"/>
              </a:ext>
            </a:extLst>
          </p:cNvPr>
          <p:cNvSpPr txBox="1"/>
          <p:nvPr/>
        </p:nvSpPr>
        <p:spPr>
          <a:xfrm>
            <a:off x="4159203" y="2596533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Diagram use case ini merinci dengan jelas bagaimana sistem akan digunakan oleh dua peran utama: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b="1" dirty="0">
                <a:solidFill>
                  <a:schemeClr val="tx1"/>
                </a:solidFill>
              </a:rPr>
              <a:t>Pengguna</a:t>
            </a:r>
            <a:r>
              <a:rPr lang="sv-SE" dirty="0">
                <a:solidFill>
                  <a:schemeClr val="tx1"/>
                </a:solidFill>
              </a:rPr>
              <a:t> berfokus pada pembelian dan pengelolaan akun pribadi.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b="1" dirty="0">
                <a:solidFill>
                  <a:schemeClr val="tx1"/>
                </a:solidFill>
              </a:rPr>
              <a:t>Admin</a:t>
            </a:r>
            <a:r>
              <a:rPr lang="sv-SE" dirty="0">
                <a:solidFill>
                  <a:schemeClr val="tx1"/>
                </a:solidFill>
              </a:rPr>
              <a:t> menangani manajemen produk dan operasional sistem.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1" name="Google Shape;1371;p57"/>
          <p:cNvPicPr preferRelativeResize="0">
            <a:picLocks noGrp="1"/>
          </p:cNvPicPr>
          <p:nvPr>
            <p:ph type="pic" idx="9"/>
          </p:nvPr>
        </p:nvPicPr>
        <p:blipFill rotWithShape="1">
          <a:blip r:embed="rId3">
            <a:alphaModFix/>
          </a:blip>
          <a:srcRect l="58975" r="8091"/>
          <a:stretch/>
        </p:blipFill>
        <p:spPr>
          <a:xfrm>
            <a:off x="0" y="0"/>
            <a:ext cx="2748013" cy="5143501"/>
          </a:xfrm>
          <a:prstGeom prst="rect">
            <a:avLst/>
          </a:prstGeom>
        </p:spPr>
      </p:pic>
      <p:sp>
        <p:nvSpPr>
          <p:cNvPr id="1372" name="Google Shape;1372;p57"/>
          <p:cNvSpPr/>
          <p:nvPr/>
        </p:nvSpPr>
        <p:spPr>
          <a:xfrm flipH="1">
            <a:off x="1266189" y="125"/>
            <a:ext cx="1903060" cy="5143509"/>
          </a:xfrm>
          <a:custGeom>
            <a:avLst/>
            <a:gdLst/>
            <a:ahLst/>
            <a:cxnLst/>
            <a:rect l="l" t="t" r="r" b="b"/>
            <a:pathLst>
              <a:path w="12072" h="19766" extrusionOk="0">
                <a:moveTo>
                  <a:pt x="6824" y="17131"/>
                </a:moveTo>
                <a:cubicBezTo>
                  <a:pt x="6827" y="17164"/>
                  <a:pt x="6830" y="17198"/>
                  <a:pt x="6833" y="17232"/>
                </a:cubicBezTo>
                <a:lnTo>
                  <a:pt x="6833" y="17232"/>
                </a:lnTo>
                <a:cubicBezTo>
                  <a:pt x="6830" y="17198"/>
                  <a:pt x="6827" y="17164"/>
                  <a:pt x="6824" y="17131"/>
                </a:cubicBezTo>
                <a:close/>
                <a:moveTo>
                  <a:pt x="6833" y="17232"/>
                </a:moveTo>
                <a:cubicBezTo>
                  <a:pt x="6834" y="17248"/>
                  <a:pt x="6835" y="17264"/>
                  <a:pt x="6837" y="17281"/>
                </a:cubicBezTo>
                <a:cubicBezTo>
                  <a:pt x="6849" y="17418"/>
                  <a:pt x="6859" y="17555"/>
                  <a:pt x="6881" y="17686"/>
                </a:cubicBezTo>
                <a:cubicBezTo>
                  <a:pt x="6887" y="17697"/>
                  <a:pt x="6887" y="17702"/>
                  <a:pt x="6892" y="17709"/>
                </a:cubicBezTo>
                <a:cubicBezTo>
                  <a:pt x="6867" y="17549"/>
                  <a:pt x="6848" y="17390"/>
                  <a:pt x="6833" y="17232"/>
                </a:cubicBezTo>
                <a:close/>
                <a:moveTo>
                  <a:pt x="0" y="1"/>
                </a:moveTo>
                <a:lnTo>
                  <a:pt x="0" y="19766"/>
                </a:lnTo>
                <a:lnTo>
                  <a:pt x="7024" y="19766"/>
                </a:lnTo>
                <a:cubicBezTo>
                  <a:pt x="6909" y="19454"/>
                  <a:pt x="6804" y="19130"/>
                  <a:pt x="6722" y="18800"/>
                </a:cubicBezTo>
                <a:cubicBezTo>
                  <a:pt x="6403" y="17544"/>
                  <a:pt x="6343" y="16210"/>
                  <a:pt x="6568" y="14910"/>
                </a:cubicBezTo>
                <a:cubicBezTo>
                  <a:pt x="6793" y="13604"/>
                  <a:pt x="7282" y="12330"/>
                  <a:pt x="8034" y="11178"/>
                </a:cubicBezTo>
                <a:cubicBezTo>
                  <a:pt x="8313" y="10750"/>
                  <a:pt x="8687" y="10301"/>
                  <a:pt x="8824" y="10207"/>
                </a:cubicBezTo>
                <a:cubicBezTo>
                  <a:pt x="8842" y="10195"/>
                  <a:pt x="8856" y="10188"/>
                  <a:pt x="8865" y="10188"/>
                </a:cubicBezTo>
                <a:cubicBezTo>
                  <a:pt x="8892" y="10188"/>
                  <a:pt x="8878" y="10246"/>
                  <a:pt x="8812" y="10377"/>
                </a:cubicBezTo>
                <a:cubicBezTo>
                  <a:pt x="8763" y="10465"/>
                  <a:pt x="8692" y="10590"/>
                  <a:pt x="8594" y="10755"/>
                </a:cubicBezTo>
                <a:cubicBezTo>
                  <a:pt x="8538" y="10843"/>
                  <a:pt x="8483" y="10937"/>
                  <a:pt x="8417" y="11041"/>
                </a:cubicBezTo>
                <a:cubicBezTo>
                  <a:pt x="8351" y="11150"/>
                  <a:pt x="8275" y="11261"/>
                  <a:pt x="8193" y="11403"/>
                </a:cubicBezTo>
                <a:lnTo>
                  <a:pt x="7989" y="11760"/>
                </a:lnTo>
                <a:cubicBezTo>
                  <a:pt x="7923" y="11874"/>
                  <a:pt x="7864" y="12001"/>
                  <a:pt x="7803" y="12122"/>
                </a:cubicBezTo>
                <a:cubicBezTo>
                  <a:pt x="7770" y="12183"/>
                  <a:pt x="7738" y="12243"/>
                  <a:pt x="7710" y="12302"/>
                </a:cubicBezTo>
                <a:lnTo>
                  <a:pt x="7627" y="12489"/>
                </a:lnTo>
                <a:cubicBezTo>
                  <a:pt x="7578" y="12616"/>
                  <a:pt x="7518" y="12737"/>
                  <a:pt x="7469" y="12862"/>
                </a:cubicBezTo>
                <a:cubicBezTo>
                  <a:pt x="7271" y="13373"/>
                  <a:pt x="7117" y="13895"/>
                  <a:pt x="6996" y="14427"/>
                </a:cubicBezTo>
                <a:cubicBezTo>
                  <a:pt x="6887" y="14964"/>
                  <a:pt x="6826" y="15508"/>
                  <a:pt x="6799" y="16051"/>
                </a:cubicBezTo>
                <a:lnTo>
                  <a:pt x="6793" y="16463"/>
                </a:lnTo>
                <a:cubicBezTo>
                  <a:pt x="6793" y="16600"/>
                  <a:pt x="6799" y="16737"/>
                  <a:pt x="6804" y="16874"/>
                </a:cubicBezTo>
                <a:cubicBezTo>
                  <a:pt x="6808" y="16958"/>
                  <a:pt x="6816" y="17043"/>
                  <a:pt x="6824" y="17131"/>
                </a:cubicBezTo>
                <a:lnTo>
                  <a:pt x="6824" y="17131"/>
                </a:lnTo>
                <a:cubicBezTo>
                  <a:pt x="6770" y="16480"/>
                  <a:pt x="6796" y="15846"/>
                  <a:pt x="6881" y="15222"/>
                </a:cubicBezTo>
                <a:cubicBezTo>
                  <a:pt x="6991" y="14421"/>
                  <a:pt x="7205" y="13637"/>
                  <a:pt x="7523" y="12874"/>
                </a:cubicBezTo>
                <a:lnTo>
                  <a:pt x="7523" y="12874"/>
                </a:lnTo>
                <a:cubicBezTo>
                  <a:pt x="7436" y="13115"/>
                  <a:pt x="7337" y="13356"/>
                  <a:pt x="7271" y="13598"/>
                </a:cubicBezTo>
                <a:cubicBezTo>
                  <a:pt x="7216" y="13746"/>
                  <a:pt x="7178" y="13895"/>
                  <a:pt x="7140" y="14037"/>
                </a:cubicBezTo>
                <a:cubicBezTo>
                  <a:pt x="7282" y="13543"/>
                  <a:pt x="7474" y="13066"/>
                  <a:pt x="7693" y="12611"/>
                </a:cubicBezTo>
                <a:cubicBezTo>
                  <a:pt x="7819" y="12335"/>
                  <a:pt x="7968" y="12079"/>
                  <a:pt x="8115" y="11820"/>
                </a:cubicBezTo>
                <a:lnTo>
                  <a:pt x="8358" y="11446"/>
                </a:lnTo>
                <a:cubicBezTo>
                  <a:pt x="8396" y="11381"/>
                  <a:pt x="8434" y="11327"/>
                  <a:pt x="8478" y="11266"/>
                </a:cubicBezTo>
                <a:lnTo>
                  <a:pt x="8599" y="11096"/>
                </a:lnTo>
                <a:cubicBezTo>
                  <a:pt x="9235" y="10169"/>
                  <a:pt x="9910" y="9306"/>
                  <a:pt x="10415" y="8402"/>
                </a:cubicBezTo>
                <a:lnTo>
                  <a:pt x="10415" y="8402"/>
                </a:lnTo>
                <a:cubicBezTo>
                  <a:pt x="10091" y="9055"/>
                  <a:pt x="9658" y="9696"/>
                  <a:pt x="9214" y="10360"/>
                </a:cubicBezTo>
                <a:cubicBezTo>
                  <a:pt x="8994" y="10689"/>
                  <a:pt x="8769" y="11030"/>
                  <a:pt x="8543" y="11370"/>
                </a:cubicBezTo>
                <a:cubicBezTo>
                  <a:pt x="8434" y="11545"/>
                  <a:pt x="8325" y="11732"/>
                  <a:pt x="8214" y="11914"/>
                </a:cubicBezTo>
                <a:lnTo>
                  <a:pt x="8061" y="12198"/>
                </a:lnTo>
                <a:cubicBezTo>
                  <a:pt x="8011" y="12292"/>
                  <a:pt x="7963" y="12385"/>
                  <a:pt x="7918" y="12484"/>
                </a:cubicBezTo>
                <a:cubicBezTo>
                  <a:pt x="7551" y="13257"/>
                  <a:pt x="7282" y="14092"/>
                  <a:pt x="7140" y="14943"/>
                </a:cubicBezTo>
                <a:cubicBezTo>
                  <a:pt x="7001" y="15799"/>
                  <a:pt x="6975" y="16676"/>
                  <a:pt x="7084" y="17544"/>
                </a:cubicBezTo>
                <a:lnTo>
                  <a:pt x="7133" y="17867"/>
                </a:lnTo>
                <a:cubicBezTo>
                  <a:pt x="7140" y="17922"/>
                  <a:pt x="7145" y="17977"/>
                  <a:pt x="7155" y="18026"/>
                </a:cubicBezTo>
                <a:lnTo>
                  <a:pt x="7194" y="18191"/>
                </a:lnTo>
                <a:lnTo>
                  <a:pt x="7259" y="18509"/>
                </a:lnTo>
                <a:lnTo>
                  <a:pt x="7348" y="18828"/>
                </a:lnTo>
                <a:lnTo>
                  <a:pt x="7386" y="18981"/>
                </a:lnTo>
                <a:lnTo>
                  <a:pt x="7441" y="19140"/>
                </a:lnTo>
                <a:lnTo>
                  <a:pt x="7545" y="19447"/>
                </a:lnTo>
                <a:cubicBezTo>
                  <a:pt x="7583" y="19552"/>
                  <a:pt x="7627" y="19651"/>
                  <a:pt x="7666" y="19755"/>
                </a:cubicBezTo>
                <a:cubicBezTo>
                  <a:pt x="7672" y="19755"/>
                  <a:pt x="7672" y="19760"/>
                  <a:pt x="7672" y="19766"/>
                </a:cubicBezTo>
                <a:lnTo>
                  <a:pt x="8011" y="19766"/>
                </a:lnTo>
                <a:cubicBezTo>
                  <a:pt x="7890" y="19487"/>
                  <a:pt x="7781" y="19201"/>
                  <a:pt x="7687" y="18904"/>
                </a:cubicBezTo>
                <a:cubicBezTo>
                  <a:pt x="7556" y="18438"/>
                  <a:pt x="7452" y="17960"/>
                  <a:pt x="7396" y="17478"/>
                </a:cubicBezTo>
                <a:cubicBezTo>
                  <a:pt x="7342" y="16990"/>
                  <a:pt x="7331" y="16501"/>
                  <a:pt x="7358" y="16018"/>
                </a:cubicBezTo>
                <a:cubicBezTo>
                  <a:pt x="7391" y="15536"/>
                  <a:pt x="7457" y="15052"/>
                  <a:pt x="7573" y="14581"/>
                </a:cubicBezTo>
                <a:lnTo>
                  <a:pt x="7573" y="14581"/>
                </a:lnTo>
                <a:cubicBezTo>
                  <a:pt x="7535" y="14931"/>
                  <a:pt x="7495" y="15343"/>
                  <a:pt x="7502" y="15721"/>
                </a:cubicBezTo>
                <a:cubicBezTo>
                  <a:pt x="7502" y="15815"/>
                  <a:pt x="7502" y="15908"/>
                  <a:pt x="7507" y="15997"/>
                </a:cubicBezTo>
                <a:lnTo>
                  <a:pt x="7507" y="16051"/>
                </a:lnTo>
                <a:cubicBezTo>
                  <a:pt x="7523" y="15771"/>
                  <a:pt x="7551" y="15491"/>
                  <a:pt x="7589" y="15212"/>
                </a:cubicBezTo>
                <a:cubicBezTo>
                  <a:pt x="7601" y="15129"/>
                  <a:pt x="7611" y="15042"/>
                  <a:pt x="7627" y="14959"/>
                </a:cubicBezTo>
                <a:cubicBezTo>
                  <a:pt x="7639" y="14898"/>
                  <a:pt x="7655" y="14838"/>
                  <a:pt x="7666" y="14778"/>
                </a:cubicBezTo>
                <a:cubicBezTo>
                  <a:pt x="7666" y="14772"/>
                  <a:pt x="7666" y="14767"/>
                  <a:pt x="7672" y="14767"/>
                </a:cubicBezTo>
                <a:lnTo>
                  <a:pt x="7672" y="14751"/>
                </a:lnTo>
                <a:cubicBezTo>
                  <a:pt x="7885" y="13702"/>
                  <a:pt x="8302" y="12677"/>
                  <a:pt x="8939" y="11722"/>
                </a:cubicBezTo>
                <a:cubicBezTo>
                  <a:pt x="10519" y="9351"/>
                  <a:pt x="12072" y="7809"/>
                  <a:pt x="11803" y="4752"/>
                </a:cubicBezTo>
                <a:cubicBezTo>
                  <a:pt x="11661" y="3161"/>
                  <a:pt x="11249" y="1586"/>
                  <a:pt x="112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7"/>
          <p:cNvSpPr/>
          <p:nvPr/>
        </p:nvSpPr>
        <p:spPr>
          <a:xfrm>
            <a:off x="555257" y="363362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Fira Sans"/>
                <a:sym typeface="Fira Sans"/>
              </a:rPr>
              <a:t>J</a:t>
            </a:r>
            <a:endParaRPr dirty="0"/>
          </a:p>
        </p:txBody>
      </p:sp>
      <p:sp>
        <p:nvSpPr>
          <p:cNvPr id="1374" name="Google Shape;1374;p57"/>
          <p:cNvSpPr/>
          <p:nvPr/>
        </p:nvSpPr>
        <p:spPr>
          <a:xfrm>
            <a:off x="389635" y="1410160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Fira Sans"/>
                <a:sym typeface="Fira Sans"/>
              </a:rPr>
              <a:t>R</a:t>
            </a:r>
            <a:endParaRPr dirty="0"/>
          </a:p>
        </p:txBody>
      </p:sp>
      <p:sp>
        <p:nvSpPr>
          <p:cNvPr id="1375" name="Google Shape;1375;p57"/>
          <p:cNvSpPr/>
          <p:nvPr/>
        </p:nvSpPr>
        <p:spPr>
          <a:xfrm>
            <a:off x="351223" y="2195076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Fira Sans"/>
                <a:sym typeface="Fira Sans"/>
              </a:rPr>
              <a:t>M</a:t>
            </a:r>
            <a:endParaRPr dirty="0"/>
          </a:p>
        </p:txBody>
      </p:sp>
      <p:sp>
        <p:nvSpPr>
          <p:cNvPr id="1376" name="Google Shape;1376;p57"/>
          <p:cNvSpPr/>
          <p:nvPr/>
        </p:nvSpPr>
        <p:spPr>
          <a:xfrm>
            <a:off x="389635" y="3358679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Fira Sans"/>
                <a:sym typeface="Fira Sans"/>
              </a:rPr>
              <a:t>N</a:t>
            </a:r>
            <a:endParaRPr dirty="0"/>
          </a:p>
        </p:txBody>
      </p:sp>
      <p:sp>
        <p:nvSpPr>
          <p:cNvPr id="1386" name="Google Shape;1386;p57"/>
          <p:cNvSpPr/>
          <p:nvPr/>
        </p:nvSpPr>
        <p:spPr>
          <a:xfrm flipH="1">
            <a:off x="2109025" y="3109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57"/>
          <p:cNvSpPr/>
          <p:nvPr/>
        </p:nvSpPr>
        <p:spPr>
          <a:xfrm flipH="1">
            <a:off x="1536175" y="86191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8" name="Google Shape;1388;p57"/>
          <p:cNvGrpSpPr/>
          <p:nvPr/>
        </p:nvGrpSpPr>
        <p:grpSpPr>
          <a:xfrm rot="1321043">
            <a:off x="1789946" y="1280114"/>
            <a:ext cx="306085" cy="351311"/>
            <a:chOff x="2163000" y="3543075"/>
            <a:chExt cx="306075" cy="351300"/>
          </a:xfrm>
        </p:grpSpPr>
        <p:sp>
          <p:nvSpPr>
            <p:cNvPr id="1389" name="Google Shape;1389;p57"/>
            <p:cNvSpPr/>
            <p:nvPr/>
          </p:nvSpPr>
          <p:spPr>
            <a:xfrm>
              <a:off x="2163000" y="3626150"/>
              <a:ext cx="306075" cy="50825"/>
            </a:xfrm>
            <a:custGeom>
              <a:avLst/>
              <a:gdLst/>
              <a:ahLst/>
              <a:cxnLst/>
              <a:rect l="l" t="t" r="r" b="b"/>
              <a:pathLst>
                <a:path w="12243" h="2033" extrusionOk="0">
                  <a:moveTo>
                    <a:pt x="406" y="0"/>
                  </a:moveTo>
                  <a:cubicBezTo>
                    <a:pt x="180" y="0"/>
                    <a:pt x="0" y="180"/>
                    <a:pt x="0" y="406"/>
                  </a:cubicBezTo>
                  <a:lnTo>
                    <a:pt x="0" y="1612"/>
                  </a:lnTo>
                  <a:cubicBezTo>
                    <a:pt x="0" y="1838"/>
                    <a:pt x="180" y="2033"/>
                    <a:pt x="406" y="2033"/>
                  </a:cubicBezTo>
                  <a:lnTo>
                    <a:pt x="11817" y="2033"/>
                  </a:lnTo>
                  <a:cubicBezTo>
                    <a:pt x="12047" y="2033"/>
                    <a:pt x="12242" y="1838"/>
                    <a:pt x="12242" y="1612"/>
                  </a:cubicBezTo>
                  <a:lnTo>
                    <a:pt x="12242" y="406"/>
                  </a:lnTo>
                  <a:cubicBezTo>
                    <a:pt x="12242" y="180"/>
                    <a:pt x="12047" y="0"/>
                    <a:pt x="1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191475" y="3543075"/>
              <a:ext cx="249100" cy="62425"/>
            </a:xfrm>
            <a:custGeom>
              <a:avLst/>
              <a:gdLst/>
              <a:ahLst/>
              <a:cxnLst/>
              <a:rect l="l" t="t" r="r" b="b"/>
              <a:pathLst>
                <a:path w="9964" h="2497" extrusionOk="0">
                  <a:moveTo>
                    <a:pt x="4982" y="1"/>
                  </a:moveTo>
                  <a:cubicBezTo>
                    <a:pt x="4682" y="1"/>
                    <a:pt x="4381" y="123"/>
                    <a:pt x="4163" y="366"/>
                  </a:cubicBezTo>
                  <a:cubicBezTo>
                    <a:pt x="4008" y="289"/>
                    <a:pt x="3839" y="251"/>
                    <a:pt x="3672" y="251"/>
                  </a:cubicBezTo>
                  <a:cubicBezTo>
                    <a:pt x="3277" y="251"/>
                    <a:pt x="2886" y="460"/>
                    <a:pt x="2681" y="838"/>
                  </a:cubicBezTo>
                  <a:cubicBezTo>
                    <a:pt x="2521" y="741"/>
                    <a:pt x="2341" y="690"/>
                    <a:pt x="2131" y="690"/>
                  </a:cubicBezTo>
                  <a:cubicBezTo>
                    <a:pt x="1530" y="690"/>
                    <a:pt x="1023" y="1178"/>
                    <a:pt x="1023" y="1779"/>
                  </a:cubicBezTo>
                  <a:cubicBezTo>
                    <a:pt x="554" y="1779"/>
                    <a:pt x="164" y="2087"/>
                    <a:pt x="0" y="2496"/>
                  </a:cubicBezTo>
                  <a:lnTo>
                    <a:pt x="9964" y="2496"/>
                  </a:lnTo>
                  <a:cubicBezTo>
                    <a:pt x="9800" y="2087"/>
                    <a:pt x="9394" y="1779"/>
                    <a:pt x="8922" y="1779"/>
                  </a:cubicBezTo>
                  <a:cubicBezTo>
                    <a:pt x="8922" y="1178"/>
                    <a:pt x="8435" y="690"/>
                    <a:pt x="7834" y="690"/>
                  </a:cubicBezTo>
                  <a:cubicBezTo>
                    <a:pt x="7623" y="690"/>
                    <a:pt x="7428" y="741"/>
                    <a:pt x="7264" y="838"/>
                  </a:cubicBezTo>
                  <a:cubicBezTo>
                    <a:pt x="7073" y="460"/>
                    <a:pt x="6686" y="251"/>
                    <a:pt x="6292" y="251"/>
                  </a:cubicBezTo>
                  <a:cubicBezTo>
                    <a:pt x="6125" y="251"/>
                    <a:pt x="5957" y="289"/>
                    <a:pt x="5801" y="366"/>
                  </a:cubicBezTo>
                  <a:cubicBezTo>
                    <a:pt x="5583" y="123"/>
                    <a:pt x="5283" y="1"/>
                    <a:pt x="4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2254875" y="3759075"/>
              <a:ext cx="122325" cy="56500"/>
            </a:xfrm>
            <a:custGeom>
              <a:avLst/>
              <a:gdLst/>
              <a:ahLst/>
              <a:cxnLst/>
              <a:rect l="l" t="t" r="r" b="b"/>
              <a:pathLst>
                <a:path w="4893" h="2260" extrusionOk="0">
                  <a:moveTo>
                    <a:pt x="2438" y="1"/>
                  </a:moveTo>
                  <a:cubicBezTo>
                    <a:pt x="1089" y="1"/>
                    <a:pt x="0" y="504"/>
                    <a:pt x="0" y="1120"/>
                  </a:cubicBezTo>
                  <a:cubicBezTo>
                    <a:pt x="0" y="1756"/>
                    <a:pt x="1089" y="2260"/>
                    <a:pt x="2438" y="2260"/>
                  </a:cubicBezTo>
                  <a:cubicBezTo>
                    <a:pt x="3788" y="2260"/>
                    <a:pt x="4892" y="1756"/>
                    <a:pt x="4892" y="1120"/>
                  </a:cubicBezTo>
                  <a:cubicBezTo>
                    <a:pt x="4892" y="504"/>
                    <a:pt x="3788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2326350" y="3826875"/>
              <a:ext cx="37875" cy="67500"/>
            </a:xfrm>
            <a:custGeom>
              <a:avLst/>
              <a:gdLst/>
              <a:ahLst/>
              <a:cxnLst/>
              <a:rect l="l" t="t" r="r" b="b"/>
              <a:pathLst>
                <a:path w="1515" h="2700" extrusionOk="0">
                  <a:moveTo>
                    <a:pt x="1514" y="0"/>
                  </a:moveTo>
                  <a:lnTo>
                    <a:pt x="1514" y="0"/>
                  </a:lnTo>
                  <a:cubicBezTo>
                    <a:pt x="1058" y="195"/>
                    <a:pt x="555" y="312"/>
                    <a:pt x="1" y="343"/>
                  </a:cubicBezTo>
                  <a:lnTo>
                    <a:pt x="1" y="2700"/>
                  </a:lnTo>
                  <a:lnTo>
                    <a:pt x="1222" y="270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2267850" y="3826875"/>
              <a:ext cx="37850" cy="67500"/>
            </a:xfrm>
            <a:custGeom>
              <a:avLst/>
              <a:gdLst/>
              <a:ahLst/>
              <a:cxnLst/>
              <a:rect l="l" t="t" r="r" b="b"/>
              <a:pathLst>
                <a:path w="1514" h="2700" extrusionOk="0">
                  <a:moveTo>
                    <a:pt x="0" y="0"/>
                  </a:moveTo>
                  <a:lnTo>
                    <a:pt x="293" y="2700"/>
                  </a:lnTo>
                  <a:lnTo>
                    <a:pt x="1514" y="2700"/>
                  </a:lnTo>
                  <a:lnTo>
                    <a:pt x="1514" y="343"/>
                  </a:lnTo>
                  <a:cubicBezTo>
                    <a:pt x="960" y="312"/>
                    <a:pt x="441" y="19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2326350" y="3697250"/>
              <a:ext cx="51625" cy="54050"/>
            </a:xfrm>
            <a:custGeom>
              <a:avLst/>
              <a:gdLst/>
              <a:ahLst/>
              <a:cxnLst/>
              <a:rect l="l" t="t" r="r" b="b"/>
              <a:pathLst>
                <a:path w="2065" h="2162" extrusionOk="0">
                  <a:moveTo>
                    <a:pt x="1" y="0"/>
                  </a:moveTo>
                  <a:lnTo>
                    <a:pt x="1" y="1658"/>
                  </a:lnTo>
                  <a:cubicBezTo>
                    <a:pt x="621" y="1709"/>
                    <a:pt x="1284" y="1869"/>
                    <a:pt x="1838" y="2162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2254100" y="3697250"/>
              <a:ext cx="51600" cy="54050"/>
            </a:xfrm>
            <a:custGeom>
              <a:avLst/>
              <a:gdLst/>
              <a:ahLst/>
              <a:cxnLst/>
              <a:rect l="l" t="t" r="r" b="b"/>
              <a:pathLst>
                <a:path w="2064" h="2162" extrusionOk="0">
                  <a:moveTo>
                    <a:pt x="0" y="0"/>
                  </a:moveTo>
                  <a:lnTo>
                    <a:pt x="226" y="2162"/>
                  </a:lnTo>
                  <a:cubicBezTo>
                    <a:pt x="780" y="1869"/>
                    <a:pt x="1428" y="1709"/>
                    <a:pt x="2064" y="1658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2377550" y="3697250"/>
              <a:ext cx="67125" cy="197125"/>
            </a:xfrm>
            <a:custGeom>
              <a:avLst/>
              <a:gdLst/>
              <a:ahLst/>
              <a:cxnLst/>
              <a:rect l="l" t="t" r="r" b="b"/>
              <a:pathLst>
                <a:path w="2685" h="7885" extrusionOk="0">
                  <a:moveTo>
                    <a:pt x="847" y="0"/>
                  </a:moveTo>
                  <a:lnTo>
                    <a:pt x="539" y="2813"/>
                  </a:lnTo>
                  <a:cubicBezTo>
                    <a:pt x="929" y="3367"/>
                    <a:pt x="894" y="4050"/>
                    <a:pt x="344" y="4619"/>
                  </a:cubicBezTo>
                  <a:lnTo>
                    <a:pt x="1" y="7885"/>
                  </a:lnTo>
                  <a:lnTo>
                    <a:pt x="1269" y="7885"/>
                  </a:lnTo>
                  <a:cubicBezTo>
                    <a:pt x="1479" y="7885"/>
                    <a:pt x="1643" y="7721"/>
                    <a:pt x="1674" y="7526"/>
                  </a:cubicBezTo>
                  <a:lnTo>
                    <a:pt x="2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2187375" y="3697250"/>
              <a:ext cx="67125" cy="197125"/>
            </a:xfrm>
            <a:custGeom>
              <a:avLst/>
              <a:gdLst/>
              <a:ahLst/>
              <a:cxnLst/>
              <a:rect l="l" t="t" r="r" b="b"/>
              <a:pathLst>
                <a:path w="2685" h="7885" extrusionOk="0">
                  <a:moveTo>
                    <a:pt x="1" y="0"/>
                  </a:moveTo>
                  <a:lnTo>
                    <a:pt x="1011" y="7526"/>
                  </a:lnTo>
                  <a:cubicBezTo>
                    <a:pt x="1042" y="7721"/>
                    <a:pt x="1206" y="7885"/>
                    <a:pt x="1417" y="7885"/>
                  </a:cubicBezTo>
                  <a:lnTo>
                    <a:pt x="2685" y="7885"/>
                  </a:lnTo>
                  <a:lnTo>
                    <a:pt x="2341" y="4619"/>
                  </a:lnTo>
                  <a:cubicBezTo>
                    <a:pt x="1772" y="4050"/>
                    <a:pt x="1756" y="3367"/>
                    <a:pt x="2146" y="2813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3F32F1EB-48B0-4C78-96CA-578EFCB01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361246"/>
              </p:ext>
            </p:extLst>
          </p:nvPr>
        </p:nvGraphicFramePr>
        <p:xfrm>
          <a:off x="2159752" y="1196674"/>
          <a:ext cx="6562818" cy="3059930"/>
        </p:xfrm>
        <a:graphic>
          <a:graphicData uri="http://schemas.openxmlformats.org/drawingml/2006/table">
            <a:tbl>
              <a:tblPr firstRow="1" bandRow="1">
                <a:tableStyleId>{C96F7AC4-9D20-4A35-AB4C-93E8C537B460}</a:tableStyleId>
              </a:tblPr>
              <a:tblGrid>
                <a:gridCol w="2175332">
                  <a:extLst>
                    <a:ext uri="{9D8B030D-6E8A-4147-A177-3AD203B41FA5}">
                      <a16:colId xmlns:a16="http://schemas.microsoft.com/office/drawing/2014/main" val="1650454319"/>
                    </a:ext>
                  </a:extLst>
                </a:gridCol>
                <a:gridCol w="2193743">
                  <a:extLst>
                    <a:ext uri="{9D8B030D-6E8A-4147-A177-3AD203B41FA5}">
                      <a16:colId xmlns:a16="http://schemas.microsoft.com/office/drawing/2014/main" val="2625973148"/>
                    </a:ext>
                  </a:extLst>
                </a:gridCol>
                <a:gridCol w="2193743">
                  <a:extLst>
                    <a:ext uri="{9D8B030D-6E8A-4147-A177-3AD203B41FA5}">
                      <a16:colId xmlns:a16="http://schemas.microsoft.com/office/drawing/2014/main" val="364596804"/>
                    </a:ext>
                  </a:extLst>
                </a:gridCol>
              </a:tblGrid>
              <a:tr h="4212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PEMBAGIAN KERJA TIM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179083"/>
                  </a:ext>
                </a:extLst>
              </a:tr>
              <a:tr h="4352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SEBAGAI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30805"/>
                  </a:ext>
                </a:extLst>
              </a:tr>
              <a:tr h="5508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JUANN RIZKY RAMADHAN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3312411055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KETUA,FULL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05924"/>
                  </a:ext>
                </a:extLst>
              </a:tr>
              <a:tr h="5508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RIANSYAH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3312411046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ANGGOTA,FULL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02247"/>
                  </a:ext>
                </a:extLst>
              </a:tr>
              <a:tr h="5508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NAFISAH NURUL WAHIDA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3312411057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ANGGOTA,FULL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08106"/>
                  </a:ext>
                </a:extLst>
              </a:tr>
              <a:tr h="5508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MUHAMMAD ABDUL GHOFUR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3312411053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ANGGOTA,FULL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308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72"/>
          <p:cNvSpPr txBox="1">
            <a:spLocks noGrp="1"/>
          </p:cNvSpPr>
          <p:nvPr>
            <p:ph type="title"/>
          </p:nvPr>
        </p:nvSpPr>
        <p:spPr>
          <a:xfrm>
            <a:off x="720000" y="256221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HISTORY PELAKSANAA PROYEK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264" name="Google Shape;2264;p72"/>
          <p:cNvSpPr txBox="1">
            <a:spLocks noGrp="1"/>
          </p:cNvSpPr>
          <p:nvPr>
            <p:ph type="body" idx="1"/>
          </p:nvPr>
        </p:nvSpPr>
        <p:spPr>
          <a:xfrm>
            <a:off x="568184" y="994118"/>
            <a:ext cx="3472693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Yang </a:t>
            </a:r>
            <a:r>
              <a:rPr lang="en-US" sz="1800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sudah</a:t>
            </a:r>
            <a:r>
              <a:rPr lang="en-US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1800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dilakukan</a:t>
            </a:r>
            <a:r>
              <a:rPr lang="en-US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en-US" sz="1050" b="1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+mn-lt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en-US" sz="1200" u="none" strike="noStrike" dirty="0"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45031-1028-4D14-B47B-9490C4C85B77}"/>
              </a:ext>
            </a:extLst>
          </p:cNvPr>
          <p:cNvSpPr txBox="1"/>
          <p:nvPr/>
        </p:nvSpPr>
        <p:spPr>
          <a:xfrm>
            <a:off x="5103125" y="1117655"/>
            <a:ext cx="377741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Yang </a:t>
            </a:r>
            <a:r>
              <a:rPr lang="en-US" sz="1600" b="1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sedang</a:t>
            </a:r>
            <a:r>
              <a:rPr lang="en-US" sz="16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dikerjakan</a:t>
            </a:r>
            <a:r>
              <a:rPr lang="en-US" sz="16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belum</a:t>
            </a:r>
            <a:r>
              <a:rPr lang="en-US" sz="16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u="none" strike="noStrike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Back-end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Deployed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Testing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Maintenance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Bagian admin (full)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none" strike="noStrike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u="none" strike="noStrike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u="none" strike="noStrike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74A3E-5D4F-44D8-B82A-3446BBCFC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6" y="1581509"/>
            <a:ext cx="5716582" cy="2215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0"/>
          <p:cNvSpPr txBox="1">
            <a:spLocks noGrp="1"/>
          </p:cNvSpPr>
          <p:nvPr>
            <p:ph type="title"/>
          </p:nvPr>
        </p:nvSpPr>
        <p:spPr>
          <a:xfrm>
            <a:off x="720000" y="25622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B050"/>
                </a:solidFill>
              </a:rPr>
              <a:t>KENDALA DAN RENCANAAN </a:t>
            </a:r>
            <a:br>
              <a:rPr lang="en" sz="3200" dirty="0">
                <a:solidFill>
                  <a:srgbClr val="00B050"/>
                </a:solidFill>
              </a:rPr>
            </a:br>
            <a:r>
              <a:rPr lang="en" sz="3200" dirty="0">
                <a:solidFill>
                  <a:srgbClr val="00B050"/>
                </a:solidFill>
              </a:rPr>
              <a:t>SELANJUTNYA</a:t>
            </a:r>
            <a:endParaRPr sz="3200" dirty="0">
              <a:solidFill>
                <a:srgbClr val="00B050"/>
              </a:solidFill>
            </a:endParaRPr>
          </a:p>
        </p:txBody>
      </p:sp>
      <p:sp>
        <p:nvSpPr>
          <p:cNvPr id="768" name="Google Shape;768;p40"/>
          <p:cNvSpPr txBox="1"/>
          <p:nvPr/>
        </p:nvSpPr>
        <p:spPr>
          <a:xfrm>
            <a:off x="670814" y="2127334"/>
            <a:ext cx="3563007" cy="158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KENDALA</a:t>
            </a:r>
            <a:r>
              <a:rPr lang="en-US" sz="24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Terbatasnya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pemahaman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teknis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anggota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tim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terhadap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framework </a:t>
            </a:r>
            <a:r>
              <a:rPr lang="en-US" sz="1600" b="1" dirty="0">
                <a:solidFill>
                  <a:schemeClr val="tx1"/>
                </a:solidFill>
                <a:latin typeface="+mn-lt"/>
              </a:rPr>
              <a:t>Laravel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yang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berdampak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pada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keterlambatan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proses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pengembangan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khususnya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pada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bagian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back-end dan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fitur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admin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.</a:t>
            </a:r>
            <a:endParaRPr lang="en-US" sz="1800" dirty="0">
              <a:solidFill>
                <a:schemeClr val="tx1"/>
              </a:solidFill>
              <a:latin typeface="+mn-lt"/>
              <a:ea typeface="Actor"/>
              <a:cs typeface="Actor"/>
              <a:sym typeface="Actor"/>
            </a:endParaRPr>
          </a:p>
        </p:txBody>
      </p:sp>
      <p:sp>
        <p:nvSpPr>
          <p:cNvPr id="769" name="Google Shape;769;p40"/>
          <p:cNvSpPr txBox="1"/>
          <p:nvPr/>
        </p:nvSpPr>
        <p:spPr>
          <a:xfrm>
            <a:off x="4992161" y="2127334"/>
            <a:ext cx="387436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RECANA SELANJUTNYA: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peningkatan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kapabilitas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Laravel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melanjutkan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pengembangan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modul</a:t>
            </a:r>
            <a:r>
              <a:rPr lang="en-US" dirty="0">
                <a:solidFill>
                  <a:schemeClr val="tx1"/>
                </a:solidFill>
              </a:rPr>
              <a:t> back-end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bertahap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fokus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penyelesaian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bagian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admin </a:t>
            </a:r>
            <a:r>
              <a:rPr lang="en-US" b="1" dirty="0" err="1">
                <a:solidFill>
                  <a:schemeClr val="tx1"/>
                </a:solidFill>
              </a:rPr>
              <a:t>secara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menyeluruh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mendukung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keberlangsungan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penyelesaian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proyek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sv-SE" sz="1600" dirty="0">
                <a:solidFill>
                  <a:schemeClr val="tx1"/>
                </a:solidFill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st Food Restaurant Marketing Plan by Slidesgo">
  <a:themeElements>
    <a:clrScheme name="Simple Light">
      <a:dk1>
        <a:srgbClr val="FFFFFF"/>
      </a:dk1>
      <a:lt1>
        <a:srgbClr val="FFC300"/>
      </a:lt1>
      <a:dk2>
        <a:srgbClr val="212529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474</Words>
  <Application>Microsoft Office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Livvic</vt:lpstr>
      <vt:lpstr>Actor</vt:lpstr>
      <vt:lpstr>Fira Sans</vt:lpstr>
      <vt:lpstr>Anton</vt:lpstr>
      <vt:lpstr>Wingdings</vt:lpstr>
      <vt:lpstr>Cambria</vt:lpstr>
      <vt:lpstr>Itim</vt:lpstr>
      <vt:lpstr>Ebrima</vt:lpstr>
      <vt:lpstr>Roboto</vt:lpstr>
      <vt:lpstr>Roboto Condensed Light</vt:lpstr>
      <vt:lpstr>Fast Food Restaurant Marketing Plan by Slidesgo</vt:lpstr>
      <vt:lpstr>APLIKASI JUAL BELI KULINER KHAS BALI </vt:lpstr>
      <vt:lpstr>NAMA ANGGOTA </vt:lpstr>
      <vt:lpstr>Deskripsi Umum</vt:lpstr>
      <vt:lpstr>Kebutuhan Fungsional</vt:lpstr>
      <vt:lpstr>Kebutuhan nonfungsional</vt:lpstr>
      <vt:lpstr>DIAGRAM USECASE</vt:lpstr>
      <vt:lpstr>PowerPoint Presentation</vt:lpstr>
      <vt:lpstr>HISTORY PELAKSANAA PROYEK</vt:lpstr>
      <vt:lpstr>KENDALA DAN RENCANAAN  SELANJUTNYA</vt:lpstr>
      <vt:lpstr>TERIMA KASIH!!!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JUAL BELI KULINER KHAS BALI</dc:title>
  <dc:creator>ThinkPad</dc:creator>
  <cp:lastModifiedBy>Juann Rizki Ramadhan IF2B MALAM</cp:lastModifiedBy>
  <cp:revision>31</cp:revision>
  <dcterms:modified xsi:type="dcterms:W3CDTF">2025-05-03T07:51:54Z</dcterms:modified>
</cp:coreProperties>
</file>