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c893d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c893d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4c893df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4c893df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c893df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4c893df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c893df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c893df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Cybercrime indexes: Criminal Markets and Drug Trade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two of the </a:t>
            </a:r>
            <a:r>
              <a:rPr lang="en"/>
              <a:t>latest</a:t>
            </a:r>
            <a:r>
              <a:rPr lang="en"/>
              <a:t> cybercrimes, and we used an interactive graph to compare and contrast which countries have the most </a:t>
            </a:r>
            <a:r>
              <a:rPr lang="en"/>
              <a:t>occurrences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Markets: 2023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the highest index: Mexico, </a:t>
            </a:r>
            <a:r>
              <a:rPr lang="en"/>
              <a:t>Myanmar</a:t>
            </a:r>
            <a:r>
              <a:rPr lang="en"/>
              <a:t>, Iran, Nigeria, Colombia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2557"/>
            <a:ext cx="9144000" cy="239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Markets: 2021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the highest index: Mexico, Colombia, Myanmar, Nigeria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5475"/>
            <a:ext cx="9277175" cy="32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Trade</a:t>
            </a:r>
            <a:r>
              <a:rPr lang="en"/>
              <a:t>: 2023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the highest index: Myanmar, Syria, Iran, Afghanistan, Mexico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308"/>
            <a:ext cx="9143999" cy="362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Trade: 2021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122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the highest index: Myanmar, Syria, Mexico, Philippines, Afghanistan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9200" y="1723682"/>
            <a:ext cx="8633100" cy="341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