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76" r:id="rId11"/>
    <p:sldId id="377" r:id="rId12"/>
    <p:sldId id="378" r:id="rId13"/>
    <p:sldId id="381" r:id="rId14"/>
    <p:sldId id="380" r:id="rId15"/>
    <p:sldId id="3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9B60E-2D79-48D3-A64E-04BECC6812A6}" v="2" dt="2024-06-10T21:53:58.293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ica Gutierrez" userId="884bd7c5beef4845" providerId="LiveId" clId="{6009B60E-2D79-48D3-A64E-04BECC6812A6}"/>
    <pc:docChg chg="undo custSel addSld delSld modSld sldOrd modMainMaster">
      <pc:chgData name="Angelica Gutierrez" userId="884bd7c5beef4845" providerId="LiveId" clId="{6009B60E-2D79-48D3-A64E-04BECC6812A6}" dt="2024-06-11T00:59:17.518" v="4423" actId="20577"/>
      <pc:docMkLst>
        <pc:docMk/>
      </pc:docMkLst>
      <pc:sldChg chg="modSp mod modTransition">
        <pc:chgData name="Angelica Gutierrez" userId="884bd7c5beef4845" providerId="LiveId" clId="{6009B60E-2D79-48D3-A64E-04BECC6812A6}" dt="2024-06-10T22:39:44.887" v="852"/>
        <pc:sldMkLst>
          <pc:docMk/>
          <pc:sldMk cId="2498031464" sldId="342"/>
        </pc:sldMkLst>
        <pc:spChg chg="mod">
          <ac:chgData name="Angelica Gutierrez" userId="884bd7c5beef4845" providerId="LiveId" clId="{6009B60E-2D79-48D3-A64E-04BECC6812A6}" dt="2024-06-10T22:37:56.199" v="816" actId="404"/>
          <ac:spMkLst>
            <pc:docMk/>
            <pc:sldMk cId="2498031464" sldId="342"/>
            <ac:spMk id="9" creationId="{2981AB9E-AF0F-CAD0-2DD2-D640FB871E66}"/>
          </ac:spMkLst>
        </pc:spChg>
      </pc:sldChg>
      <pc:sldChg chg="modSp mod modTransition">
        <pc:chgData name="Angelica Gutierrez" userId="884bd7c5beef4845" providerId="LiveId" clId="{6009B60E-2D79-48D3-A64E-04BECC6812A6}" dt="2024-06-11T00:45:51.087" v="2672" actId="20577"/>
        <pc:sldMkLst>
          <pc:docMk/>
          <pc:sldMk cId="1460159330" sldId="359"/>
        </pc:sldMkLst>
        <pc:spChg chg="mod">
          <ac:chgData name="Angelica Gutierrez" userId="884bd7c5beef4845" providerId="LiveId" clId="{6009B60E-2D79-48D3-A64E-04BECC6812A6}" dt="2024-06-10T21:50:15.497" v="404" actId="1076"/>
          <ac:spMkLst>
            <pc:docMk/>
            <pc:sldMk cId="1460159330" sldId="359"/>
            <ac:spMk id="7" creationId="{1A2458FF-0D0C-4ACC-C6FB-103BC0BADCCD}"/>
          </ac:spMkLst>
        </pc:spChg>
        <pc:spChg chg="mod">
          <ac:chgData name="Angelica Gutierrez" userId="884bd7c5beef4845" providerId="LiveId" clId="{6009B60E-2D79-48D3-A64E-04BECC6812A6}" dt="2024-06-11T00:45:51.087" v="2672" actId="20577"/>
          <ac:spMkLst>
            <pc:docMk/>
            <pc:sldMk cId="1460159330" sldId="359"/>
            <ac:spMk id="31" creationId="{F1239C0E-3F39-787D-0FC3-6B7C9BA37E8F}"/>
          </ac:spMkLst>
        </pc:spChg>
      </pc:sldChg>
      <pc:sldChg chg="modSp mod modTransition">
        <pc:chgData name="Angelica Gutierrez" userId="884bd7c5beef4845" providerId="LiveId" clId="{6009B60E-2D79-48D3-A64E-04BECC6812A6}" dt="2024-06-10T22:56:29.370" v="1122" actId="207"/>
        <pc:sldMkLst>
          <pc:docMk/>
          <pc:sldMk cId="1330733909" sldId="365"/>
        </pc:sldMkLst>
        <pc:spChg chg="mod">
          <ac:chgData name="Angelica Gutierrez" userId="884bd7c5beef4845" providerId="LiveId" clId="{6009B60E-2D79-48D3-A64E-04BECC6812A6}" dt="2024-06-10T22:56:29.370" v="1122" actId="207"/>
          <ac:spMkLst>
            <pc:docMk/>
            <pc:sldMk cId="1330733909" sldId="365"/>
            <ac:spMk id="6" creationId="{C15774B0-D971-67D7-27EB-FDB82B3A58CD}"/>
          </ac:spMkLst>
        </pc:spChg>
        <pc:spChg chg="mod">
          <ac:chgData name="Angelica Gutierrez" userId="884bd7c5beef4845" providerId="LiveId" clId="{6009B60E-2D79-48D3-A64E-04BECC6812A6}" dt="2024-06-10T22:56:07.082" v="1121" actId="1076"/>
          <ac:spMkLst>
            <pc:docMk/>
            <pc:sldMk cId="1330733909" sldId="365"/>
            <ac:spMk id="9" creationId="{0FD6A3FE-1BF6-4C1A-0553-EBD497A69F2D}"/>
          </ac:spMkLst>
        </pc:spChg>
      </pc:sldChg>
      <pc:sldChg chg="modSp mod modTransition">
        <pc:chgData name="Angelica Gutierrez" userId="884bd7c5beef4845" providerId="LiveId" clId="{6009B60E-2D79-48D3-A64E-04BECC6812A6}" dt="2024-06-11T00:58:55.503" v="4401" actId="1076"/>
        <pc:sldMkLst>
          <pc:docMk/>
          <pc:sldMk cId="2395464980" sldId="372"/>
        </pc:sldMkLst>
        <pc:spChg chg="mod">
          <ac:chgData name="Angelica Gutierrez" userId="884bd7c5beef4845" providerId="LiveId" clId="{6009B60E-2D79-48D3-A64E-04BECC6812A6}" dt="2024-06-11T00:58:55.503" v="4401" actId="1076"/>
          <ac:spMkLst>
            <pc:docMk/>
            <pc:sldMk cId="2395464980" sldId="372"/>
            <ac:spMk id="14" creationId="{AE5F2E56-9F77-E1C2-EC04-EA959822CA61}"/>
          </ac:spMkLst>
        </pc:spChg>
      </pc:sldChg>
      <pc:sldChg chg="modSp mod modTransition">
        <pc:chgData name="Angelica Gutierrez" userId="884bd7c5beef4845" providerId="LiveId" clId="{6009B60E-2D79-48D3-A64E-04BECC6812A6}" dt="2024-06-10T22:50:06.304" v="899" actId="1076"/>
        <pc:sldMkLst>
          <pc:docMk/>
          <pc:sldMk cId="1397193754" sldId="373"/>
        </pc:sldMkLst>
        <pc:spChg chg="mod">
          <ac:chgData name="Angelica Gutierrez" userId="884bd7c5beef4845" providerId="LiveId" clId="{6009B60E-2D79-48D3-A64E-04BECC6812A6}" dt="2024-06-10T22:49:26.916" v="897" actId="20577"/>
          <ac:spMkLst>
            <pc:docMk/>
            <pc:sldMk cId="1397193754" sldId="373"/>
            <ac:spMk id="2" creationId="{E117F7C5-CBA2-9823-0CBA-5BD773998046}"/>
          </ac:spMkLst>
        </pc:spChg>
        <pc:spChg chg="mod">
          <ac:chgData name="Angelica Gutierrez" userId="884bd7c5beef4845" providerId="LiveId" clId="{6009B60E-2D79-48D3-A64E-04BECC6812A6}" dt="2024-06-10T22:50:06.304" v="899" actId="1076"/>
          <ac:spMkLst>
            <pc:docMk/>
            <pc:sldMk cId="1397193754" sldId="373"/>
            <ac:spMk id="4" creationId="{260D053B-A40A-3228-B6D5-3371B9EE2E56}"/>
          </ac:spMkLst>
        </pc:spChg>
      </pc:sldChg>
      <pc:sldChg chg="addSp delSp modSp mod modTransition setBg modClrScheme chgLayout">
        <pc:chgData name="Angelica Gutierrez" userId="884bd7c5beef4845" providerId="LiveId" clId="{6009B60E-2D79-48D3-A64E-04BECC6812A6}" dt="2024-06-10T22:50:46.107" v="901" actId="2711"/>
        <pc:sldMkLst>
          <pc:docMk/>
          <pc:sldMk cId="598144966" sldId="374"/>
        </pc:sldMkLst>
        <pc:spChg chg="mod">
          <ac:chgData name="Angelica Gutierrez" userId="884bd7c5beef4845" providerId="LiveId" clId="{6009B60E-2D79-48D3-A64E-04BECC6812A6}" dt="2024-06-10T22:37:44.982" v="814" actId="20577"/>
          <ac:spMkLst>
            <pc:docMk/>
            <pc:sldMk cId="598144966" sldId="374"/>
            <ac:spMk id="3" creationId="{3FEFE388-CD0B-9671-4D4E-D6D8004C8851}"/>
          </ac:spMkLst>
        </pc:spChg>
        <pc:spChg chg="mod">
          <ac:chgData name="Angelica Gutierrez" userId="884bd7c5beef4845" providerId="LiveId" clId="{6009B60E-2D79-48D3-A64E-04BECC6812A6}" dt="2024-06-10T22:36:29.039" v="764" actId="26606"/>
          <ac:spMkLst>
            <pc:docMk/>
            <pc:sldMk cId="598144966" sldId="374"/>
            <ac:spMk id="4" creationId="{67D6EA54-3083-FB0D-9011-2353791B0495}"/>
          </ac:spMkLst>
        </pc:spChg>
        <pc:spChg chg="mod ord">
          <ac:chgData name="Angelica Gutierrez" userId="884bd7c5beef4845" providerId="LiveId" clId="{6009B60E-2D79-48D3-A64E-04BECC6812A6}" dt="2024-06-10T22:50:46.107" v="901" actId="2711"/>
          <ac:spMkLst>
            <pc:docMk/>
            <pc:sldMk cId="598144966" sldId="374"/>
            <ac:spMk id="5" creationId="{BE4E0F37-0AD5-833C-CBE5-EAE02EC46069}"/>
          </ac:spMkLst>
        </pc:spChg>
        <pc:spChg chg="add del mod">
          <ac:chgData name="Angelica Gutierrez" userId="884bd7c5beef4845" providerId="LiveId" clId="{6009B60E-2D79-48D3-A64E-04BECC6812A6}" dt="2024-06-10T22:47:09.030" v="857" actId="931"/>
          <ac:spMkLst>
            <pc:docMk/>
            <pc:sldMk cId="598144966" sldId="374"/>
            <ac:spMk id="6" creationId="{511C07E0-0C75-74E6-4350-47717CDF6538}"/>
          </ac:spMkLst>
        </pc:spChg>
        <pc:picChg chg="del mod">
          <ac:chgData name="Angelica Gutierrez" userId="884bd7c5beef4845" providerId="LiveId" clId="{6009B60E-2D79-48D3-A64E-04BECC6812A6}" dt="2024-06-10T22:46:53.988" v="856" actId="478"/>
          <ac:picMkLst>
            <pc:docMk/>
            <pc:sldMk cId="598144966" sldId="374"/>
            <ac:picMk id="8" creationId="{E1DBD4C7-D952-4426-40FD-8799F80F821F}"/>
          </ac:picMkLst>
        </pc:picChg>
        <pc:picChg chg="add mod">
          <ac:chgData name="Angelica Gutierrez" userId="884bd7c5beef4845" providerId="LiveId" clId="{6009B60E-2D79-48D3-A64E-04BECC6812A6}" dt="2024-06-10T22:47:09.030" v="857" actId="931"/>
          <ac:picMkLst>
            <pc:docMk/>
            <pc:sldMk cId="598144966" sldId="374"/>
            <ac:picMk id="9" creationId="{103CF2EB-2826-2649-41CB-6ACDE26F67B0}"/>
          </ac:picMkLst>
        </pc:picChg>
      </pc:sldChg>
      <pc:sldChg chg="modSp mod modTransition">
        <pc:chgData name="Angelica Gutierrez" userId="884bd7c5beef4845" providerId="LiveId" clId="{6009B60E-2D79-48D3-A64E-04BECC6812A6}" dt="2024-06-11T00:59:17.518" v="4423" actId="20577"/>
        <pc:sldMkLst>
          <pc:docMk/>
          <pc:sldMk cId="1962637282" sldId="375"/>
        </pc:sldMkLst>
        <pc:spChg chg="mod">
          <ac:chgData name="Angelica Gutierrez" userId="884bd7c5beef4845" providerId="LiveId" clId="{6009B60E-2D79-48D3-A64E-04BECC6812A6}" dt="2024-06-10T22:47:43.788" v="888" actId="20577"/>
          <ac:spMkLst>
            <pc:docMk/>
            <pc:sldMk cId="1962637282" sldId="375"/>
            <ac:spMk id="2" creationId="{D9F60903-003B-273E-3584-5312F76C3EF3}"/>
          </ac:spMkLst>
        </pc:spChg>
        <pc:spChg chg="mod">
          <ac:chgData name="Angelica Gutierrez" userId="884bd7c5beef4845" providerId="LiveId" clId="{6009B60E-2D79-48D3-A64E-04BECC6812A6}" dt="2024-06-11T00:59:17.518" v="4423" actId="20577"/>
          <ac:spMkLst>
            <pc:docMk/>
            <pc:sldMk cId="1962637282" sldId="375"/>
            <ac:spMk id="4" creationId="{74160DFF-2E7E-7A22-819A-C011020DFF01}"/>
          </ac:spMkLst>
        </pc:spChg>
      </pc:sldChg>
      <pc:sldChg chg="addSp delSp modSp mod modTransition">
        <pc:chgData name="Angelica Gutierrez" userId="884bd7c5beef4845" providerId="LiveId" clId="{6009B60E-2D79-48D3-A64E-04BECC6812A6}" dt="2024-06-11T00:24:03.548" v="1565" actId="1076"/>
        <pc:sldMkLst>
          <pc:docMk/>
          <pc:sldMk cId="1073601555" sldId="376"/>
        </pc:sldMkLst>
        <pc:spChg chg="mod">
          <ac:chgData name="Angelica Gutierrez" userId="884bd7c5beef4845" providerId="LiveId" clId="{6009B60E-2D79-48D3-A64E-04BECC6812A6}" dt="2024-06-10T22:57:14.760" v="1141" actId="20577"/>
          <ac:spMkLst>
            <pc:docMk/>
            <pc:sldMk cId="1073601555" sldId="376"/>
            <ac:spMk id="2" creationId="{6CCA29A4-AAFD-04EE-0732-0671E83D5EF1}"/>
          </ac:spMkLst>
        </pc:spChg>
        <pc:spChg chg="mod">
          <ac:chgData name="Angelica Gutierrez" userId="884bd7c5beef4845" providerId="LiveId" clId="{6009B60E-2D79-48D3-A64E-04BECC6812A6}" dt="2024-06-11T00:23:35.220" v="1561" actId="404"/>
          <ac:spMkLst>
            <pc:docMk/>
            <pc:sldMk cId="1073601555" sldId="376"/>
            <ac:spMk id="3" creationId="{F09FEE91-E849-1CB0-9E51-A58B99C631C5}"/>
          </ac:spMkLst>
        </pc:spChg>
        <pc:spChg chg="del mod">
          <ac:chgData name="Angelica Gutierrez" userId="884bd7c5beef4845" providerId="LiveId" clId="{6009B60E-2D79-48D3-A64E-04BECC6812A6}" dt="2024-06-10T22:57:51.513" v="1148" actId="21"/>
          <ac:spMkLst>
            <pc:docMk/>
            <pc:sldMk cId="1073601555" sldId="376"/>
            <ac:spMk id="4" creationId="{9B774F1A-D233-C240-B22D-F82C6161FAC1}"/>
          </ac:spMkLst>
        </pc:spChg>
        <pc:spChg chg="add del mod">
          <ac:chgData name="Angelica Gutierrez" userId="884bd7c5beef4845" providerId="LiveId" clId="{6009B60E-2D79-48D3-A64E-04BECC6812A6}" dt="2024-06-10T22:57:59.736" v="1150" actId="21"/>
          <ac:spMkLst>
            <pc:docMk/>
            <pc:sldMk cId="1073601555" sldId="376"/>
            <ac:spMk id="6" creationId="{FB3C2925-ED41-ADBA-57C0-8E8DB3DCD046}"/>
          </ac:spMkLst>
        </pc:spChg>
        <pc:spChg chg="add del mod">
          <ac:chgData name="Angelica Gutierrez" userId="884bd7c5beef4845" providerId="LiveId" clId="{6009B60E-2D79-48D3-A64E-04BECC6812A6}" dt="2024-06-10T22:57:56.392" v="1149" actId="21"/>
          <ac:spMkLst>
            <pc:docMk/>
            <pc:sldMk cId="1073601555" sldId="376"/>
            <ac:spMk id="8" creationId="{EFA7F0C6-E7C8-9FE8-D98D-D3AB86D417BB}"/>
          </ac:spMkLst>
        </pc:spChg>
        <pc:spChg chg="add mod">
          <ac:chgData name="Angelica Gutierrez" userId="884bd7c5beef4845" providerId="LiveId" clId="{6009B60E-2D79-48D3-A64E-04BECC6812A6}" dt="2024-06-11T00:24:03.548" v="1565" actId="1076"/>
          <ac:spMkLst>
            <pc:docMk/>
            <pc:sldMk cId="1073601555" sldId="376"/>
            <ac:spMk id="9" creationId="{D8BEF560-16ED-6709-2CAE-0C2FC0D8AA20}"/>
          </ac:spMkLst>
        </pc:spChg>
        <pc:spChg chg="add mod">
          <ac:chgData name="Angelica Gutierrez" userId="884bd7c5beef4845" providerId="LiveId" clId="{6009B60E-2D79-48D3-A64E-04BECC6812A6}" dt="2024-06-11T00:23:52.625" v="1563" actId="108"/>
          <ac:spMkLst>
            <pc:docMk/>
            <pc:sldMk cId="1073601555" sldId="376"/>
            <ac:spMk id="10" creationId="{42CEE6E7-260E-364C-CC44-925CE1B8C509}"/>
          </ac:spMkLst>
        </pc:spChg>
      </pc:sldChg>
      <pc:sldChg chg="addSp delSp modSp mod modTransition modClrScheme chgLayout">
        <pc:chgData name="Angelica Gutierrez" userId="884bd7c5beef4845" providerId="LiveId" clId="{6009B60E-2D79-48D3-A64E-04BECC6812A6}" dt="2024-06-11T00:52:05.493" v="3216" actId="20577"/>
        <pc:sldMkLst>
          <pc:docMk/>
          <pc:sldMk cId="2728059627" sldId="377"/>
        </pc:sldMkLst>
        <pc:spChg chg="mod">
          <ac:chgData name="Angelica Gutierrez" userId="884bd7c5beef4845" providerId="LiveId" clId="{6009B60E-2D79-48D3-A64E-04BECC6812A6}" dt="2024-06-11T00:26:52.902" v="1603" actId="26606"/>
          <ac:spMkLst>
            <pc:docMk/>
            <pc:sldMk cId="2728059627" sldId="377"/>
            <ac:spMk id="2" creationId="{11883E06-8BEA-1DD3-D0D6-391C08880EBF}"/>
          </ac:spMkLst>
        </pc:spChg>
        <pc:spChg chg="del">
          <ac:chgData name="Angelica Gutierrez" userId="884bd7c5beef4845" providerId="LiveId" clId="{6009B60E-2D79-48D3-A64E-04BECC6812A6}" dt="2024-06-11T00:26:29.709" v="1597" actId="21"/>
          <ac:spMkLst>
            <pc:docMk/>
            <pc:sldMk cId="2728059627" sldId="377"/>
            <ac:spMk id="3" creationId="{1CF175D3-F3DC-695F-474B-346EDCA5D60F}"/>
          </ac:spMkLst>
        </pc:spChg>
        <pc:spChg chg="mod">
          <ac:chgData name="Angelica Gutierrez" userId="884bd7c5beef4845" providerId="LiveId" clId="{6009B60E-2D79-48D3-A64E-04BECC6812A6}" dt="2024-06-11T00:52:05.493" v="3216" actId="20577"/>
          <ac:spMkLst>
            <pc:docMk/>
            <pc:sldMk cId="2728059627" sldId="377"/>
            <ac:spMk id="4" creationId="{3770D91C-D5C0-248C-26D3-DE7C7C72E632}"/>
          </ac:spMkLst>
        </pc:spChg>
        <pc:spChg chg="mod">
          <ac:chgData name="Angelica Gutierrez" userId="884bd7c5beef4845" providerId="LiveId" clId="{6009B60E-2D79-48D3-A64E-04BECC6812A6}" dt="2024-06-11T00:26:52.902" v="1603" actId="26606"/>
          <ac:spMkLst>
            <pc:docMk/>
            <pc:sldMk cId="2728059627" sldId="377"/>
            <ac:spMk id="5" creationId="{E87B8B6A-2B28-5C38-80E7-0EBE705FFBBF}"/>
          </ac:spMkLst>
        </pc:spChg>
        <pc:spChg chg="add del mod">
          <ac:chgData name="Angelica Gutierrez" userId="884bd7c5beef4845" providerId="LiveId" clId="{6009B60E-2D79-48D3-A64E-04BECC6812A6}" dt="2024-06-11T00:26:32.421" v="1598" actId="21"/>
          <ac:spMkLst>
            <pc:docMk/>
            <pc:sldMk cId="2728059627" sldId="377"/>
            <ac:spMk id="7" creationId="{F32B2752-B033-DBF9-3DC7-DE458B0CF830}"/>
          </ac:spMkLst>
        </pc:spChg>
        <pc:spChg chg="add del mod">
          <ac:chgData name="Angelica Gutierrez" userId="884bd7c5beef4845" providerId="LiveId" clId="{6009B60E-2D79-48D3-A64E-04BECC6812A6}" dt="2024-06-11T00:26:37.185" v="1600" actId="21"/>
          <ac:spMkLst>
            <pc:docMk/>
            <pc:sldMk cId="2728059627" sldId="377"/>
            <ac:spMk id="8" creationId="{100AF2A6-5832-1D92-BD8B-5160D03F379B}"/>
          </ac:spMkLst>
        </pc:spChg>
        <pc:picChg chg="add mod ord">
          <ac:chgData name="Angelica Gutierrez" userId="884bd7c5beef4845" providerId="LiveId" clId="{6009B60E-2D79-48D3-A64E-04BECC6812A6}" dt="2024-06-11T00:27:03.283" v="1608" actId="1076"/>
          <ac:picMkLst>
            <pc:docMk/>
            <pc:sldMk cId="2728059627" sldId="377"/>
            <ac:picMk id="10" creationId="{F2C89B10-E2E4-9460-04A2-CC6835C6E3B7}"/>
          </ac:picMkLst>
        </pc:picChg>
      </pc:sldChg>
      <pc:sldChg chg="addSp delSp modSp mod ord modTransition">
        <pc:chgData name="Angelica Gutierrez" userId="884bd7c5beef4845" providerId="LiveId" clId="{6009B60E-2D79-48D3-A64E-04BECC6812A6}" dt="2024-06-11T00:52:38.829" v="3224" actId="20577"/>
        <pc:sldMkLst>
          <pc:docMk/>
          <pc:sldMk cId="910315636" sldId="378"/>
        </pc:sldMkLst>
        <pc:spChg chg="mod">
          <ac:chgData name="Angelica Gutierrez" userId="884bd7c5beef4845" providerId="LiveId" clId="{6009B60E-2D79-48D3-A64E-04BECC6812A6}" dt="2024-06-11T00:35:17.148" v="2504" actId="20577"/>
          <ac:spMkLst>
            <pc:docMk/>
            <pc:sldMk cId="910315636" sldId="378"/>
            <ac:spMk id="2" creationId="{D543EB8B-0AB9-7554-AEEA-E8D744959E9A}"/>
          </ac:spMkLst>
        </pc:spChg>
        <pc:spChg chg="mod">
          <ac:chgData name="Angelica Gutierrez" userId="884bd7c5beef4845" providerId="LiveId" clId="{6009B60E-2D79-48D3-A64E-04BECC6812A6}" dt="2024-06-11T00:52:38.829" v="3224" actId="20577"/>
          <ac:spMkLst>
            <pc:docMk/>
            <pc:sldMk cId="910315636" sldId="378"/>
            <ac:spMk id="3" creationId="{FB2F5F9A-B16D-CA49-7F40-A0142E41DC56}"/>
          </ac:spMkLst>
        </pc:spChg>
        <pc:spChg chg="add del mod">
          <ac:chgData name="Angelica Gutierrez" userId="884bd7c5beef4845" providerId="LiveId" clId="{6009B60E-2D79-48D3-A64E-04BECC6812A6}" dt="2024-06-11T00:49:01.788" v="3093" actId="21"/>
          <ac:spMkLst>
            <pc:docMk/>
            <pc:sldMk cId="910315636" sldId="378"/>
            <ac:spMk id="8" creationId="{7FBAF3EA-0498-B169-B739-F79EA3AFD4D3}"/>
          </ac:spMkLst>
        </pc:spChg>
        <pc:picChg chg="add mod">
          <ac:chgData name="Angelica Gutierrez" userId="884bd7c5beef4845" providerId="LiveId" clId="{6009B60E-2D79-48D3-A64E-04BECC6812A6}" dt="2024-06-11T00:52:29.501" v="3219" actId="1076"/>
          <ac:picMkLst>
            <pc:docMk/>
            <pc:sldMk cId="910315636" sldId="378"/>
            <ac:picMk id="5" creationId="{DD42CD13-7A30-8D71-C7DA-207C0903E5A6}"/>
          </ac:picMkLst>
        </pc:picChg>
        <pc:picChg chg="del">
          <ac:chgData name="Angelica Gutierrez" userId="884bd7c5beef4845" providerId="LiveId" clId="{6009B60E-2D79-48D3-A64E-04BECC6812A6}" dt="2024-06-11T00:48:58.469" v="3092" actId="478"/>
          <ac:picMkLst>
            <pc:docMk/>
            <pc:sldMk cId="910315636" sldId="378"/>
            <ac:picMk id="6" creationId="{05B64636-376E-96D4-B550-D764B2C6A6A7}"/>
          </ac:picMkLst>
        </pc:picChg>
      </pc:sldChg>
      <pc:sldChg chg="addSp delSp modSp del mod modTransition">
        <pc:chgData name="Angelica Gutierrez" userId="884bd7c5beef4845" providerId="LiveId" clId="{6009B60E-2D79-48D3-A64E-04BECC6812A6}" dt="2024-06-11T00:46:15.521" v="2674" actId="47"/>
        <pc:sldMkLst>
          <pc:docMk/>
          <pc:sldMk cId="2170071140" sldId="379"/>
        </pc:sldMkLst>
        <pc:spChg chg="mod">
          <ac:chgData name="Angelica Gutierrez" userId="884bd7c5beef4845" providerId="LiveId" clId="{6009B60E-2D79-48D3-A64E-04BECC6812A6}" dt="2024-06-11T00:38:16.563" v="2621" actId="20577"/>
          <ac:spMkLst>
            <pc:docMk/>
            <pc:sldMk cId="2170071140" sldId="379"/>
            <ac:spMk id="3" creationId="{06DE3104-398C-EF95-D86E-630F512487F9}"/>
          </ac:spMkLst>
        </pc:spChg>
        <pc:spChg chg="mod">
          <ac:chgData name="Angelica Gutierrez" userId="884bd7c5beef4845" providerId="LiveId" clId="{6009B60E-2D79-48D3-A64E-04BECC6812A6}" dt="2024-06-11T00:46:13.385" v="2673" actId="6549"/>
          <ac:spMkLst>
            <pc:docMk/>
            <pc:sldMk cId="2170071140" sldId="379"/>
            <ac:spMk id="4" creationId="{67328E6B-D306-C2F9-54E9-FD35599AC24B}"/>
          </ac:spMkLst>
        </pc:spChg>
        <pc:spChg chg="add del mod">
          <ac:chgData name="Angelica Gutierrez" userId="884bd7c5beef4845" providerId="LiveId" clId="{6009B60E-2D79-48D3-A64E-04BECC6812A6}" dt="2024-06-11T00:45:15.842" v="2623" actId="21"/>
          <ac:spMkLst>
            <pc:docMk/>
            <pc:sldMk cId="2170071140" sldId="379"/>
            <ac:spMk id="6" creationId="{BD1B317E-0CC7-274C-5997-4853BE66F613}"/>
          </ac:spMkLst>
        </pc:spChg>
        <pc:graphicFrameChg chg="del">
          <ac:chgData name="Angelica Gutierrez" userId="884bd7c5beef4845" providerId="LiveId" clId="{6009B60E-2D79-48D3-A64E-04BECC6812A6}" dt="2024-06-11T00:45:10.229" v="2622" actId="21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addSp delSp modSp mod modTransition">
        <pc:chgData name="Angelica Gutierrez" userId="884bd7c5beef4845" providerId="LiveId" clId="{6009B60E-2D79-48D3-A64E-04BECC6812A6}" dt="2024-06-11T00:58:22.269" v="4365" actId="403"/>
        <pc:sldMkLst>
          <pc:docMk/>
          <pc:sldMk cId="79695288" sldId="380"/>
        </pc:sldMkLst>
        <pc:spChg chg="mod">
          <ac:chgData name="Angelica Gutierrez" userId="884bd7c5beef4845" providerId="LiveId" clId="{6009B60E-2D79-48D3-A64E-04BECC6812A6}" dt="2024-06-10T23:08:23.175" v="1364" actId="20577"/>
          <ac:spMkLst>
            <pc:docMk/>
            <pc:sldMk cId="79695288" sldId="380"/>
            <ac:spMk id="2" creationId="{A2DE810E-8E37-1D8A-245B-020E4E4C0B9F}"/>
          </ac:spMkLst>
        </pc:spChg>
        <pc:spChg chg="mod">
          <ac:chgData name="Angelica Gutierrez" userId="884bd7c5beef4845" providerId="LiveId" clId="{6009B60E-2D79-48D3-A64E-04BECC6812A6}" dt="2024-06-11T00:58:22.269" v="4365" actId="403"/>
          <ac:spMkLst>
            <pc:docMk/>
            <pc:sldMk cId="79695288" sldId="380"/>
            <ac:spMk id="3" creationId="{7D7CECA3-144C-CD4B-9246-81B4F2E65466}"/>
          </ac:spMkLst>
        </pc:spChg>
        <pc:spChg chg="del">
          <ac:chgData name="Angelica Gutierrez" userId="884bd7c5beef4845" providerId="LiveId" clId="{6009B60E-2D79-48D3-A64E-04BECC6812A6}" dt="2024-06-11T00:53:26.805" v="3225" actId="21"/>
          <ac:spMkLst>
            <pc:docMk/>
            <pc:sldMk cId="79695288" sldId="380"/>
            <ac:spMk id="5" creationId="{A33D1544-95D3-8A05-6E1B-C08C307C55D4}"/>
          </ac:spMkLst>
        </pc:spChg>
        <pc:spChg chg="add del mod">
          <ac:chgData name="Angelica Gutierrez" userId="884bd7c5beef4845" providerId="LiveId" clId="{6009B60E-2D79-48D3-A64E-04BECC6812A6}" dt="2024-06-11T00:53:29.693" v="3226" actId="21"/>
          <ac:spMkLst>
            <pc:docMk/>
            <pc:sldMk cId="79695288" sldId="380"/>
            <ac:spMk id="7" creationId="{3EA681C0-5E36-2495-F008-98557DC49023}"/>
          </ac:spMkLst>
        </pc:spChg>
        <pc:spChg chg="add del mod">
          <ac:chgData name="Angelica Gutierrez" userId="884bd7c5beef4845" providerId="LiveId" clId="{6009B60E-2D79-48D3-A64E-04BECC6812A6}" dt="2024-06-11T00:54:11.604" v="3332"/>
          <ac:spMkLst>
            <pc:docMk/>
            <pc:sldMk cId="79695288" sldId="380"/>
            <ac:spMk id="8" creationId="{2D1B76B0-49E1-54CE-A364-075971C7BD1D}"/>
          </ac:spMkLst>
        </pc:spChg>
      </pc:sldChg>
      <pc:sldChg chg="addSp delSp modSp add mod">
        <pc:chgData name="Angelica Gutierrez" userId="884bd7c5beef4845" providerId="LiveId" clId="{6009B60E-2D79-48D3-A64E-04BECC6812A6}" dt="2024-06-11T00:51:11.113" v="3145" actId="20577"/>
        <pc:sldMkLst>
          <pc:docMk/>
          <pc:sldMk cId="2444240645" sldId="381"/>
        </pc:sldMkLst>
        <pc:spChg chg="mod">
          <ac:chgData name="Angelica Gutierrez" userId="884bd7c5beef4845" providerId="LiveId" clId="{6009B60E-2D79-48D3-A64E-04BECC6812A6}" dt="2024-06-11T00:51:11.113" v="3145" actId="20577"/>
          <ac:spMkLst>
            <pc:docMk/>
            <pc:sldMk cId="2444240645" sldId="381"/>
            <ac:spMk id="3" creationId="{FB2F5F9A-B16D-CA49-7F40-A0142E41DC56}"/>
          </ac:spMkLst>
        </pc:spChg>
        <pc:picChg chg="del">
          <ac:chgData name="Angelica Gutierrez" userId="884bd7c5beef4845" providerId="LiveId" clId="{6009B60E-2D79-48D3-A64E-04BECC6812A6}" dt="2024-06-11T00:50:01.928" v="3097" actId="478"/>
          <ac:picMkLst>
            <pc:docMk/>
            <pc:sldMk cId="2444240645" sldId="381"/>
            <ac:picMk id="5" creationId="{DD42CD13-7A30-8D71-C7DA-207C0903E5A6}"/>
          </ac:picMkLst>
        </pc:picChg>
        <pc:picChg chg="add mod">
          <ac:chgData name="Angelica Gutierrez" userId="884bd7c5beef4845" providerId="LiveId" clId="{6009B60E-2D79-48D3-A64E-04BECC6812A6}" dt="2024-06-11T00:50:12.226" v="3101" actId="1076"/>
          <ac:picMkLst>
            <pc:docMk/>
            <pc:sldMk cId="2444240645" sldId="381"/>
            <ac:picMk id="6" creationId="{A7C93112-9995-3BB9-A4A5-99660F6DEA18}"/>
          </ac:picMkLst>
        </pc:picChg>
      </pc:sldChg>
      <pc:sldChg chg="del modTransition">
        <pc:chgData name="Angelica Gutierrez" userId="884bd7c5beef4845" providerId="LiveId" clId="{6009B60E-2D79-48D3-A64E-04BECC6812A6}" dt="2024-06-10T23:06:04.710" v="1157" actId="47"/>
        <pc:sldMkLst>
          <pc:docMk/>
          <pc:sldMk cId="3304068007" sldId="381"/>
        </pc:sldMkLst>
      </pc:sldChg>
      <pc:sldChg chg="add del">
        <pc:chgData name="Angelica Gutierrez" userId="884bd7c5beef4845" providerId="LiveId" clId="{6009B60E-2D79-48D3-A64E-04BECC6812A6}" dt="2024-06-11T00:49:17.944" v="3095" actId="47"/>
        <pc:sldMkLst>
          <pc:docMk/>
          <pc:sldMk cId="4044864293" sldId="381"/>
        </pc:sldMkLst>
      </pc:sldChg>
      <pc:sldMasterChg chg="modTransition modSldLayout">
        <pc:chgData name="Angelica Gutierrez" userId="884bd7c5beef4845" providerId="LiveId" clId="{6009B60E-2D79-48D3-A64E-04BECC6812A6}" dt="2024-06-10T22:39:44.887" v="852"/>
        <pc:sldMasterMkLst>
          <pc:docMk/>
          <pc:sldMasterMk cId="1955693199" sldId="2147483648"/>
        </pc:sldMasterMkLst>
        <pc:sldLayoutChg chg="modTransition">
          <pc:chgData name="Angelica Gutierrez" userId="884bd7c5beef4845" providerId="LiveId" clId="{6009B60E-2D79-48D3-A64E-04BECC6812A6}" dt="2024-06-10T22:39:44.887" v="852"/>
          <pc:sldLayoutMkLst>
            <pc:docMk/>
            <pc:sldMasterMk cId="1955693199" sldId="2147483648"/>
            <pc:sldLayoutMk cId="4119321558" sldId="2147483657"/>
          </pc:sldLayoutMkLst>
        </pc:sldLayoutChg>
        <pc:sldLayoutChg chg="modTransition">
          <pc:chgData name="Angelica Gutierrez" userId="884bd7c5beef4845" providerId="LiveId" clId="{6009B60E-2D79-48D3-A64E-04BECC6812A6}" dt="2024-06-10T22:39:44.887" v="852"/>
          <pc:sldLayoutMkLst>
            <pc:docMk/>
            <pc:sldMasterMk cId="1955693199" sldId="2147483648"/>
            <pc:sldLayoutMk cId="2378260718" sldId="2147483663"/>
          </pc:sldLayoutMkLst>
        </pc:sldLayoutChg>
        <pc:sldLayoutChg chg="modTransition">
          <pc:chgData name="Angelica Gutierrez" userId="884bd7c5beef4845" providerId="LiveId" clId="{6009B60E-2D79-48D3-A64E-04BECC6812A6}" dt="2024-06-10T22:39:44.887" v="852"/>
          <pc:sldLayoutMkLst>
            <pc:docMk/>
            <pc:sldMasterMk cId="1955693199" sldId="2147483648"/>
            <pc:sldLayoutMk cId="45459184" sldId="2147483664"/>
          </pc:sldLayoutMkLst>
        </pc:sldLayoutChg>
        <pc:sldLayoutChg chg="modTransition">
          <pc:chgData name="Angelica Gutierrez" userId="884bd7c5beef4845" providerId="LiveId" clId="{6009B60E-2D79-48D3-A64E-04BECC6812A6}" dt="2024-06-10T22:39:44.887" v="852"/>
          <pc:sldLayoutMkLst>
            <pc:docMk/>
            <pc:sldMasterMk cId="1955693199" sldId="2147483648"/>
            <pc:sldLayoutMk cId="2109040715" sldId="2147483669"/>
          </pc:sldLayoutMkLst>
        </pc:sldLayoutChg>
        <pc:sldLayoutChg chg="modTransition">
          <pc:chgData name="Angelica Gutierrez" userId="884bd7c5beef4845" providerId="LiveId" clId="{6009B60E-2D79-48D3-A64E-04BECC6812A6}" dt="2024-06-10T22:39:44.887" v="852"/>
          <pc:sldLayoutMkLst>
            <pc:docMk/>
            <pc:sldMasterMk cId="1955693199" sldId="2147483648"/>
            <pc:sldLayoutMk cId="3633082644" sldId="2147483670"/>
          </pc:sldLayoutMkLst>
        </pc:sldLayoutChg>
        <pc:sldLayoutChg chg="modTransition">
          <pc:chgData name="Angelica Gutierrez" userId="884bd7c5beef4845" providerId="LiveId" clId="{6009B60E-2D79-48D3-A64E-04BECC6812A6}" dt="2024-06-10T22:39:44.887" v="852"/>
          <pc:sldLayoutMkLst>
            <pc:docMk/>
            <pc:sldMasterMk cId="1955693199" sldId="2147483648"/>
            <pc:sldLayoutMk cId="1118341458" sldId="2147483671"/>
          </pc:sldLayoutMkLst>
        </pc:sldLayoutChg>
        <pc:sldLayoutChg chg="modTransition">
          <pc:chgData name="Angelica Gutierrez" userId="884bd7c5beef4845" providerId="LiveId" clId="{6009B60E-2D79-48D3-A64E-04BECC6812A6}" dt="2024-06-10T22:39:44.887" v="852"/>
          <pc:sldLayoutMkLst>
            <pc:docMk/>
            <pc:sldMasterMk cId="1955693199" sldId="2147483648"/>
            <pc:sldLayoutMk cId="868659020" sldId="2147483672"/>
          </pc:sldLayoutMkLst>
        </pc:sldLayoutChg>
        <pc:sldLayoutChg chg="modTransition">
          <pc:chgData name="Angelica Gutierrez" userId="884bd7c5beef4845" providerId="LiveId" clId="{6009B60E-2D79-48D3-A64E-04BECC6812A6}" dt="2024-06-10T22:39:44.887" v="852"/>
          <pc:sldLayoutMkLst>
            <pc:docMk/>
            <pc:sldMasterMk cId="1955693199" sldId="2147483648"/>
            <pc:sldLayoutMk cId="3683218555" sldId="2147483673"/>
          </pc:sldLayoutMkLst>
        </pc:sldLayoutChg>
        <pc:sldLayoutChg chg="modTransition">
          <pc:chgData name="Angelica Gutierrez" userId="884bd7c5beef4845" providerId="LiveId" clId="{6009B60E-2D79-48D3-A64E-04BECC6812A6}" dt="2024-06-10T22:39:44.887" v="852"/>
          <pc:sldLayoutMkLst>
            <pc:docMk/>
            <pc:sldMasterMk cId="1955693199" sldId="2147483648"/>
            <pc:sldLayoutMk cId="1028026706" sldId="2147483674"/>
          </pc:sldLayoutMkLst>
        </pc:sldLayoutChg>
        <pc:sldLayoutChg chg="modTransition">
          <pc:chgData name="Angelica Gutierrez" userId="884bd7c5beef4845" providerId="LiveId" clId="{6009B60E-2D79-48D3-A64E-04BECC6812A6}" dt="2024-06-10T22:39:44.887" v="852"/>
          <pc:sldLayoutMkLst>
            <pc:docMk/>
            <pc:sldMasterMk cId="1955693199" sldId="2147483648"/>
            <pc:sldLayoutMk cId="1275828426" sldId="2147483675"/>
          </pc:sldLayoutMkLst>
        </pc:sldLayoutChg>
        <pc:sldLayoutChg chg="modTransition">
          <pc:chgData name="Angelica Gutierrez" userId="884bd7c5beef4845" providerId="LiveId" clId="{6009B60E-2D79-48D3-A64E-04BECC6812A6}" dt="2024-06-10T22:39:44.887" v="852"/>
          <pc:sldLayoutMkLst>
            <pc:docMk/>
            <pc:sldMasterMk cId="1955693199" sldId="2147483648"/>
            <pc:sldLayoutMk cId="966222750" sldId="2147483676"/>
          </pc:sldLayoutMkLst>
        </pc:sldLayoutChg>
        <pc:sldLayoutChg chg="modTransition">
          <pc:chgData name="Angelica Gutierrez" userId="884bd7c5beef4845" providerId="LiveId" clId="{6009B60E-2D79-48D3-A64E-04BECC6812A6}" dt="2024-06-10T22:39:44.887" v="852"/>
          <pc:sldLayoutMkLst>
            <pc:docMk/>
            <pc:sldMasterMk cId="1955693199" sldId="2147483648"/>
            <pc:sldLayoutMk cId="3907219857" sldId="2147483677"/>
          </pc:sldLayoutMkLst>
        </pc:sldLayoutChg>
        <pc:sldLayoutChg chg="modTransition">
          <pc:chgData name="Angelica Gutierrez" userId="884bd7c5beef4845" providerId="LiveId" clId="{6009B60E-2D79-48D3-A64E-04BECC6812A6}" dt="2024-06-10T22:39:44.887" v="852"/>
          <pc:sldLayoutMkLst>
            <pc:docMk/>
            <pc:sldMasterMk cId="1955693199" sldId="2147483648"/>
            <pc:sldLayoutMk cId="3245611963" sldId="2147483678"/>
          </pc:sldLayoutMkLst>
        </pc:sldLayoutChg>
        <pc:sldLayoutChg chg="modTransition">
          <pc:chgData name="Angelica Gutierrez" userId="884bd7c5beef4845" providerId="LiveId" clId="{6009B60E-2D79-48D3-A64E-04BECC6812A6}" dt="2024-06-10T22:39:44.887" v="852"/>
          <pc:sldLayoutMkLst>
            <pc:docMk/>
            <pc:sldMasterMk cId="1955693199" sldId="2147483648"/>
            <pc:sldLayoutMk cId="1635045103" sldId="21474836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35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cindex.net/rankings?f=rankings&amp;view=Li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Global crime analysis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sz="2800" dirty="0">
                <a:solidFill>
                  <a:schemeClr val="bg1"/>
                </a:solidFill>
              </a:rPr>
              <a:t>Angelica</a:t>
            </a:r>
          </a:p>
          <a:p>
            <a:r>
              <a:rPr lang="en-US" sz="2800" dirty="0">
                <a:solidFill>
                  <a:schemeClr val="bg1"/>
                </a:solidFill>
              </a:rPr>
              <a:t>Juan</a:t>
            </a:r>
          </a:p>
          <a:p>
            <a:r>
              <a:rPr lang="en-US" sz="2800" dirty="0">
                <a:solidFill>
                  <a:schemeClr val="bg1"/>
                </a:solidFill>
              </a:rPr>
              <a:t>taryn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dirty="0"/>
              <a:t>Interactive visualizations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358403" y="403118"/>
            <a:ext cx="4371560" cy="28034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 our website, there is an interactive visualization that allows the user to slide a bar to switch between 2021 and 2023 global cybercrime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2023 data shows the countries with the highest index that year are: </a:t>
            </a:r>
            <a:r>
              <a:rPr lang="es-ES" sz="1600" dirty="0"/>
              <a:t>Mexico, Myanmar, Iran, Nigeria, and Colombia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Google Shape;62;p14">
            <a:extLst>
              <a:ext uri="{FF2B5EF4-FFF2-40B4-BE49-F238E27FC236}">
                <a16:creationId xmlns:a16="http://schemas.microsoft.com/office/drawing/2014/main" id="{A7C93112-9995-3BB9-A4A5-99660F6DEA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87" y="3206582"/>
            <a:ext cx="10915983" cy="3071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424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TAKEAWAYS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1" y="2465535"/>
            <a:ext cx="10346757" cy="3427265"/>
          </a:xfrm>
        </p:spPr>
        <p:txBody>
          <a:bodyPr/>
          <a:lstStyle/>
          <a:p>
            <a:r>
              <a:rPr lang="en-US" sz="2000" dirty="0"/>
              <a:t>The main takeaway from this project is </a:t>
            </a:r>
            <a:r>
              <a:rPr lang="es-ES" sz="2000" dirty="0"/>
              <a:t>Mexico, Colombia, Myanmar, and Nigeria were </a:t>
            </a:r>
            <a:r>
              <a:rPr lang="es-ES" sz="2000" dirty="0" err="1"/>
              <a:t>the</a:t>
            </a:r>
            <a:r>
              <a:rPr lang="es-ES" sz="2000" dirty="0"/>
              <a:t> top </a:t>
            </a:r>
            <a:r>
              <a:rPr lang="es-ES" sz="2000" dirty="0" err="1"/>
              <a:t>countries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most</a:t>
            </a:r>
            <a:r>
              <a:rPr lang="es-ES" sz="2000" dirty="0"/>
              <a:t> </a:t>
            </a:r>
            <a:r>
              <a:rPr lang="es-ES" sz="2000" dirty="0" err="1"/>
              <a:t>cyber-dependent</a:t>
            </a:r>
            <a:r>
              <a:rPr lang="es-ES" sz="2000" dirty="0"/>
              <a:t> criminal </a:t>
            </a:r>
            <a:r>
              <a:rPr lang="es-ES" sz="2000" dirty="0" err="1"/>
              <a:t>activity</a:t>
            </a:r>
            <a:r>
              <a:rPr lang="es-ES" sz="2000" dirty="0"/>
              <a:t> in 2021 and 2023</a:t>
            </a:r>
          </a:p>
          <a:p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this</a:t>
            </a:r>
            <a:r>
              <a:rPr lang="es-ES" sz="2000" dirty="0"/>
              <a:t> data,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predict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these</a:t>
            </a:r>
            <a:r>
              <a:rPr lang="es-ES" sz="2000" dirty="0"/>
              <a:t> </a:t>
            </a:r>
            <a:r>
              <a:rPr lang="es-ES" sz="2000" dirty="0" err="1"/>
              <a:t>four</a:t>
            </a:r>
            <a:r>
              <a:rPr lang="es-ES" sz="2000" dirty="0"/>
              <a:t> </a:t>
            </a:r>
            <a:r>
              <a:rPr lang="es-ES" sz="2000" dirty="0" err="1"/>
              <a:t>countries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most</a:t>
            </a:r>
            <a:r>
              <a:rPr lang="es-ES" sz="2000" dirty="0"/>
              <a:t> </a:t>
            </a:r>
            <a:r>
              <a:rPr lang="es-ES" sz="2000" dirty="0" err="1"/>
              <a:t>growth</a:t>
            </a:r>
            <a:r>
              <a:rPr lang="es-ES" sz="2000" dirty="0"/>
              <a:t> in </a:t>
            </a:r>
            <a:r>
              <a:rPr lang="es-ES" sz="2000" dirty="0" err="1"/>
              <a:t>cybercrime</a:t>
            </a:r>
            <a:r>
              <a:rPr lang="es-ES" sz="2000" dirty="0"/>
              <a:t> in </a:t>
            </a:r>
            <a:r>
              <a:rPr lang="es-ES" sz="2000" dirty="0" err="1"/>
              <a:t>the</a:t>
            </a:r>
            <a:r>
              <a:rPr lang="es-ES" sz="2000" dirty="0"/>
              <a:t> future</a:t>
            </a:r>
          </a:p>
          <a:p>
            <a:r>
              <a:rPr lang="es-ES" sz="2000" dirty="0" err="1"/>
              <a:t>If</a:t>
            </a:r>
            <a:r>
              <a:rPr lang="es-ES" sz="2000" dirty="0"/>
              <a:t>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work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project</a:t>
            </a:r>
            <a:r>
              <a:rPr lang="es-ES" sz="2000" dirty="0"/>
              <a:t> more in </a:t>
            </a:r>
            <a:r>
              <a:rPr lang="es-ES" sz="2000" dirty="0" err="1"/>
              <a:t>the</a:t>
            </a:r>
            <a:r>
              <a:rPr lang="es-ES" sz="2000" dirty="0"/>
              <a:t> future,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would</a:t>
            </a:r>
            <a:r>
              <a:rPr lang="es-ES" sz="2000" dirty="0"/>
              <a:t> </a:t>
            </a:r>
            <a:r>
              <a:rPr lang="es-ES" sz="2000" dirty="0" err="1"/>
              <a:t>like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implement</a:t>
            </a:r>
            <a:r>
              <a:rPr lang="es-ES" sz="2000" dirty="0"/>
              <a:t> a </a:t>
            </a:r>
            <a:r>
              <a:rPr lang="es-ES" sz="2000" dirty="0" err="1"/>
              <a:t>supervised</a:t>
            </a:r>
            <a:r>
              <a:rPr lang="es-ES" sz="2000" dirty="0"/>
              <a:t> machine </a:t>
            </a:r>
            <a:r>
              <a:rPr lang="es-ES" sz="2000" dirty="0" err="1"/>
              <a:t>learning</a:t>
            </a:r>
            <a:r>
              <a:rPr lang="es-ES" sz="2000" dirty="0"/>
              <a:t> </a:t>
            </a:r>
            <a:r>
              <a:rPr lang="es-ES" sz="2000" dirty="0" err="1"/>
              <a:t>model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train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data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collected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come up </a:t>
            </a:r>
            <a:r>
              <a:rPr lang="es-ES" sz="2000" dirty="0" err="1"/>
              <a:t>with</a:t>
            </a:r>
            <a:r>
              <a:rPr lang="es-ES" sz="2000" dirty="0"/>
              <a:t> a more precise </a:t>
            </a:r>
            <a:r>
              <a:rPr lang="es-ES" sz="2000" dirty="0" err="1"/>
              <a:t>prediction</a:t>
            </a:r>
            <a:r>
              <a:rPr lang="es-ES" sz="2000" dirty="0"/>
              <a:t> </a:t>
            </a:r>
            <a:r>
              <a:rPr lang="es-ES" sz="2000" dirty="0" err="1"/>
              <a:t>about</a:t>
            </a:r>
            <a:r>
              <a:rPr lang="es-ES" sz="2000" dirty="0"/>
              <a:t> </a:t>
            </a:r>
            <a:r>
              <a:rPr lang="es-ES" sz="2000" dirty="0" err="1"/>
              <a:t>which</a:t>
            </a:r>
            <a:r>
              <a:rPr lang="es-ES" sz="2000" dirty="0"/>
              <a:t> </a:t>
            </a:r>
            <a:r>
              <a:rPr lang="es-ES" sz="2000" dirty="0" err="1"/>
              <a:t>countries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</a:t>
            </a:r>
            <a:r>
              <a:rPr lang="es-ES" sz="2000" dirty="0" err="1"/>
              <a:t>see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most</a:t>
            </a:r>
            <a:r>
              <a:rPr lang="es-ES" sz="2000" dirty="0"/>
              <a:t> </a:t>
            </a:r>
            <a:r>
              <a:rPr lang="es-ES" sz="2000" dirty="0" err="1"/>
              <a:t>growth</a:t>
            </a:r>
            <a:r>
              <a:rPr lang="es-ES" sz="2000" dirty="0"/>
              <a:t> in </a:t>
            </a:r>
            <a:r>
              <a:rPr lang="es-ES" sz="2000" dirty="0" err="1"/>
              <a:t>cybercrime</a:t>
            </a:r>
            <a:r>
              <a:rPr lang="es-ES" sz="2000" dirty="0"/>
              <a:t> in </a:t>
            </a:r>
            <a:r>
              <a:rPr lang="es-ES" sz="2000" dirty="0" err="1"/>
              <a:t>the</a:t>
            </a:r>
            <a:r>
              <a:rPr lang="es-ES" sz="2000" dirty="0"/>
              <a:t>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2203" y="3079119"/>
            <a:ext cx="5640668" cy="2752725"/>
          </a:xfrm>
        </p:spPr>
        <p:txBody>
          <a:bodyPr/>
          <a:lstStyle/>
          <a:p>
            <a:r>
              <a:rPr lang="en-US" sz="2800" dirty="0"/>
              <a:t>Do you have any questions for us?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6483" y="2779059"/>
            <a:ext cx="4466504" cy="381000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1400" cap="all" spc="300" dirty="0">
                <a:latin typeface="+mj-lt"/>
                <a:ea typeface="+mj-ea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sz="1400" cap="all" spc="300" dirty="0">
                <a:latin typeface="+mj-lt"/>
                <a:ea typeface="+mj-ea"/>
              </a:rPr>
              <a:t>Project Management</a:t>
            </a:r>
          </a:p>
          <a:p>
            <a:pPr>
              <a:lnSpc>
                <a:spcPct val="100000"/>
              </a:lnSpc>
            </a:pPr>
            <a:r>
              <a:rPr lang="en-US" sz="1400" cap="all" spc="300" dirty="0">
                <a:latin typeface="+mj-lt"/>
                <a:ea typeface="+mj-ea"/>
              </a:rPr>
              <a:t>Research Questions</a:t>
            </a:r>
          </a:p>
          <a:p>
            <a:pPr>
              <a:lnSpc>
                <a:spcPct val="100000"/>
              </a:lnSpc>
            </a:pPr>
            <a:r>
              <a:rPr lang="en-US" sz="1400" cap="all" spc="300" dirty="0">
                <a:latin typeface="+mj-lt"/>
                <a:ea typeface="+mj-ea"/>
              </a:rPr>
              <a:t>Selected Dataset</a:t>
            </a:r>
          </a:p>
          <a:p>
            <a:pPr>
              <a:lnSpc>
                <a:spcPct val="100000"/>
              </a:lnSpc>
            </a:pPr>
            <a:r>
              <a:rPr lang="en-US" sz="1400" cap="all" spc="300" dirty="0">
                <a:latin typeface="+mj-lt"/>
                <a:ea typeface="+mj-ea"/>
              </a:rPr>
              <a:t>Task Breakdown</a:t>
            </a:r>
          </a:p>
          <a:p>
            <a:pPr>
              <a:lnSpc>
                <a:spcPct val="100000"/>
              </a:lnSpc>
            </a:pPr>
            <a:r>
              <a:rPr lang="en-US" sz="1400" cap="all" spc="300" dirty="0">
                <a:latin typeface="+mj-lt"/>
                <a:ea typeface="+mj-ea"/>
              </a:rPr>
              <a:t>Web Scrapping</a:t>
            </a:r>
          </a:p>
          <a:p>
            <a:pPr>
              <a:lnSpc>
                <a:spcPct val="100000"/>
              </a:lnSpc>
            </a:pPr>
            <a:r>
              <a:rPr lang="en-US" sz="1400" cap="all" spc="300" dirty="0">
                <a:latin typeface="+mj-lt"/>
                <a:ea typeface="+mj-ea"/>
              </a:rPr>
              <a:t>Interactive Visualizations</a:t>
            </a:r>
          </a:p>
          <a:p>
            <a:pPr>
              <a:lnSpc>
                <a:spcPct val="100000"/>
              </a:lnSpc>
            </a:pPr>
            <a:r>
              <a:rPr lang="en-US" sz="1400" cap="all" spc="300" dirty="0">
                <a:latin typeface="+mj-lt"/>
                <a:ea typeface="+mj-ea"/>
              </a:rPr>
              <a:t>Takeaways &amp; future directions</a:t>
            </a:r>
          </a:p>
          <a:p>
            <a:pPr>
              <a:lnSpc>
                <a:spcPct val="100000"/>
              </a:lnSpc>
            </a:pPr>
            <a:r>
              <a:rPr lang="en-US" sz="1400" cap="all" spc="300" dirty="0">
                <a:latin typeface="+mj-lt"/>
                <a:ea typeface="+mj-ea"/>
              </a:rPr>
              <a:t>Thank you &amp; Questions</a:t>
            </a:r>
          </a:p>
          <a:p>
            <a:pPr>
              <a:lnSpc>
                <a:spcPct val="100000"/>
              </a:lnSpc>
            </a:pPr>
            <a:endParaRPr lang="en-US" sz="1400" cap="all" spc="300" dirty="0">
              <a:latin typeface="+mj-lt"/>
              <a:ea typeface="+mj-ea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71" y="905436"/>
            <a:ext cx="9798424" cy="38727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600" dirty="0">
                <a:latin typeface="+mn-lt"/>
              </a:rPr>
              <a:t>In this project, we investigate:</a:t>
            </a: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- the rates of global theft and cybercrime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- determine which countries have the most and fewest incidences of theft and cybercrime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- predict which countries will experience the most and least growth in theft and cybercrime rates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- ensure the credibility of our dataset and generate visualizations based on our findings using HTML, CSS, JavaScript, Python and ClickUp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4365811"/>
            <a:ext cx="11562303" cy="1947604"/>
          </a:xfrm>
        </p:spPr>
        <p:txBody>
          <a:bodyPr/>
          <a:lstStyle/>
          <a:p>
            <a:endParaRPr lang="en-US" sz="5400" dirty="0"/>
          </a:p>
          <a:p>
            <a:r>
              <a:rPr lang="en-US" sz="5400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r>
              <a:rPr lang="en-US" dirty="0"/>
              <a:t>Project management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3252993" cy="3427412"/>
          </a:xfrm>
        </p:spPr>
        <p:txBody>
          <a:bodyPr>
            <a:normAutofit/>
          </a:bodyPr>
          <a:lstStyle/>
          <a:p>
            <a:r>
              <a:rPr lang="en-US" sz="1600" cap="all" spc="300" dirty="0">
                <a:ea typeface="+mj-ea"/>
              </a:rPr>
              <a:t>Clickup</a:t>
            </a:r>
            <a:r>
              <a:rPr lang="en-US" dirty="0"/>
              <a:t> </a:t>
            </a:r>
            <a:r>
              <a:rPr lang="en-US" sz="1600" cap="all" spc="300" dirty="0">
                <a:ea typeface="+mj-ea"/>
              </a:rPr>
              <a:t>gantt</a:t>
            </a:r>
            <a:r>
              <a:rPr lang="en-US" dirty="0"/>
              <a:t> </a:t>
            </a:r>
            <a:r>
              <a:rPr lang="en-US" sz="1600" cap="all" spc="300" dirty="0">
                <a:ea typeface="+mj-ea"/>
              </a:rPr>
              <a:t>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103CF2EB-2826-2649-41CB-6ACDE26F67B0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814388" y="2595715"/>
            <a:ext cx="7304087" cy="3166757"/>
          </a:xfr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sz="2000" cap="all" spc="300" dirty="0">
                <a:ea typeface="+mj-ea"/>
              </a:rPr>
              <a:t>Which</a:t>
            </a:r>
            <a:r>
              <a:rPr lang="en-US" sz="2400" dirty="0"/>
              <a:t> </a:t>
            </a:r>
            <a:r>
              <a:rPr lang="en-US" sz="2000" cap="all" spc="300" dirty="0">
                <a:ea typeface="+mj-ea"/>
              </a:rPr>
              <a:t>countries have the highest cybercrime rates?</a:t>
            </a:r>
          </a:p>
          <a:p>
            <a:r>
              <a:rPr lang="en-US" sz="2000" cap="all" spc="300" dirty="0">
                <a:ea typeface="+mj-ea"/>
              </a:rPr>
              <a:t>Which countries will have the most growth in cybercrime rates?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631713"/>
            <a:ext cx="6327105" cy="3373973"/>
          </a:xfrm>
        </p:spPr>
        <p:txBody>
          <a:bodyPr anchor="b"/>
          <a:lstStyle/>
          <a:p>
            <a:r>
              <a:rPr lang="en-US" dirty="0"/>
              <a:t>SELECted data set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the organized crime index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4114535"/>
            <a:ext cx="6327105" cy="265377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https://ocindex.net/rankings?f=rankings&amp;view=List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Task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19215" y="2403645"/>
            <a:ext cx="2880315" cy="3528397"/>
          </a:xfrm>
        </p:spPr>
        <p:txBody>
          <a:bodyPr/>
          <a:lstStyle/>
          <a:p>
            <a:r>
              <a:rPr lang="en-US" sz="2800" cap="all" spc="600" dirty="0">
                <a:latin typeface="+mj-lt"/>
                <a:ea typeface="+mj-ea"/>
              </a:rPr>
              <a:t>Angelica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Web Scraping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BEF560-16ED-6709-2CAE-0C2FC0D8AA20}"/>
              </a:ext>
            </a:extLst>
          </p:cNvPr>
          <p:cNvSpPr txBox="1">
            <a:spLocks/>
          </p:cNvSpPr>
          <p:nvPr/>
        </p:nvSpPr>
        <p:spPr>
          <a:xfrm>
            <a:off x="5692589" y="2403645"/>
            <a:ext cx="2880315" cy="3528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all" spc="600" dirty="0">
                <a:latin typeface="+mj-lt"/>
                <a:ea typeface="+mj-ea"/>
              </a:rPr>
              <a:t>Juan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Facing Design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CEE6E7-260E-364C-CC44-925CE1B8C509}"/>
              </a:ext>
            </a:extLst>
          </p:cNvPr>
          <p:cNvSpPr txBox="1">
            <a:spLocks/>
          </p:cNvSpPr>
          <p:nvPr/>
        </p:nvSpPr>
        <p:spPr>
          <a:xfrm>
            <a:off x="8380285" y="2403645"/>
            <a:ext cx="2880315" cy="3528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all" spc="600" dirty="0">
                <a:latin typeface="+mj-lt"/>
                <a:ea typeface="+mj-ea"/>
              </a:rPr>
              <a:t>Taryn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Web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Interactive Visualization Design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Web SCRAPPING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019925" y="2144823"/>
            <a:ext cx="4222744" cy="41559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in </a:t>
            </a:r>
            <a:r>
              <a:rPr lang="en-US" dirty="0" err="1"/>
              <a:t>Jupyter</a:t>
            </a:r>
            <a:r>
              <a:rPr lang="en-US" dirty="0"/>
              <a:t> Notebook was used to create a web scrapper that collects data from 2021 and 2023 Cyber-Dependent Crimes and appends the data to 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Chrome Driver, Selenium, and BeautifulSoup were used to scrape the data from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was used to save data into a Data Frame and in CSV form which was loaded into a NoSQL 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C89B10-E2E4-9460-04A2-CC6835C6E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8" y="2144823"/>
            <a:ext cx="5968567" cy="4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dirty="0"/>
              <a:t>Interactive visualizations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358403" y="403118"/>
            <a:ext cx="4371560" cy="28034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 our website, there is an interactive visualization that allows the user to slide a bar to switch between 2021 and 2023 global cybercrime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2021 data indicates the countries with the highest index that year are: Mexico, Colombia, Myanmar, and Nigeria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Google Shape;69;p15">
            <a:extLst>
              <a:ext uri="{FF2B5EF4-FFF2-40B4-BE49-F238E27FC236}">
                <a16:creationId xmlns:a16="http://schemas.microsoft.com/office/drawing/2014/main" id="{DD42CD13-7A30-8D71-C7DA-207C0903E5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16" y="3010977"/>
            <a:ext cx="10228373" cy="3580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{BE836A14-B9B5-455E-975B-0422BFD2E258}tf11936837_win32</Template>
  <TotalTime>504</TotalTime>
  <Words>477</Words>
  <Application>Microsoft Office PowerPoint</Application>
  <PresentationFormat>Widescreen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Biome</vt:lpstr>
      <vt:lpstr>Calibri</vt:lpstr>
      <vt:lpstr>Custom</vt:lpstr>
      <vt:lpstr>Global crime analysis</vt:lpstr>
      <vt:lpstr>Contents</vt:lpstr>
      <vt:lpstr>In this project, we investigate:  - the rates of global theft and cybercrime - determine which countries have the most and fewest incidences of theft and cybercrime - predict which countries will experience the most and least growth in theft and cybercrime rates - ensure the credibility of our dataset and generate visualizations based on our findings using HTML, CSS, JavaScript, Python and ClickUp</vt:lpstr>
      <vt:lpstr>Project management</vt:lpstr>
      <vt:lpstr>Research questions</vt:lpstr>
      <vt:lpstr>SELECted data set  the organized crime index</vt:lpstr>
      <vt:lpstr>Task breakdown</vt:lpstr>
      <vt:lpstr>Web SCRAPPING</vt:lpstr>
      <vt:lpstr>Interactive visualizations</vt:lpstr>
      <vt:lpstr>Interactive visualizations</vt:lpstr>
      <vt:lpstr>TAKEAWAYS &amp; future directions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crime analysis</dc:title>
  <dc:creator>Angelica Gutierrez</dc:creator>
  <cp:lastModifiedBy>Angelica Gutierrez</cp:lastModifiedBy>
  <cp:revision>1</cp:revision>
  <dcterms:created xsi:type="dcterms:W3CDTF">2024-06-10T16:34:31Z</dcterms:created>
  <dcterms:modified xsi:type="dcterms:W3CDTF">2024-06-11T00:59:20Z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