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7673"/>
        <p:guide orient="horz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4baa2b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44baa2b7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44baa2b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44baa2b7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44baa2b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44baa2b7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4baa2b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44baa2b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68586" y="2890513"/>
            <a:ext cx="587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Efectos de la fricción atmosférica sobre la órbita de un satélite en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baja altitud</a:t>
            </a:r>
            <a:endParaRPr b="1" sz="3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Marco Teórico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022575" y="1915850"/>
            <a:ext cx="65229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sz="1800"/>
              <a:t>Cuando un satélite orbita la Tierra a baja altitud, existe una pequeña fricción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sz="1800"/>
              <a:t>atmosférica que provoca la pérdida de energía mecánica del sistema. Nuestro proyecto busca modelar cómo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sz="1800"/>
              <a:t>esta fricción afecta el radio orbital del satélite a lo largo del tiempo.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Usamos una aproximación simplificada: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donde r(t) es el radio orbital en función del tiempo y k es una constante que agrupa múltiples parámetros: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Cd: coeficiente de arrastre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A: área frontal del satélite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ρ0: densidad del aire a la altitud inicial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v0: velocidad orbital inicial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es-ES" sz="1800"/>
              <a:t>r0: radio inicial de la órbita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888"/>
              <a:buNone/>
            </a:pPr>
            <a:r>
              <a:t/>
            </a:r>
            <a:endParaRPr b="1" sz="18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588" y="3434195"/>
            <a:ext cx="10382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6188" y="4391820"/>
            <a:ext cx="1143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4175" y="2127863"/>
            <a:ext cx="3908599" cy="3257175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Objetivos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422375" y="2284450"/>
            <a:ext cx="57348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Simular el decaimiento orbital de un satélite LEO debido a la presencia de la </a:t>
            </a:r>
            <a:r>
              <a:rPr lang="es-ES" sz="1600"/>
              <a:t>atmósfera.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Realizar dos modelos para la simulación utilizando un satélite genérico: uno simplificado (k aproximadamente constante) y otro completo (considera una función para la densidad atmosférica).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Aplicar ambos métodos con datos de la ISS (Estación Espacial Internacional) y comparar con el satélite genérico.</a:t>
            </a:r>
            <a:endParaRPr sz="16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121026" y="2127870"/>
            <a:ext cx="3156794" cy="310331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900" y="2126963"/>
            <a:ext cx="5476875" cy="3105150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541361" y="2457427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/>
              <a:t>Nuestro proyecto reproduce la dinámica orbital y permite comparar distintos enfoques (simplificado vs completo), pero no logra mostrar un decaimiento marcado porque las condiciones asumidas (densidad atmosférica, coeficiente de arrastre y el tiempo de simulación) hacen que el efecto del rozamiento sea prácticamente despreciable en este escenario. 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650" y="1769675"/>
            <a:ext cx="3892350" cy="3934200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539811" y="2411952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/>
              <a:t>Para el modelo simplificado, la altura orbital permanece constante en 408 km durante todo el intervalo de dos años y el modelo completo muestra un leve aumento en la altura, pasando de 408.0 km a 409.3 km en 730 días. Esta variación del orden de 1 km en dos años, es extremadamente pequeña y no corresponde a un decaimiento real de la órbita, sino a oscilaciones numéricas y a la ligera excentricidad inducida por las condiciones iniciales en la simulación. Ambos modelos muestran que el efecto de la fricción a 400 km resulta prácticamente despreciable.</a:t>
            </a:r>
            <a:endParaRPr sz="2900"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450" y="2023975"/>
            <a:ext cx="4010025" cy="3248025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552852" y="2568500"/>
            <a:ext cx="54738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En las gráficas se observa que la altura del satélite se mantiene prácticamente constante a lo largo de toda la simulación.</a:t>
            </a:r>
            <a:br>
              <a:rPr lang="es-ES" sz="1600"/>
            </a:b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En los primeros 50 días, las curvas obtenidas con Euler y con RK45 son prácticamente l</a:t>
            </a:r>
            <a:r>
              <a:rPr lang="es-ES" sz="1600"/>
              <a:t>íneas rectas coincidentes</a:t>
            </a:r>
            <a:r>
              <a:rPr b="1" lang="es-ES" sz="1600"/>
              <a:t>, </a:t>
            </a:r>
            <a:r>
              <a:rPr lang="es-ES" sz="1600"/>
              <a:t>indicando </a:t>
            </a:r>
            <a:r>
              <a:rPr lang="es-ES" sz="1600"/>
              <a:t>que no hay variaciones apreciables en la órbita en este intervalo de tiempo.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700" y="2127873"/>
            <a:ext cx="5742056" cy="3103199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