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7" r:id="rId8"/>
    <p:sldId id="268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9"/>
    <a:srgbClr val="469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116" y="168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4baa2b7f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g3644baa2b7f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DC1AD03-DC01-41AC-E5F9-9B7CA9877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4baa2b7f_0_8:notes">
            <a:extLst>
              <a:ext uri="{FF2B5EF4-FFF2-40B4-BE49-F238E27FC236}">
                <a16:creationId xmlns:a16="http://schemas.microsoft.com/office/drawing/2014/main" id="{2166A05E-47F3-E73E-6B37-B36D3BC37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g3644baa2b7f_0_8:notes">
            <a:extLst>
              <a:ext uri="{FF2B5EF4-FFF2-40B4-BE49-F238E27FC236}">
                <a16:creationId xmlns:a16="http://schemas.microsoft.com/office/drawing/2014/main" id="{6057F24E-EE5C-BC62-3FC5-5E18CEF31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609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4baa2b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3644baa2b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44baa2b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3644baa2b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807722C-5DB8-0207-1A9D-122B4A9C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4baa2b7f_0_16:notes">
            <a:extLst>
              <a:ext uri="{FF2B5EF4-FFF2-40B4-BE49-F238E27FC236}">
                <a16:creationId xmlns:a16="http://schemas.microsoft.com/office/drawing/2014/main" id="{631B311A-C6EC-A710-FDB5-0BC0BBA86A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g3644baa2b7f_0_16:notes">
            <a:extLst>
              <a:ext uri="{FF2B5EF4-FFF2-40B4-BE49-F238E27FC236}">
                <a16:creationId xmlns:a16="http://schemas.microsoft.com/office/drawing/2014/main" id="{417627D0-5C03-ED94-0F99-6800D0009C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33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F35AD53A-A572-1565-5F8F-53080BA9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44baa2b7f_0_24:notes">
            <a:extLst>
              <a:ext uri="{FF2B5EF4-FFF2-40B4-BE49-F238E27FC236}">
                <a16:creationId xmlns:a16="http://schemas.microsoft.com/office/drawing/2014/main" id="{39ABA46E-4371-9253-99C1-482236882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g3644baa2b7f_0_24:notes">
            <a:extLst>
              <a:ext uri="{FF2B5EF4-FFF2-40B4-BE49-F238E27FC236}">
                <a16:creationId xmlns:a16="http://schemas.microsoft.com/office/drawing/2014/main" id="{6B250261-3BE3-F85C-4973-A220260A05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609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microsoft.com/office/2007/relationships/media" Target="../media/media3.mp4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1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video" Target="../media/media4.mp4"/><Relationship Id="rId11" Type="http://schemas.openxmlformats.org/officeDocument/2006/relationships/image" Target="../media/image2.png"/><Relationship Id="rId5" Type="http://schemas.microsoft.com/office/2007/relationships/media" Target="../media/media4.mp4"/><Relationship Id="rId10" Type="http://schemas.openxmlformats.org/officeDocument/2006/relationships/image" Target="../media/image10.png"/><Relationship Id="rId4" Type="http://schemas.openxmlformats.org/officeDocument/2006/relationships/video" Target="../media/media3.mp4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ideo" Target="../media/media8.mp4"/><Relationship Id="rId13" Type="http://schemas.openxmlformats.org/officeDocument/2006/relationships/image" Target="../media/image14.png"/><Relationship Id="rId3" Type="http://schemas.microsoft.com/office/2007/relationships/media" Target="../media/media6.mp4"/><Relationship Id="rId7" Type="http://schemas.microsoft.com/office/2007/relationships/media" Target="../media/media8.mp4"/><Relationship Id="rId12" Type="http://schemas.openxmlformats.org/officeDocument/2006/relationships/image" Target="../media/image13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video" Target="../media/media7.mp4"/><Relationship Id="rId11" Type="http://schemas.openxmlformats.org/officeDocument/2006/relationships/image" Target="../media/image12.png"/><Relationship Id="rId5" Type="http://schemas.microsoft.com/office/2007/relationships/media" Target="../media/media7.mp4"/><Relationship Id="rId15" Type="http://schemas.openxmlformats.org/officeDocument/2006/relationships/image" Target="../media/image2.png"/><Relationship Id="rId10" Type="http://schemas.openxmlformats.org/officeDocument/2006/relationships/notesSlide" Target="../notesSlides/notesSlide7.xml"/><Relationship Id="rId4" Type="http://schemas.openxmlformats.org/officeDocument/2006/relationships/video" Target="../media/media6.mp4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2362201"/>
            <a:ext cx="12180888" cy="2133598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487736" y="2590801"/>
            <a:ext cx="5875089" cy="1533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4000" b="1" i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Órbitas</a:t>
            </a:r>
            <a:br>
              <a:rPr lang="es-419" sz="4000" b="1" i="1" u="none" strike="noStrike" cap="none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</a:br>
            <a:r>
              <a:rPr lang="es-419" sz="4000" b="1" i="1" u="none" strike="noStrike" cap="none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de </a:t>
            </a:r>
            <a:r>
              <a:rPr lang="es-419" sz="4000" b="1" i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no esféricos</a:t>
            </a:r>
            <a:endParaRPr lang="es-419" sz="4000" b="1" i="1" u="none" strike="noStrike" cap="none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3775" y="2976322"/>
            <a:ext cx="3562569" cy="895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3200" b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Teórico</a:t>
            </a:r>
            <a:endParaRPr lang="es-419" sz="3200" b="1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1440111" y="2171702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419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pensamos en objetos que orbitan entre sí, normalmente imaginamos planetas y a sus respectivos satélites, sin embargo, la teoría indica que cualquier objeto con masa genera un campo gravitacional a su alrededor.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419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419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por esto por lo que decidimos analizar las órbitas de objetos mucho menos masivos y no esféricos, específicamente, analizamos el comportamiento de una partícula cuando está en presencia de una vara mucho más masiva que ella.</a:t>
            </a:r>
          </a:p>
        </p:txBody>
      </p:sp>
      <p:pic>
        <p:nvPicPr>
          <p:cNvPr id="93" name="Google Shape;9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9B60E9-ADAC-D8EF-509A-895F2F18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 noProof="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1ADAE3-112B-AFF1-3E5B-5C464E554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380" y="2383438"/>
            <a:ext cx="3156900" cy="2579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9736C42-61C6-59F7-18A4-BD82144FD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0B4BB06B-EF74-5ACE-AEC3-2E3B0BF08C8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3200" b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Marco Teórico</a:t>
            </a:r>
            <a:endParaRPr lang="es-419" sz="3200" b="1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7178EECE-A987-9208-6243-1F4B33CB47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0111" y="2171702"/>
            <a:ext cx="6522900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419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tal objetivo, usamos las ecuaciones que describen el movimiento de los objetos cuando experimentan una fuerza gravitatoria propuestas por Isaac Newton y de estás llegamos a las siguientes:</a:t>
            </a:r>
          </a:p>
        </p:txBody>
      </p:sp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2C7E93C2-027E-56F3-302F-B32014186E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9FE55E8-4B87-0CF6-0053-0617E47C5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419" noProof="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4990EB-BCE1-DCC8-193D-D1685D15C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11" y="3429000"/>
            <a:ext cx="3804775" cy="6368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79CD1E3-6D45-9FA3-D11C-8947D6A1DF7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45898" y="2436364"/>
            <a:ext cx="3828462" cy="268793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4BC1741-796E-E52B-278F-F7A7EEA03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111" y="4328733"/>
            <a:ext cx="2988299" cy="63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3200" b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s-419" sz="3200" b="1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1440111" y="2171702"/>
            <a:ext cx="6522789" cy="2952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Resolver analíticamente las ecuaciones de movimiento para que representen la situación que deseamos estudiar.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ES" sz="2000" noProof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Crear un código que prediga la trayectoria realizada por una partícula puntual alrededor de una vara de masa mucho mayor a partir de condiciones ingresadas por un usuario.</a:t>
            </a: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noProof="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Mostrar con graficas como se desplaza la partícula en el tiempo desde varios puntos de vista para facilitar el entendimiento de la trayectoria.</a:t>
            </a:r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2EE250-E5CC-C528-2F16-CE0140249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947" y="2400442"/>
            <a:ext cx="3861505" cy="272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3200" b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419" sz="3200" b="1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1"/>
          </p:nvPr>
        </p:nvSpPr>
        <p:spPr>
          <a:xfrm>
            <a:off x="1440111" y="2171702"/>
            <a:ext cx="4397900" cy="4137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419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vez compilado el código, encontramos que las trayectorias descritas por la partícula presentan simetrías muy peculiares.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s-419" dirty="0"/>
          </a:p>
        </p:txBody>
      </p:sp>
      <p:pic>
        <p:nvPicPr>
          <p:cNvPr id="111" name="Google Shape;11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ca 2">
            <a:hlinkClick r:id="" action="ppaction://media"/>
            <a:extLst>
              <a:ext uri="{FF2B5EF4-FFF2-40B4-BE49-F238E27FC236}">
                <a16:creationId xmlns:a16="http://schemas.microsoft.com/office/drawing/2014/main" id="{5F599401-19D1-CF38-42B5-749BCFAEB71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353990" y="1716505"/>
            <a:ext cx="5335738" cy="40018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5" name="Rectangle 124">
            <a:extLst>
              <a:ext uri="{FF2B5EF4-FFF2-40B4-BE49-F238E27FC236}">
                <a16:creationId xmlns:a16="http://schemas.microsoft.com/office/drawing/2014/main" id="{18ED5DE8-CA8B-4332-9D76-60AD9B818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Google Shape;118;p17"/>
          <p:cNvSpPr txBox="1">
            <a:spLocks noGrp="1"/>
          </p:cNvSpPr>
          <p:nvPr>
            <p:ph type="ctrTitle"/>
          </p:nvPr>
        </p:nvSpPr>
        <p:spPr>
          <a:xfrm>
            <a:off x="338050" y="1230020"/>
            <a:ext cx="3931924" cy="3346322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4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419" sz="4600" noProof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2983B4D-AA9E-4FCA-A321-B87362793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2446384" cy="5777808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2432161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2446384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ángulo 7">
            <a:extLst>
              <a:ext uri="{FF2B5EF4-FFF2-40B4-BE49-F238E27FC236}">
                <a16:creationId xmlns:a16="http://schemas.microsoft.com/office/drawing/2014/main" id="{B57F7E8C-B86D-08E2-9F7B-45C99615D408}"/>
              </a:ext>
            </a:extLst>
          </p:cNvPr>
          <p:cNvSpPr/>
          <p:nvPr/>
        </p:nvSpPr>
        <p:spPr>
          <a:xfrm>
            <a:off x="10140286" y="5673028"/>
            <a:ext cx="1758147" cy="209562"/>
          </a:xfrm>
          <a:prstGeom prst="rect">
            <a:avLst/>
          </a:prstGeom>
          <a:solidFill>
            <a:srgbClr val="41A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A91C448-A892-E8D7-C2D1-50A13BB87F81}"/>
              </a:ext>
            </a:extLst>
          </p:cNvPr>
          <p:cNvSpPr/>
          <p:nvPr/>
        </p:nvSpPr>
        <p:spPr>
          <a:xfrm>
            <a:off x="9414433" y="-2"/>
            <a:ext cx="2484000" cy="5568247"/>
          </a:xfrm>
          <a:prstGeom prst="rect">
            <a:avLst/>
          </a:prstGeom>
          <a:solidFill>
            <a:srgbClr val="41A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7417" y="679731"/>
            <a:ext cx="6875958" cy="56628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ca 2.2" descr="Gráfico&#10;&#10;El contenido generado por IA puede ser incorrecto.">
            <a:hlinkClick r:id="" action="ppaction://media"/>
            <a:extLst>
              <a:ext uri="{FF2B5EF4-FFF2-40B4-BE49-F238E27FC236}">
                <a16:creationId xmlns:a16="http://schemas.microsoft.com/office/drawing/2014/main" id="{F0427861-5C0D-4D20-B6E2-82D54FE6259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493991" y="3390610"/>
            <a:ext cx="3936001" cy="2952000"/>
          </a:xfrm>
          <a:prstGeom prst="rect">
            <a:avLst/>
          </a:prstGeom>
        </p:spPr>
      </p:pic>
      <p:pic>
        <p:nvPicPr>
          <p:cNvPr id="5" name="Grafica 2.3" descr="Gráfico&#10;&#10;El contenido generado por IA puede ser incorrecto.">
            <a:hlinkClick r:id="" action="ppaction://media"/>
            <a:extLst>
              <a:ext uri="{FF2B5EF4-FFF2-40B4-BE49-F238E27FC236}">
                <a16:creationId xmlns:a16="http://schemas.microsoft.com/office/drawing/2014/main" id="{59DD594D-F815-BB69-86A9-B866E91F56D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4627417" y="676646"/>
            <a:ext cx="3936001" cy="2952000"/>
          </a:xfrm>
          <a:prstGeom prst="rect">
            <a:avLst/>
          </a:prstGeom>
        </p:spPr>
      </p:pic>
      <p:pic>
        <p:nvPicPr>
          <p:cNvPr id="120" name="Google Shape;120;p17" descr="Texto&#10;&#10;El contenido generado por IA puede ser incorrecto."/>
          <p:cNvPicPr preferRelativeResize="0"/>
          <p:nvPr/>
        </p:nvPicPr>
        <p:blipFill rotWithShape="1">
          <a:blip r:embed="rId11">
            <a:duotone>
              <a:prstClr val="black"/>
              <a:srgbClr val="469054">
                <a:tint val="45000"/>
                <a:satMod val="400000"/>
              </a:srgbClr>
            </a:duotone>
          </a:blip>
          <a:stretch/>
        </p:blipFill>
        <p:spPr>
          <a:xfrm>
            <a:off x="8213558" y="1385257"/>
            <a:ext cx="2808000" cy="75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Grafica 2.1" descr="Gráfico&#10;&#10;El contenido generado por IA puede ser incorrecto.">
            <a:hlinkClick r:id="" action="ppaction://media"/>
            <a:extLst>
              <a:ext uri="{FF2B5EF4-FFF2-40B4-BE49-F238E27FC236}">
                <a16:creationId xmlns:a16="http://schemas.microsoft.com/office/drawing/2014/main" id="{2646471A-6296-29B1-2FB3-796DDED2513B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627417" y="3390610"/>
            <a:ext cx="3936001" cy="295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remove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2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3" repeatCount="indefinite" fill="remove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8">
          <a:extLst>
            <a:ext uri="{FF2B5EF4-FFF2-40B4-BE49-F238E27FC236}">
              <a16:creationId xmlns:a16="http://schemas.microsoft.com/office/drawing/2014/main" id="{1A86AA84-8221-75F9-7754-760ABBF7C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Rectangle 115">
            <a:extLst>
              <a:ext uri="{FF2B5EF4-FFF2-40B4-BE49-F238E27FC236}">
                <a16:creationId xmlns:a16="http://schemas.microsoft.com/office/drawing/2014/main" id="{201C88F9-E440-45DE-A776-9609EB59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ca 4.3">
            <a:hlinkClick r:id="" action="ppaction://media"/>
            <a:extLst>
              <a:ext uri="{FF2B5EF4-FFF2-40B4-BE49-F238E27FC236}">
                <a16:creationId xmlns:a16="http://schemas.microsoft.com/office/drawing/2014/main" id="{A65C8C18-CFE4-6624-2366-05FFCB40E60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134000" y="1432951"/>
            <a:ext cx="3936000" cy="2952000"/>
          </a:xfrm>
          <a:prstGeom prst="rect">
            <a:avLst/>
          </a:prstGeom>
        </p:spPr>
      </p:pic>
      <p:pic>
        <p:nvPicPr>
          <p:cNvPr id="5" name="Grafica 4.1 (3)">
            <a:hlinkClick r:id="" action="ppaction://media"/>
            <a:extLst>
              <a:ext uri="{FF2B5EF4-FFF2-40B4-BE49-F238E27FC236}">
                <a16:creationId xmlns:a16="http://schemas.microsoft.com/office/drawing/2014/main" id="{AC140242-1331-A59A-AF07-49000CF2997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25509" y="3949049"/>
            <a:ext cx="3936000" cy="2952000"/>
          </a:xfrm>
          <a:prstGeom prst="rect">
            <a:avLst/>
          </a:prstGeom>
        </p:spPr>
      </p:pic>
      <p:pic>
        <p:nvPicPr>
          <p:cNvPr id="4" name="Grafica 4">
            <a:hlinkClick r:id="" action="ppaction://media"/>
            <a:extLst>
              <a:ext uri="{FF2B5EF4-FFF2-40B4-BE49-F238E27FC236}">
                <a16:creationId xmlns:a16="http://schemas.microsoft.com/office/drawing/2014/main" id="{4635E8BC-193C-D0C4-9C6B-4789FA7CFC08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118951" y="3956022"/>
            <a:ext cx="3936001" cy="2952000"/>
          </a:xfrm>
          <a:prstGeom prst="rect">
            <a:avLst/>
          </a:prstGeom>
        </p:spPr>
      </p:pic>
      <p:pic>
        <p:nvPicPr>
          <p:cNvPr id="6" name="Grafica 4.2">
            <a:hlinkClick r:id="" action="ppaction://media"/>
            <a:extLst>
              <a:ext uri="{FF2B5EF4-FFF2-40B4-BE49-F238E27FC236}">
                <a16:creationId xmlns:a16="http://schemas.microsoft.com/office/drawing/2014/main" id="{9B65A20B-1436-970F-590C-0692BBEC2BD7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7442490" y="3949770"/>
            <a:ext cx="3936001" cy="2952000"/>
          </a:xfrm>
          <a:prstGeom prst="rect">
            <a:avLst/>
          </a:prstGeom>
        </p:spPr>
      </p:pic>
      <p:pic>
        <p:nvPicPr>
          <p:cNvPr id="111" name="Google Shape;111;p16">
            <a:extLst>
              <a:ext uri="{FF2B5EF4-FFF2-40B4-BE49-F238E27FC236}">
                <a16:creationId xmlns:a16="http://schemas.microsoft.com/office/drawing/2014/main" id="{257616C7-D27B-7DE9-E485-7F1184DF07AE}"/>
              </a:ext>
            </a:extLst>
          </p:cNvPr>
          <p:cNvPicPr preferRelativeResize="0"/>
          <p:nvPr/>
        </p:nvPicPr>
        <p:blipFill rotWithShape="1">
          <a:blip r:embed="rId15"/>
          <a:stretch/>
        </p:blipFill>
        <p:spPr>
          <a:xfrm>
            <a:off x="9410491" y="163702"/>
            <a:ext cx="2376000" cy="648000"/>
          </a:xfrm>
          <a:prstGeom prst="rect">
            <a:avLst/>
          </a:prstGeom>
          <a:noFill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F040A88-B8F1-106D-5AD1-3752A46D9C3A}"/>
              </a:ext>
            </a:extLst>
          </p:cNvPr>
          <p:cNvSpPr txBox="1"/>
          <p:nvPr/>
        </p:nvSpPr>
        <p:spPr>
          <a:xfrm>
            <a:off x="1294313" y="679703"/>
            <a:ext cx="61040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3200" b="1" noProof="0" dirty="0">
                <a:solidFill>
                  <a:schemeClr val="lt1"/>
                </a:solidFill>
              </a:rPr>
              <a:t>Resultados</a:t>
            </a:r>
            <a:endParaRPr lang="es-419" sz="3200" dirty="0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3FC7A95-6E4E-94FA-EDF2-5674E8688B57}"/>
              </a:ext>
            </a:extLst>
          </p:cNvPr>
          <p:cNvSpPr/>
          <p:nvPr/>
        </p:nvSpPr>
        <p:spPr>
          <a:xfrm rot="16200000">
            <a:off x="5291873" y="-5291874"/>
            <a:ext cx="1620254" cy="12204000"/>
          </a:xfrm>
          <a:prstGeom prst="rect">
            <a:avLst/>
          </a:prstGeom>
          <a:solidFill>
            <a:srgbClr val="41A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Google Shape;109;p16">
            <a:extLst>
              <a:ext uri="{FF2B5EF4-FFF2-40B4-BE49-F238E27FC236}">
                <a16:creationId xmlns:a16="http://schemas.microsoft.com/office/drawing/2014/main" id="{58D77BD7-207A-9E50-7FA2-EC2C69ABB5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3200" b="1" noProof="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419" sz="3200" b="1" noProof="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8" name="Google Shape;111;p16">
            <a:extLst>
              <a:ext uri="{FF2B5EF4-FFF2-40B4-BE49-F238E27FC236}">
                <a16:creationId xmlns:a16="http://schemas.microsoft.com/office/drawing/2014/main" id="{0BC654F7-7DE2-2ED6-3678-42CF04692D6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32E6F04-94AE-51FE-7004-E748290ADC2D}"/>
              </a:ext>
            </a:extLst>
          </p:cNvPr>
          <p:cNvCxnSpPr>
            <a:cxnSpLocks/>
          </p:cNvCxnSpPr>
          <p:nvPr/>
        </p:nvCxnSpPr>
        <p:spPr>
          <a:xfrm>
            <a:off x="0" y="899862"/>
            <a:ext cx="115887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8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3000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7">
          <a:extLst>
            <a:ext uri="{FF2B5EF4-FFF2-40B4-BE49-F238E27FC236}">
              <a16:creationId xmlns:a16="http://schemas.microsoft.com/office/drawing/2014/main" id="{23FFB404-E62F-6187-581F-E07C9F05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ca 3">
            <a:hlinkClick r:id="" action="ppaction://media"/>
            <a:extLst>
              <a:ext uri="{FF2B5EF4-FFF2-40B4-BE49-F238E27FC236}">
                <a16:creationId xmlns:a16="http://schemas.microsoft.com/office/drawing/2014/main" id="{FE4089A2-758D-0971-EB6A-F952D827B2D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70709" y="608475"/>
            <a:ext cx="8275986" cy="6206990"/>
          </a:xfrm>
          <a:prstGeom prst="rect">
            <a:avLst/>
          </a:prstGeom>
        </p:spPr>
      </p:pic>
      <p:sp>
        <p:nvSpPr>
          <p:cNvPr id="118" name="Google Shape;118;p17">
            <a:extLst>
              <a:ext uri="{FF2B5EF4-FFF2-40B4-BE49-F238E27FC236}">
                <a16:creationId xmlns:a16="http://schemas.microsoft.com/office/drawing/2014/main" id="{EEEA501C-C68E-1F56-CAA2-83D22538E9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3567" y="-2"/>
            <a:ext cx="3931924" cy="91267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419" sz="4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endParaRPr lang="es-419" sz="4600" noProof="0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E9B23D5-D528-7A14-3CEA-7212A925A860}"/>
              </a:ext>
            </a:extLst>
          </p:cNvPr>
          <p:cNvSpPr/>
          <p:nvPr/>
        </p:nvSpPr>
        <p:spPr>
          <a:xfrm>
            <a:off x="10140286" y="5673028"/>
            <a:ext cx="1758147" cy="209562"/>
          </a:xfrm>
          <a:prstGeom prst="rect">
            <a:avLst/>
          </a:prstGeom>
          <a:solidFill>
            <a:srgbClr val="41A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DD0026-A009-AF27-9D73-9B9C5AEC8510}"/>
              </a:ext>
            </a:extLst>
          </p:cNvPr>
          <p:cNvSpPr/>
          <p:nvPr/>
        </p:nvSpPr>
        <p:spPr>
          <a:xfrm>
            <a:off x="9414433" y="-2"/>
            <a:ext cx="2484000" cy="5568247"/>
          </a:xfrm>
          <a:prstGeom prst="rect">
            <a:avLst/>
          </a:prstGeom>
          <a:solidFill>
            <a:srgbClr val="41A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3" name="Google Shape;111;p16">
            <a:extLst>
              <a:ext uri="{FF2B5EF4-FFF2-40B4-BE49-F238E27FC236}">
                <a16:creationId xmlns:a16="http://schemas.microsoft.com/office/drawing/2014/main" id="{7D33297E-EFAE-16F3-DDF4-AEB26580579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491575" y="4820285"/>
            <a:ext cx="2329716" cy="6251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599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211</Words>
  <Application>Microsoft Office PowerPoint</Application>
  <PresentationFormat>Panorámica</PresentationFormat>
  <Paragraphs>19</Paragraphs>
  <Slides>9</Slides>
  <Notes>9</Notes>
  <HiddenSlides>0</HiddenSlides>
  <MMClips>9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Times New Roman</vt:lpstr>
      <vt:lpstr>Tema de Office</vt:lpstr>
      <vt:lpstr>Presentación de PowerPoint</vt:lpstr>
      <vt:lpstr>Marco Teórico</vt:lpstr>
      <vt:lpstr>Marco Teórico</vt:lpstr>
      <vt:lpstr>Objetivos</vt:lpstr>
      <vt:lpstr>Resultados</vt:lpstr>
      <vt:lpstr>Resultados</vt:lpstr>
      <vt:lpstr>Resultados</vt:lpstr>
      <vt:lpstr>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JUAN SEBASTIAN BUITRAGO DIAZ</cp:lastModifiedBy>
  <cp:revision>3</cp:revision>
  <dcterms:modified xsi:type="dcterms:W3CDTF">2025-08-19T08:05:41Z</dcterms:modified>
</cp:coreProperties>
</file>