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40" d="100"/>
          <a:sy n="140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81BA1-6322-410A-92C2-8E3B5B0D0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404515-345E-4F15-B099-12DC4E4DF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EED7A4-16D7-4A52-A51B-3734F1DF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37A6-0E55-4614-92AD-ADA799EF3B9F}" type="datetimeFigureOut">
              <a:rPr lang="es-CL" smtClean="0"/>
              <a:t>29-06-2021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BDABB2-D316-493D-94E0-F99113F5E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68EEF0-61D0-409A-B7AF-315D4B557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4353-957A-4C15-88DB-FA145F3C1E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951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73FF8-3B86-4DB1-822B-FE684239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FEF7F2-6568-4B7C-9E4C-2A00CA6A4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357D8E-6D60-49EF-AA07-BF72CA733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37A6-0E55-4614-92AD-ADA799EF3B9F}" type="datetimeFigureOut">
              <a:rPr lang="es-CL" smtClean="0"/>
              <a:t>29-06-2021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158942-BB34-4588-8D2F-0CAB6985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F122BD-57B5-422F-B117-5E14A0F9C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4353-957A-4C15-88DB-FA145F3C1E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6958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3C3808-B2D9-41D9-9537-7941E2A2F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3D98B5-2C26-40B3-A2AD-A762375BC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B6F88E-2C9A-4CD3-917B-CAFDE173D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37A6-0E55-4614-92AD-ADA799EF3B9F}" type="datetimeFigureOut">
              <a:rPr lang="es-CL" smtClean="0"/>
              <a:t>29-06-2021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ED32EC-7F8F-41BD-8C47-64A91241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B81516-14B1-4BF3-80CF-1E2F7A73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4353-957A-4C15-88DB-FA145F3C1E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068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D07DD-03F3-4299-A6A1-FAEA84BD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738103-E0B0-4B54-B630-C387DB35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DD7B62-AFCC-4DC1-9891-B3E11544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37A6-0E55-4614-92AD-ADA799EF3B9F}" type="datetimeFigureOut">
              <a:rPr lang="es-CL" smtClean="0"/>
              <a:t>29-06-2021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A58FC6-F04A-4C94-8FA2-DB2C1E1B8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2C154A-4E88-40FE-8D11-EB7E359F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4353-957A-4C15-88DB-FA145F3C1E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512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E333A-0137-42D3-A70C-B1FD30AC1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5FA49F-35FC-4FE2-B7B9-75955494C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36F9B5-F24B-4BE1-A006-9FD23041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37A6-0E55-4614-92AD-ADA799EF3B9F}" type="datetimeFigureOut">
              <a:rPr lang="es-CL" smtClean="0"/>
              <a:t>29-06-2021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6FF415-4B90-4A08-AAD2-12A56169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F8C17D-F2C8-4CFA-89FE-8019C0BD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4353-957A-4C15-88DB-FA145F3C1E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5956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F2B42-054C-4240-B4FA-1A8599891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FCE172-4122-4FFC-86A3-D3C5D0863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A79737-1075-4988-9887-2F40EEAD4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2DE179-E489-4810-A9A0-FE635EC10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37A6-0E55-4614-92AD-ADA799EF3B9F}" type="datetimeFigureOut">
              <a:rPr lang="es-CL" smtClean="0"/>
              <a:t>29-06-2021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5FCD0A-DFAB-4FD9-B5C0-55E157EAD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B86313-26B8-4920-986B-F988B4E98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4353-957A-4C15-88DB-FA145F3C1E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480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EFC74-BC06-435A-B1E8-7AEA9FA0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3258F7-4F8D-494C-B853-B624933A9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6B7791-FE02-4180-A641-F868FA7BF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397050-E279-481E-9B45-00B6AFF09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50427C6-0D94-422D-A519-F7830B1D7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1D8C65-5E98-4AEC-B0BD-12CE4E70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37A6-0E55-4614-92AD-ADA799EF3B9F}" type="datetimeFigureOut">
              <a:rPr lang="es-CL" smtClean="0"/>
              <a:t>29-06-2021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D6B4D6A-9ACA-45FD-80C0-8B75AC21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C4AB595-F13F-4797-9CD7-D9999ADB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4353-957A-4C15-88DB-FA145F3C1E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143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FC800-7E9A-45C1-9395-8902F93B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381B351-812C-47CD-BE10-A53C8E6E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37A6-0E55-4614-92AD-ADA799EF3B9F}" type="datetimeFigureOut">
              <a:rPr lang="es-CL" smtClean="0"/>
              <a:t>29-06-2021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05F49F3-BD62-482E-8119-EEA99D4CE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E96D788-E12A-49FC-B2C6-B45A473C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4353-957A-4C15-88DB-FA145F3C1E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875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66F61C-5F9D-4444-8B6A-95DC6B2C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37A6-0E55-4614-92AD-ADA799EF3B9F}" type="datetimeFigureOut">
              <a:rPr lang="es-CL" smtClean="0"/>
              <a:t>29-06-2021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2464A12-1ECC-4960-BB7F-4566697F9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E804C7-CA40-4511-BD16-1768132C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4353-957A-4C15-88DB-FA145F3C1E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213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4693B-F60D-4AD0-B5BB-567498BE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BF4033-9B8C-4D39-8B92-15690AA52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1713B9-BB93-4ABA-A5DA-4906D3079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CD9CED-2956-48E7-9F1D-DEF6A931B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37A6-0E55-4614-92AD-ADA799EF3B9F}" type="datetimeFigureOut">
              <a:rPr lang="es-CL" smtClean="0"/>
              <a:t>29-06-2021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5165D1-4FA5-4318-8178-532B89094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25DCD8-184E-4055-A52C-EBA52471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4353-957A-4C15-88DB-FA145F3C1E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689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E42EF-C239-49B2-8C79-5FA31B9D1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58AFD71-E607-4135-B41F-2440C9525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9FF86C-27AF-4823-926E-68D218CBA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17F2DC-BDBE-4AE3-9297-56B5E76C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37A6-0E55-4614-92AD-ADA799EF3B9F}" type="datetimeFigureOut">
              <a:rPr lang="es-CL" smtClean="0"/>
              <a:t>29-06-2021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5ED864-2FB5-4DAF-9C58-201EA0040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0B96B6-E77F-4A54-A62C-A5DB4C7B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4353-957A-4C15-88DB-FA145F3C1E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9881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9E854BD-26DC-4D94-9B7D-279A702A5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888C65-920F-482C-9937-2AF716EC1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23065B-7273-4613-9F64-DA03A51CD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337A6-0E55-4614-92AD-ADA799EF3B9F}" type="datetimeFigureOut">
              <a:rPr lang="es-CL" smtClean="0"/>
              <a:t>29-06-2021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B81EA-4ED8-4D61-A0A2-C22694030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0EEA0C-4753-4C05-9B09-A915B3091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E4353-957A-4C15-88DB-FA145F3C1E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479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15343EB2-12DB-412D-801C-169F28AF7E11}"/>
              </a:ext>
            </a:extLst>
          </p:cNvPr>
          <p:cNvSpPr/>
          <p:nvPr/>
        </p:nvSpPr>
        <p:spPr>
          <a:xfrm>
            <a:off x="10945" y="294676"/>
            <a:ext cx="1360967" cy="563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nombre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4FA2E32-0A8C-463E-8F44-E35CF4E42D50}"/>
              </a:ext>
            </a:extLst>
          </p:cNvPr>
          <p:cNvSpPr/>
          <p:nvPr/>
        </p:nvSpPr>
        <p:spPr>
          <a:xfrm>
            <a:off x="1439939" y="146252"/>
            <a:ext cx="1360967" cy="563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dirty="0"/>
              <a:t>Pagos asociados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E681EA9-798A-4AFD-BCC0-18840301EF13}"/>
              </a:ext>
            </a:extLst>
          </p:cNvPr>
          <p:cNvSpPr/>
          <p:nvPr/>
        </p:nvSpPr>
        <p:spPr>
          <a:xfrm>
            <a:off x="63525" y="2358218"/>
            <a:ext cx="1553835" cy="2721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dirty="0" err="1"/>
              <a:t>direccion</a:t>
            </a:r>
            <a:endParaRPr lang="es-CL" sz="1200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987F817-A9B2-4F9B-A3F0-6E7C3E9F9AE9}"/>
              </a:ext>
            </a:extLst>
          </p:cNvPr>
          <p:cNvSpPr/>
          <p:nvPr/>
        </p:nvSpPr>
        <p:spPr>
          <a:xfrm>
            <a:off x="22520" y="1774868"/>
            <a:ext cx="1208567" cy="2587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dirty="0"/>
              <a:t>E-mail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31EE2EC-E345-4DDC-B82C-D57C6E73E39B}"/>
              </a:ext>
            </a:extLst>
          </p:cNvPr>
          <p:cNvSpPr/>
          <p:nvPr/>
        </p:nvSpPr>
        <p:spPr>
          <a:xfrm>
            <a:off x="10945" y="999083"/>
            <a:ext cx="859333" cy="2839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dirty="0" err="1"/>
              <a:t>rut</a:t>
            </a:r>
            <a:endParaRPr lang="es-CL" sz="1200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2810726-75D2-472A-B58E-13289D75FACC}"/>
              </a:ext>
            </a:extLst>
          </p:cNvPr>
          <p:cNvCxnSpPr>
            <a:stCxn id="5" idx="5"/>
          </p:cNvCxnSpPr>
          <p:nvPr/>
        </p:nvCxnSpPr>
        <p:spPr>
          <a:xfrm>
            <a:off x="1172603" y="775676"/>
            <a:ext cx="369594" cy="50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91739F8-6831-4AC4-B753-7E1FD6729FBC}"/>
              </a:ext>
            </a:extLst>
          </p:cNvPr>
          <p:cNvCxnSpPr>
            <a:stCxn id="9" idx="5"/>
          </p:cNvCxnSpPr>
          <p:nvPr/>
        </p:nvCxnSpPr>
        <p:spPr>
          <a:xfrm>
            <a:off x="744432" y="1241479"/>
            <a:ext cx="627480" cy="12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C8506E0-1357-46D6-B8FB-FA49FAF7D0F1}"/>
              </a:ext>
            </a:extLst>
          </p:cNvPr>
          <p:cNvCxnSpPr>
            <a:stCxn id="8" idx="6"/>
          </p:cNvCxnSpPr>
          <p:nvPr/>
        </p:nvCxnSpPr>
        <p:spPr>
          <a:xfrm flipV="1">
            <a:off x="1231087" y="1774868"/>
            <a:ext cx="126313" cy="129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63AC422-EBB4-41A4-B169-E09895B9A106}"/>
              </a:ext>
            </a:extLst>
          </p:cNvPr>
          <p:cNvCxnSpPr/>
          <p:nvPr/>
        </p:nvCxnSpPr>
        <p:spPr>
          <a:xfrm flipV="1">
            <a:off x="1058172" y="1904231"/>
            <a:ext cx="484025" cy="453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7B22184-3944-4140-8F28-95E8B3D815AB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1747778" y="709778"/>
            <a:ext cx="372645" cy="447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AB2DE89-FDF1-4B07-AA98-FC822E0DCFAA}"/>
              </a:ext>
            </a:extLst>
          </p:cNvPr>
          <p:cNvSpPr/>
          <p:nvPr/>
        </p:nvSpPr>
        <p:spPr>
          <a:xfrm>
            <a:off x="1357400" y="1296590"/>
            <a:ext cx="1208567" cy="457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cliente</a:t>
            </a:r>
          </a:p>
        </p:txBody>
      </p:sp>
      <p:sp>
        <p:nvSpPr>
          <p:cNvPr id="22" name="Rombo 21">
            <a:extLst>
              <a:ext uri="{FF2B5EF4-FFF2-40B4-BE49-F238E27FC236}">
                <a16:creationId xmlns:a16="http://schemas.microsoft.com/office/drawing/2014/main" id="{4EC8A84F-3CF0-4780-A96F-94D9BFA61902}"/>
              </a:ext>
            </a:extLst>
          </p:cNvPr>
          <p:cNvSpPr/>
          <p:nvPr/>
        </p:nvSpPr>
        <p:spPr>
          <a:xfrm>
            <a:off x="2800906" y="1283067"/>
            <a:ext cx="1289714" cy="51285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dirty="0"/>
              <a:t>solicita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B334FA3-2063-489F-91B5-B01789CBB997}"/>
              </a:ext>
            </a:extLst>
          </p:cNvPr>
          <p:cNvSpPr/>
          <p:nvPr/>
        </p:nvSpPr>
        <p:spPr>
          <a:xfrm>
            <a:off x="4345110" y="1270729"/>
            <a:ext cx="1208567" cy="457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producto</a:t>
            </a:r>
          </a:p>
        </p:txBody>
      </p:sp>
      <p:sp>
        <p:nvSpPr>
          <p:cNvPr id="24" name="Rombo 23">
            <a:extLst>
              <a:ext uri="{FF2B5EF4-FFF2-40B4-BE49-F238E27FC236}">
                <a16:creationId xmlns:a16="http://schemas.microsoft.com/office/drawing/2014/main" id="{4C39346C-462E-41B3-8DB4-4345B987E603}"/>
              </a:ext>
            </a:extLst>
          </p:cNvPr>
          <p:cNvSpPr/>
          <p:nvPr/>
        </p:nvSpPr>
        <p:spPr>
          <a:xfrm>
            <a:off x="5873926" y="1215618"/>
            <a:ext cx="1413977" cy="5387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dirty="0"/>
              <a:t>entrega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FD1729A-EAD2-463E-B1B5-3122318D37B0}"/>
              </a:ext>
            </a:extLst>
          </p:cNvPr>
          <p:cNvSpPr/>
          <p:nvPr/>
        </p:nvSpPr>
        <p:spPr>
          <a:xfrm>
            <a:off x="7608152" y="1241479"/>
            <a:ext cx="1208567" cy="457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empleado</a:t>
            </a:r>
          </a:p>
        </p:txBody>
      </p:sp>
    </p:spTree>
    <p:extLst>
      <p:ext uri="{BB962C8B-B14F-4D97-AF65-F5344CB8AC3E}">
        <p14:creationId xmlns:p14="http://schemas.microsoft.com/office/powerpoint/2010/main" val="5066074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paaabla</dc:creator>
  <cp:lastModifiedBy>paaabla</cp:lastModifiedBy>
  <cp:revision>3</cp:revision>
  <dcterms:created xsi:type="dcterms:W3CDTF">2021-06-29T05:07:34Z</dcterms:created>
  <dcterms:modified xsi:type="dcterms:W3CDTF">2021-06-29T05:26:57Z</dcterms:modified>
</cp:coreProperties>
</file>