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58fbca1d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58fbca1d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58fbca1d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58fbca1d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7935b78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7935b78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7935b787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7935b78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7935b787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7935b787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e7935b787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e7935b787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7935b787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7935b787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7935b787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7935b787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7935b787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7935b787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e58fbca1d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e58fbca1d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419"/>
              <a:t>Proyecto Integrador </a:t>
            </a:r>
            <a:endParaRPr/>
          </a:p>
        </p:txBody>
      </p:sp>
      <p:sp>
        <p:nvSpPr>
          <p:cNvPr id="86" name="Google Shape;86;p13"/>
          <p:cNvSpPr txBox="1"/>
          <p:nvPr>
            <p:ph idx="1" type="subTitle"/>
          </p:nvPr>
        </p:nvSpPr>
        <p:spPr>
          <a:xfrm>
            <a:off x="598100" y="2715971"/>
            <a:ext cx="7978500" cy="122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Sistema Parqueadero</a:t>
            </a:r>
            <a:endParaRPr/>
          </a:p>
          <a:p>
            <a:pPr indent="0" lvl="0" marL="0" rtl="0" algn="l">
              <a:spcBef>
                <a:spcPts val="0"/>
              </a:spcBef>
              <a:spcAft>
                <a:spcPts val="0"/>
              </a:spcAft>
              <a:buNone/>
            </a:pPr>
            <a:r>
              <a:rPr lang="es-419"/>
              <a:t>Integrantes: Juan Alvarado, Kelly Paltin.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Resultados</a:t>
            </a:r>
            <a:endParaRPr/>
          </a:p>
        </p:txBody>
      </p:sp>
      <p:sp>
        <p:nvSpPr>
          <p:cNvPr id="140" name="Google Shape;140;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Se obtiene un sistema de </a:t>
            </a:r>
            <a:r>
              <a:rPr lang="es-419"/>
              <a:t>fácil</a:t>
            </a:r>
            <a:r>
              <a:rPr lang="es-419"/>
              <a:t> acceso y con una interfaz </a:t>
            </a:r>
            <a:r>
              <a:rPr lang="es-419"/>
              <a:t>gráfica sencilla de interpretar en la cual el usuario podrá realizar sus actividades sin ningún inconveniente.</a:t>
            </a:r>
            <a:r>
              <a:rPr lang="es-419"/>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idx="1" type="body"/>
          </p:nvPr>
        </p:nvSpPr>
        <p:spPr>
          <a:xfrm>
            <a:off x="202000" y="981975"/>
            <a:ext cx="8520600" cy="3339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s-419" sz="8800"/>
              <a:t>Gracias</a:t>
            </a:r>
            <a:endParaRPr sz="8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Sistema de Parqueadero </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El ofrecer una atención cordial y eficiente a sus clientes es un objetivo de vital importancia para una empresa de este tipo. No es tarea fácil gestionar espacios de un estacionamiento ya que se debe de tomar en cuenta diferentes factores como son: el número de espacios con que se cuenta, los espacios que ya se encuentran ocupados en la actualidad, así como las que ya han sido reservadas para una fecha determinada, también hay que tomar en cuenta los servicios que se han contratado para cada vehículo y el precio que esta presenta.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Proceso de </a:t>
            </a:r>
            <a:r>
              <a:rPr lang="es-419"/>
              <a:t>Solución</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Diseñar una interfaz que sea amigable con el usuario final, que le permita gestionar el </a:t>
            </a:r>
            <a:r>
              <a:rPr lang="es-419"/>
              <a:t>servicio</a:t>
            </a:r>
            <a:r>
              <a:rPr lang="es-419"/>
              <a:t> de parqueadero.</a:t>
            </a:r>
            <a:endParaRPr/>
          </a:p>
          <a:p>
            <a:pPr indent="0" lvl="0" marL="0" rtl="0" algn="l">
              <a:spcBef>
                <a:spcPts val="1200"/>
              </a:spcBef>
              <a:spcAft>
                <a:spcPts val="0"/>
              </a:spcAft>
              <a:buNone/>
            </a:pPr>
            <a:r>
              <a:rPr lang="es-419"/>
              <a:t>Se crean los </a:t>
            </a:r>
            <a:r>
              <a:rPr lang="es-419"/>
              <a:t>módulos: reservas, espacios, vehiculos, clientes, usuarios y reportes.</a:t>
            </a:r>
            <a:endParaRPr/>
          </a:p>
          <a:p>
            <a:pPr indent="0" lvl="0" marL="0" rtl="0" algn="l">
              <a:spcBef>
                <a:spcPts val="1200"/>
              </a:spcBef>
              <a:spcAft>
                <a:spcPts val="1200"/>
              </a:spcAft>
              <a:buNone/>
            </a:pPr>
            <a:r>
              <a:rPr lang="es-419"/>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Diagrama de Clases </a:t>
            </a:r>
            <a:endParaRPr/>
          </a:p>
        </p:txBody>
      </p:sp>
      <p:pic>
        <p:nvPicPr>
          <p:cNvPr id="104" name="Google Shape;104;p16"/>
          <p:cNvPicPr preferRelativeResize="0"/>
          <p:nvPr/>
        </p:nvPicPr>
        <p:blipFill>
          <a:blip r:embed="rId3">
            <a:alphaModFix/>
          </a:blip>
          <a:stretch>
            <a:fillRect/>
          </a:stretch>
        </p:blipFill>
        <p:spPr>
          <a:xfrm>
            <a:off x="1657175" y="1017800"/>
            <a:ext cx="5376445" cy="3339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Arquitectura del Sistema</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La arquitectura que se utiliza en este sistema es un modelo MVC con la </a:t>
            </a:r>
            <a:r>
              <a:rPr lang="es-419"/>
              <a:t>implementación</a:t>
            </a:r>
            <a:r>
              <a:rPr lang="es-419"/>
              <a:t> de un interfaz </a:t>
            </a:r>
            <a:r>
              <a:rPr lang="es-419"/>
              <a:t>gráfica</a:t>
            </a:r>
            <a:r>
              <a:rPr lang="es-419"/>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Descripción</a:t>
            </a:r>
            <a:r>
              <a:rPr lang="es-419"/>
              <a:t> de la </a:t>
            </a:r>
            <a:r>
              <a:rPr lang="es-419"/>
              <a:t>solución</a:t>
            </a:r>
            <a:r>
              <a:rPr lang="es-419"/>
              <a:t> y pasos seguidos</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Se </a:t>
            </a:r>
            <a:r>
              <a:rPr lang="es-419"/>
              <a:t>implementó</a:t>
            </a:r>
            <a:r>
              <a:rPr lang="es-419"/>
              <a:t> un sistema </a:t>
            </a:r>
            <a:r>
              <a:rPr lang="es-419"/>
              <a:t>basado</a:t>
            </a:r>
            <a:r>
              <a:rPr lang="es-419"/>
              <a:t> en MVC, con una interfaz </a:t>
            </a:r>
            <a:r>
              <a:rPr lang="es-419"/>
              <a:t>gráfica</a:t>
            </a:r>
            <a:r>
              <a:rPr lang="es-419"/>
              <a:t> amigable al usuario.</a:t>
            </a:r>
            <a:endParaRPr/>
          </a:p>
          <a:p>
            <a:pPr indent="0" lvl="0" marL="0" rtl="0" algn="l">
              <a:spcBef>
                <a:spcPts val="1200"/>
              </a:spcBef>
              <a:spcAft>
                <a:spcPts val="0"/>
              </a:spcAft>
              <a:buNone/>
            </a:pPr>
            <a:r>
              <a:rPr lang="es-419"/>
              <a:t>Se </a:t>
            </a:r>
            <a:r>
              <a:rPr lang="es-419"/>
              <a:t>creó</a:t>
            </a:r>
            <a:r>
              <a:rPr lang="es-419"/>
              <a:t> primero un diagrama de clases, en el cual nos basamos para poder construir los modelos y controladores.</a:t>
            </a:r>
            <a:endParaRPr/>
          </a:p>
          <a:p>
            <a:pPr indent="0" lvl="0" marL="0" rtl="0" algn="l">
              <a:spcBef>
                <a:spcPts val="1200"/>
              </a:spcBef>
              <a:spcAft>
                <a:spcPts val="1200"/>
              </a:spcAft>
              <a:buNone/>
            </a:pPr>
            <a:r>
              <a:rPr lang="es-419"/>
              <a:t>Se diseño las vistas, siendo las mismas de </a:t>
            </a:r>
            <a:r>
              <a:rPr lang="es-419"/>
              <a:t>fácil</a:t>
            </a:r>
            <a:r>
              <a:rPr lang="es-419"/>
              <a:t> acceso e intuitivas para el usuario final.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Tutorial </a:t>
            </a:r>
            <a:r>
              <a:rPr lang="es-419"/>
              <a:t>Básico</a:t>
            </a:r>
            <a:endParaRPr/>
          </a:p>
        </p:txBody>
      </p:sp>
      <p:sp>
        <p:nvSpPr>
          <p:cNvPr id="122" name="Google Shape;122;p19"/>
          <p:cNvSpPr txBox="1"/>
          <p:nvPr>
            <p:ph idx="1" type="body"/>
          </p:nvPr>
        </p:nvSpPr>
        <p:spPr>
          <a:xfrm>
            <a:off x="311700" y="1229875"/>
            <a:ext cx="8673900" cy="36285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s-419"/>
              <a:t>Primera</a:t>
            </a:r>
            <a:r>
              <a:rPr lang="es-419"/>
              <a:t> pantalla: Login en esta pantalla se ingresan los datos del usuario para iniciar </a:t>
            </a:r>
            <a:r>
              <a:rPr lang="es-419"/>
              <a:t>sesión</a:t>
            </a:r>
            <a:r>
              <a:rPr lang="es-419"/>
              <a:t>.</a:t>
            </a:r>
            <a:endParaRPr/>
          </a:p>
          <a:p>
            <a:pPr indent="0" lvl="0" marL="0" rtl="0" algn="l">
              <a:spcBef>
                <a:spcPts val="1200"/>
              </a:spcBef>
              <a:spcAft>
                <a:spcPts val="0"/>
              </a:spcAft>
              <a:buNone/>
            </a:pPr>
            <a:r>
              <a:rPr lang="es-419"/>
              <a:t>Segunda pantalla: </a:t>
            </a:r>
            <a:r>
              <a:rPr lang="es-419"/>
              <a:t>Menú</a:t>
            </a:r>
            <a:r>
              <a:rPr lang="es-419"/>
              <a:t>, en esta pantalla es la que se </a:t>
            </a:r>
            <a:r>
              <a:rPr lang="es-419"/>
              <a:t>visualizará</a:t>
            </a:r>
            <a:r>
              <a:rPr lang="es-419"/>
              <a:t> dependiendo el usuario.</a:t>
            </a:r>
            <a:endParaRPr/>
          </a:p>
          <a:p>
            <a:pPr indent="0" lvl="0" marL="0" rtl="0" algn="l">
              <a:spcBef>
                <a:spcPts val="1200"/>
              </a:spcBef>
              <a:spcAft>
                <a:spcPts val="0"/>
              </a:spcAft>
              <a:buNone/>
            </a:pPr>
            <a:r>
              <a:rPr lang="es-419"/>
              <a:t>Tercera pantalla: Reservas, en esta pantalla se gestiona las reservas para los diferentes espacios.</a:t>
            </a:r>
            <a:endParaRPr/>
          </a:p>
          <a:p>
            <a:pPr indent="0" lvl="0" marL="0" rtl="0" algn="l">
              <a:spcBef>
                <a:spcPts val="1200"/>
              </a:spcBef>
              <a:spcAft>
                <a:spcPts val="0"/>
              </a:spcAft>
              <a:buNone/>
            </a:pPr>
            <a:r>
              <a:rPr lang="es-419"/>
              <a:t>Cuarta pantalla: Usuarios, </a:t>
            </a:r>
            <a:r>
              <a:rPr lang="es-419"/>
              <a:t>gestión</a:t>
            </a:r>
            <a:r>
              <a:rPr lang="es-419"/>
              <a:t> de los usuarios para el sistema.</a:t>
            </a:r>
            <a:endParaRPr/>
          </a:p>
          <a:p>
            <a:pPr indent="0" lvl="0" marL="0" rtl="0" algn="l">
              <a:spcBef>
                <a:spcPts val="1200"/>
              </a:spcBef>
              <a:spcAft>
                <a:spcPts val="0"/>
              </a:spcAft>
              <a:buNone/>
            </a:pPr>
            <a:r>
              <a:rPr lang="es-419"/>
              <a:t>Quinta pantalla: Vehiculos, </a:t>
            </a:r>
            <a:r>
              <a:rPr lang="es-419"/>
              <a:t>gestión</a:t>
            </a:r>
            <a:r>
              <a:rPr lang="es-419"/>
              <a:t> de </a:t>
            </a:r>
            <a:r>
              <a:rPr lang="es-419"/>
              <a:t>vehículos</a:t>
            </a:r>
            <a:r>
              <a:rPr lang="es-419"/>
              <a:t>.</a:t>
            </a:r>
            <a:endParaRPr/>
          </a:p>
          <a:p>
            <a:pPr indent="0" lvl="0" marL="0" rtl="0" algn="l">
              <a:spcBef>
                <a:spcPts val="1200"/>
              </a:spcBef>
              <a:spcAft>
                <a:spcPts val="0"/>
              </a:spcAft>
              <a:buNone/>
            </a:pPr>
            <a:r>
              <a:rPr lang="es-419"/>
              <a:t>Sexta pantalla: Clientes, </a:t>
            </a:r>
            <a:r>
              <a:rPr lang="es-419"/>
              <a:t>gestión</a:t>
            </a:r>
            <a:r>
              <a:rPr lang="es-419"/>
              <a:t> de clientes.</a:t>
            </a:r>
            <a:endParaRPr/>
          </a:p>
          <a:p>
            <a:pPr indent="0" lvl="0" marL="0" rtl="0" algn="l">
              <a:spcBef>
                <a:spcPts val="1200"/>
              </a:spcBef>
              <a:spcAft>
                <a:spcPts val="0"/>
              </a:spcAft>
              <a:buNone/>
            </a:pPr>
            <a:r>
              <a:rPr lang="es-419"/>
              <a:t>Séptima</a:t>
            </a:r>
            <a:r>
              <a:rPr lang="es-419"/>
              <a:t> pantalla: Espacios, listado de los espacios utilizados y no utilizados.</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Requerimientos de HW y SF</a:t>
            </a:r>
            <a:endParaRPr/>
          </a:p>
        </p:txBody>
      </p:sp>
      <p:sp>
        <p:nvSpPr>
          <p:cNvPr id="128" name="Google Shape;128;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Hardware: Procesador CI3, Ram 4 GB.</a:t>
            </a:r>
            <a:endParaRPr/>
          </a:p>
          <a:p>
            <a:pPr indent="0" lvl="0" marL="0" rtl="0" algn="l">
              <a:spcBef>
                <a:spcPts val="1200"/>
              </a:spcBef>
              <a:spcAft>
                <a:spcPts val="1200"/>
              </a:spcAft>
              <a:buNone/>
            </a:pPr>
            <a:r>
              <a:rPr lang="es-419"/>
              <a:t>Software: Windows 10, Java, Netbeans 8, Office 2016.</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Conclusiones y Recomendaciones</a:t>
            </a:r>
            <a:endParaRPr/>
          </a:p>
        </p:txBody>
      </p:sp>
      <p:sp>
        <p:nvSpPr>
          <p:cNvPr id="134" name="Google Shape;134;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Se puso en </a:t>
            </a:r>
            <a:r>
              <a:rPr lang="es-419"/>
              <a:t>práctica</a:t>
            </a:r>
            <a:r>
              <a:rPr lang="es-419"/>
              <a:t> los conocimientos adquiridos en clase.</a:t>
            </a:r>
            <a:endParaRPr/>
          </a:p>
          <a:p>
            <a:pPr indent="0" lvl="0" marL="0" rtl="0" algn="l">
              <a:spcBef>
                <a:spcPts val="1200"/>
              </a:spcBef>
              <a:spcAft>
                <a:spcPts val="0"/>
              </a:spcAft>
              <a:buNone/>
            </a:pPr>
            <a:r>
              <a:rPr lang="es-419"/>
              <a:t>Luego de la </a:t>
            </a:r>
            <a:r>
              <a:rPr lang="es-419"/>
              <a:t>investigación</a:t>
            </a:r>
            <a:r>
              <a:rPr lang="es-419"/>
              <a:t> sugerida se pudo entender de mejor manera el manejo </a:t>
            </a:r>
            <a:endParaRPr/>
          </a:p>
          <a:p>
            <a:pPr indent="0" lvl="0" marL="0" rtl="0" algn="l">
              <a:spcBef>
                <a:spcPts val="0"/>
              </a:spcBef>
              <a:spcAft>
                <a:spcPts val="0"/>
              </a:spcAft>
              <a:buNone/>
            </a:pPr>
            <a:r>
              <a:rPr lang="es-419"/>
              <a:t>de diferentes aplicaciones de los Frames internos, Archivos y se </a:t>
            </a:r>
            <a:r>
              <a:rPr lang="es-419"/>
              <a:t>aprendió</a:t>
            </a:r>
            <a:r>
              <a:rPr lang="es-419"/>
              <a:t> el uso de las propiedades de las diferentes opciones que tenemos en la paleta de opciones para una vista.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