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Alvarado Suconota" userId="62bdb92230a3bbcf" providerId="LiveId" clId="{644B99FF-E1BB-4311-B392-95F356AF99B1}"/>
    <pc:docChg chg="undo custSel addSld modSld sldOrd">
      <pc:chgData name="Juan Pablo Alvarado Suconota" userId="62bdb92230a3bbcf" providerId="LiveId" clId="{644B99FF-E1BB-4311-B392-95F356AF99B1}" dt="2021-06-28T14:16:37.978" v="1393"/>
      <pc:docMkLst>
        <pc:docMk/>
      </pc:docMkLst>
      <pc:sldChg chg="modSp mod">
        <pc:chgData name="Juan Pablo Alvarado Suconota" userId="62bdb92230a3bbcf" providerId="LiveId" clId="{644B99FF-E1BB-4311-B392-95F356AF99B1}" dt="2021-06-28T13:36:39.090" v="695" actId="123"/>
        <pc:sldMkLst>
          <pc:docMk/>
          <pc:sldMk cId="2174276287" sldId="256"/>
        </pc:sldMkLst>
        <pc:spChg chg="mod">
          <ac:chgData name="Juan Pablo Alvarado Suconota" userId="62bdb92230a3bbcf" providerId="LiveId" clId="{644B99FF-E1BB-4311-B392-95F356AF99B1}" dt="2021-06-28T13:36:30.080" v="692" actId="122"/>
          <ac:spMkLst>
            <pc:docMk/>
            <pc:sldMk cId="2174276287" sldId="256"/>
            <ac:spMk id="2" creationId="{97270874-8046-4E0F-BF1A-40ECF72E42C4}"/>
          </ac:spMkLst>
        </pc:spChg>
        <pc:spChg chg="mod">
          <ac:chgData name="Juan Pablo Alvarado Suconota" userId="62bdb92230a3bbcf" providerId="LiveId" clId="{644B99FF-E1BB-4311-B392-95F356AF99B1}" dt="2021-06-28T13:36:39.090" v="695" actId="123"/>
          <ac:spMkLst>
            <pc:docMk/>
            <pc:sldMk cId="2174276287" sldId="256"/>
            <ac:spMk id="3" creationId="{901E335F-E909-4D47-BB29-275DE94FE691}"/>
          </ac:spMkLst>
        </pc:spChg>
      </pc:sldChg>
      <pc:sldChg chg="modSp mod ord">
        <pc:chgData name="Juan Pablo Alvarado Suconota" userId="62bdb92230a3bbcf" providerId="LiveId" clId="{644B99FF-E1BB-4311-B392-95F356AF99B1}" dt="2021-06-28T13:37:51.109" v="721" actId="20577"/>
        <pc:sldMkLst>
          <pc:docMk/>
          <pc:sldMk cId="4116212008" sldId="257"/>
        </pc:sldMkLst>
        <pc:spChg chg="mod">
          <ac:chgData name="Juan Pablo Alvarado Suconota" userId="62bdb92230a3bbcf" providerId="LiveId" clId="{644B99FF-E1BB-4311-B392-95F356AF99B1}" dt="2021-06-28T13:36:15.308" v="683"/>
          <ac:spMkLst>
            <pc:docMk/>
            <pc:sldMk cId="4116212008" sldId="257"/>
            <ac:spMk id="2" creationId="{50C66E9A-CCF9-4799-8FD7-58304E5A1A2C}"/>
          </ac:spMkLst>
        </pc:spChg>
        <pc:spChg chg="mod">
          <ac:chgData name="Juan Pablo Alvarado Suconota" userId="62bdb92230a3bbcf" providerId="LiveId" clId="{644B99FF-E1BB-4311-B392-95F356AF99B1}" dt="2021-06-28T13:37:51.109" v="721" actId="20577"/>
          <ac:spMkLst>
            <pc:docMk/>
            <pc:sldMk cId="4116212008" sldId="257"/>
            <ac:spMk id="3" creationId="{DE89C8E0-8F3C-4BD0-948D-F1A2CF730E1D}"/>
          </ac:spMkLst>
        </pc:spChg>
      </pc:sldChg>
      <pc:sldChg chg="modSp mod">
        <pc:chgData name="Juan Pablo Alvarado Suconota" userId="62bdb92230a3bbcf" providerId="LiveId" clId="{644B99FF-E1BB-4311-B392-95F356AF99B1}" dt="2021-06-28T13:36:15.712" v="684" actId="27636"/>
        <pc:sldMkLst>
          <pc:docMk/>
          <pc:sldMk cId="1178326055" sldId="258"/>
        </pc:sldMkLst>
        <pc:spChg chg="mod">
          <ac:chgData name="Juan Pablo Alvarado Suconota" userId="62bdb92230a3bbcf" providerId="LiveId" clId="{644B99FF-E1BB-4311-B392-95F356AF99B1}" dt="2021-06-28T13:36:15.308" v="683"/>
          <ac:spMkLst>
            <pc:docMk/>
            <pc:sldMk cId="1178326055" sldId="258"/>
            <ac:spMk id="2" creationId="{50124245-6043-4C0E-BA2E-30EAEADCA0F6}"/>
          </ac:spMkLst>
        </pc:spChg>
        <pc:spChg chg="mod">
          <ac:chgData name="Juan Pablo Alvarado Suconota" userId="62bdb92230a3bbcf" providerId="LiveId" clId="{644B99FF-E1BB-4311-B392-95F356AF99B1}" dt="2021-06-28T13:36:15.712" v="684" actId="27636"/>
          <ac:spMkLst>
            <pc:docMk/>
            <pc:sldMk cId="1178326055" sldId="258"/>
            <ac:spMk id="3" creationId="{89D7354A-F91B-42AD-A97E-19DE6C9094EC}"/>
          </ac:spMkLst>
        </pc:spChg>
      </pc:sldChg>
      <pc:sldChg chg="modSp mod">
        <pc:chgData name="Juan Pablo Alvarado Suconota" userId="62bdb92230a3bbcf" providerId="LiveId" clId="{644B99FF-E1BB-4311-B392-95F356AF99B1}" dt="2021-06-28T14:16:32.711" v="1391" actId="20577"/>
        <pc:sldMkLst>
          <pc:docMk/>
          <pc:sldMk cId="2695813539" sldId="259"/>
        </pc:sldMkLst>
        <pc:spChg chg="mod">
          <ac:chgData name="Juan Pablo Alvarado Suconota" userId="62bdb92230a3bbcf" providerId="LiveId" clId="{644B99FF-E1BB-4311-B392-95F356AF99B1}" dt="2021-06-28T13:36:15.308" v="683"/>
          <ac:spMkLst>
            <pc:docMk/>
            <pc:sldMk cId="2695813539" sldId="259"/>
            <ac:spMk id="2" creationId="{54F48DF4-CCFC-412B-9B25-71E68FA4F90B}"/>
          </ac:spMkLst>
        </pc:spChg>
        <pc:spChg chg="mod">
          <ac:chgData name="Juan Pablo Alvarado Suconota" userId="62bdb92230a3bbcf" providerId="LiveId" clId="{644B99FF-E1BB-4311-B392-95F356AF99B1}" dt="2021-06-28T14:16:32.711" v="1391" actId="20577"/>
          <ac:spMkLst>
            <pc:docMk/>
            <pc:sldMk cId="2695813539" sldId="259"/>
            <ac:spMk id="3" creationId="{16E8F1E8-76D1-4DD1-9ECD-551902BAA5CB}"/>
          </ac:spMkLst>
        </pc:spChg>
      </pc:sldChg>
      <pc:sldChg chg="addSp delSp modSp mod">
        <pc:chgData name="Juan Pablo Alvarado Suconota" userId="62bdb92230a3bbcf" providerId="LiveId" clId="{644B99FF-E1BB-4311-B392-95F356AF99B1}" dt="2021-06-28T13:36:15.914" v="685" actId="27636"/>
        <pc:sldMkLst>
          <pc:docMk/>
          <pc:sldMk cId="4269037763" sldId="260"/>
        </pc:sldMkLst>
        <pc:spChg chg="mod">
          <ac:chgData name="Juan Pablo Alvarado Suconota" userId="62bdb92230a3bbcf" providerId="LiveId" clId="{644B99FF-E1BB-4311-B392-95F356AF99B1}" dt="2021-06-28T13:36:15.308" v="683"/>
          <ac:spMkLst>
            <pc:docMk/>
            <pc:sldMk cId="4269037763" sldId="260"/>
            <ac:spMk id="2" creationId="{1C628236-1F3A-4DCB-BE5B-6B0D6C39AF24}"/>
          </ac:spMkLst>
        </pc:spChg>
        <pc:spChg chg="mod">
          <ac:chgData name="Juan Pablo Alvarado Suconota" userId="62bdb92230a3bbcf" providerId="LiveId" clId="{644B99FF-E1BB-4311-B392-95F356AF99B1}" dt="2021-06-28T13:36:15.914" v="685" actId="27636"/>
          <ac:spMkLst>
            <pc:docMk/>
            <pc:sldMk cId="4269037763" sldId="260"/>
            <ac:spMk id="3" creationId="{044ECE5D-00B0-4F6D-BFB5-70525B68A1C4}"/>
          </ac:spMkLst>
        </pc:spChg>
        <pc:spChg chg="add del">
          <ac:chgData name="Juan Pablo Alvarado Suconota" userId="62bdb92230a3bbcf" providerId="LiveId" clId="{644B99FF-E1BB-4311-B392-95F356AF99B1}" dt="2021-06-28T12:54:47.746" v="144" actId="22"/>
          <ac:spMkLst>
            <pc:docMk/>
            <pc:sldMk cId="4269037763" sldId="260"/>
            <ac:spMk id="5" creationId="{8D371BF5-CEB3-4779-8C98-C3CA429037E2}"/>
          </ac:spMkLst>
        </pc:spChg>
      </pc:sldChg>
      <pc:sldChg chg="modSp mod">
        <pc:chgData name="Juan Pablo Alvarado Suconota" userId="62bdb92230a3bbcf" providerId="LiveId" clId="{644B99FF-E1BB-4311-B392-95F356AF99B1}" dt="2021-06-28T13:36:15.980" v="686" actId="27636"/>
        <pc:sldMkLst>
          <pc:docMk/>
          <pc:sldMk cId="2041367865" sldId="261"/>
        </pc:sldMkLst>
        <pc:spChg chg="mod">
          <ac:chgData name="Juan Pablo Alvarado Suconota" userId="62bdb92230a3bbcf" providerId="LiveId" clId="{644B99FF-E1BB-4311-B392-95F356AF99B1}" dt="2021-06-28T13:36:15.308" v="683"/>
          <ac:spMkLst>
            <pc:docMk/>
            <pc:sldMk cId="2041367865" sldId="261"/>
            <ac:spMk id="2" creationId="{5BE08B82-480E-4746-8187-F5E9CFA2DD3C}"/>
          </ac:spMkLst>
        </pc:spChg>
        <pc:spChg chg="mod">
          <ac:chgData name="Juan Pablo Alvarado Suconota" userId="62bdb92230a3bbcf" providerId="LiveId" clId="{644B99FF-E1BB-4311-B392-95F356AF99B1}" dt="2021-06-28T13:36:15.980" v="686" actId="27636"/>
          <ac:spMkLst>
            <pc:docMk/>
            <pc:sldMk cId="2041367865" sldId="261"/>
            <ac:spMk id="3" creationId="{8E89715C-965D-409A-8CBF-65D25E67F04C}"/>
          </ac:spMkLst>
        </pc:spChg>
      </pc:sldChg>
      <pc:sldChg chg="modSp mod ord">
        <pc:chgData name="Juan Pablo Alvarado Suconota" userId="62bdb92230a3bbcf" providerId="LiveId" clId="{644B99FF-E1BB-4311-B392-95F356AF99B1}" dt="2021-06-28T14:16:37.978" v="1393"/>
        <pc:sldMkLst>
          <pc:docMk/>
          <pc:sldMk cId="3419119975" sldId="262"/>
        </pc:sldMkLst>
        <pc:spChg chg="mod">
          <ac:chgData name="Juan Pablo Alvarado Suconota" userId="62bdb92230a3bbcf" providerId="LiveId" clId="{644B99FF-E1BB-4311-B392-95F356AF99B1}" dt="2021-06-28T13:36:15.308" v="683"/>
          <ac:spMkLst>
            <pc:docMk/>
            <pc:sldMk cId="3419119975" sldId="262"/>
            <ac:spMk id="2" creationId="{3267248C-6130-4BE4-AB56-3E3F60396BDC}"/>
          </ac:spMkLst>
        </pc:spChg>
        <pc:spChg chg="mod">
          <ac:chgData name="Juan Pablo Alvarado Suconota" userId="62bdb92230a3bbcf" providerId="LiveId" clId="{644B99FF-E1BB-4311-B392-95F356AF99B1}" dt="2021-06-28T14:14:43.599" v="1371" actId="20577"/>
          <ac:spMkLst>
            <pc:docMk/>
            <pc:sldMk cId="3419119975" sldId="262"/>
            <ac:spMk id="3" creationId="{AA38F537-396E-4ADC-A6B6-C62ACD872CB1}"/>
          </ac:spMkLst>
        </pc:spChg>
      </pc:sldChg>
      <pc:sldChg chg="modSp mod">
        <pc:chgData name="Juan Pablo Alvarado Suconota" userId="62bdb92230a3bbcf" providerId="LiveId" clId="{644B99FF-E1BB-4311-B392-95F356AF99B1}" dt="2021-06-28T13:40:12.622" v="744" actId="313"/>
        <pc:sldMkLst>
          <pc:docMk/>
          <pc:sldMk cId="646739896" sldId="263"/>
        </pc:sldMkLst>
        <pc:spChg chg="mod">
          <ac:chgData name="Juan Pablo Alvarado Suconota" userId="62bdb92230a3bbcf" providerId="LiveId" clId="{644B99FF-E1BB-4311-B392-95F356AF99B1}" dt="2021-06-28T13:38:51.965" v="737" actId="20577"/>
          <ac:spMkLst>
            <pc:docMk/>
            <pc:sldMk cId="646739896" sldId="263"/>
            <ac:spMk id="2" creationId="{AAE620CF-7BA1-42F3-8139-E144FDFA492A}"/>
          </ac:spMkLst>
        </pc:spChg>
        <pc:spChg chg="mod">
          <ac:chgData name="Juan Pablo Alvarado Suconota" userId="62bdb92230a3bbcf" providerId="LiveId" clId="{644B99FF-E1BB-4311-B392-95F356AF99B1}" dt="2021-06-28T13:40:12.622" v="744" actId="313"/>
          <ac:spMkLst>
            <pc:docMk/>
            <pc:sldMk cId="646739896" sldId="263"/>
            <ac:spMk id="3" creationId="{E3813F55-723B-45FC-8FD9-5F758EE21203}"/>
          </ac:spMkLst>
        </pc:spChg>
      </pc:sldChg>
      <pc:sldChg chg="modSp new mod">
        <pc:chgData name="Juan Pablo Alvarado Suconota" userId="62bdb92230a3bbcf" providerId="LiveId" clId="{644B99FF-E1BB-4311-B392-95F356AF99B1}" dt="2021-06-28T13:36:15.308" v="683"/>
        <pc:sldMkLst>
          <pc:docMk/>
          <pc:sldMk cId="822739102" sldId="264"/>
        </pc:sldMkLst>
        <pc:spChg chg="mod">
          <ac:chgData name="Juan Pablo Alvarado Suconota" userId="62bdb92230a3bbcf" providerId="LiveId" clId="{644B99FF-E1BB-4311-B392-95F356AF99B1}" dt="2021-06-28T13:36:15.308" v="683"/>
          <ac:spMkLst>
            <pc:docMk/>
            <pc:sldMk cId="822739102" sldId="264"/>
            <ac:spMk id="2" creationId="{4D1AF93E-ED32-4C50-AFED-E55646C73F00}"/>
          </ac:spMkLst>
        </pc:spChg>
        <pc:spChg chg="mod">
          <ac:chgData name="Juan Pablo Alvarado Suconota" userId="62bdb92230a3bbcf" providerId="LiveId" clId="{644B99FF-E1BB-4311-B392-95F356AF99B1}" dt="2021-06-28T13:36:15.308" v="683"/>
          <ac:spMkLst>
            <pc:docMk/>
            <pc:sldMk cId="822739102" sldId="264"/>
            <ac:spMk id="3" creationId="{31BE59D3-BC31-4CA9-B7CA-58A318D5F13F}"/>
          </ac:spMkLst>
        </pc:spChg>
      </pc:sldChg>
      <pc:sldChg chg="addSp delSp modSp new mod">
        <pc:chgData name="Juan Pablo Alvarado Suconota" userId="62bdb92230a3bbcf" providerId="LiveId" clId="{644B99FF-E1BB-4311-B392-95F356AF99B1}" dt="2021-06-28T14:16:10.767" v="1386" actId="1076"/>
        <pc:sldMkLst>
          <pc:docMk/>
          <pc:sldMk cId="1038992298" sldId="265"/>
        </pc:sldMkLst>
        <pc:spChg chg="mod">
          <ac:chgData name="Juan Pablo Alvarado Suconota" userId="62bdb92230a3bbcf" providerId="LiveId" clId="{644B99FF-E1BB-4311-B392-95F356AF99B1}" dt="2021-06-28T14:16:01.069" v="1383" actId="27636"/>
          <ac:spMkLst>
            <pc:docMk/>
            <pc:sldMk cId="1038992298" sldId="265"/>
            <ac:spMk id="2" creationId="{60A5A90D-F072-4DD7-A0EB-230850A1D235}"/>
          </ac:spMkLst>
        </pc:spChg>
        <pc:spChg chg="del">
          <ac:chgData name="Juan Pablo Alvarado Suconota" userId="62bdb92230a3bbcf" providerId="LiveId" clId="{644B99FF-E1BB-4311-B392-95F356AF99B1}" dt="2021-06-28T14:15:49.857" v="1373" actId="931"/>
          <ac:spMkLst>
            <pc:docMk/>
            <pc:sldMk cId="1038992298" sldId="265"/>
            <ac:spMk id="3" creationId="{9BC04C39-0C14-422A-8F7F-21CBDE384323}"/>
          </ac:spMkLst>
        </pc:spChg>
        <pc:picChg chg="add mod">
          <ac:chgData name="Juan Pablo Alvarado Suconota" userId="62bdb92230a3bbcf" providerId="LiveId" clId="{644B99FF-E1BB-4311-B392-95F356AF99B1}" dt="2021-06-28T14:16:10.767" v="1386" actId="1076"/>
          <ac:picMkLst>
            <pc:docMk/>
            <pc:sldMk cId="1038992298" sldId="265"/>
            <ac:picMk id="5" creationId="{DD08769C-E416-4641-AB13-FCC55389DF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1E0-9446-4BB2-AE4A-1982D7A8BDB1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1A0D-FAE5-43FF-9BCE-DB62900C10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6280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1E0-9446-4BB2-AE4A-1982D7A8BDB1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1A0D-FAE5-43FF-9BCE-DB62900C10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733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1E0-9446-4BB2-AE4A-1982D7A8BDB1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1A0D-FAE5-43FF-9BCE-DB62900C10B9}" type="slidenum">
              <a:rPr lang="es-EC" smtClean="0"/>
              <a:t>‹Nº›</a:t>
            </a:fld>
            <a:endParaRPr lang="es-EC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88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1E0-9446-4BB2-AE4A-1982D7A8BDB1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1A0D-FAE5-43FF-9BCE-DB62900C10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55324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1E0-9446-4BB2-AE4A-1982D7A8BDB1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1A0D-FAE5-43FF-9BCE-DB62900C10B9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8180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1E0-9446-4BB2-AE4A-1982D7A8BDB1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1A0D-FAE5-43FF-9BCE-DB62900C10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1814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1E0-9446-4BB2-AE4A-1982D7A8BDB1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1A0D-FAE5-43FF-9BCE-DB62900C10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58924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1E0-9446-4BB2-AE4A-1982D7A8BDB1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1A0D-FAE5-43FF-9BCE-DB62900C10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58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1E0-9446-4BB2-AE4A-1982D7A8BDB1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1A0D-FAE5-43FF-9BCE-DB62900C10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346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1E0-9446-4BB2-AE4A-1982D7A8BDB1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1A0D-FAE5-43FF-9BCE-DB62900C10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1666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1E0-9446-4BB2-AE4A-1982D7A8BDB1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1A0D-FAE5-43FF-9BCE-DB62900C10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917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1E0-9446-4BB2-AE4A-1982D7A8BDB1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1A0D-FAE5-43FF-9BCE-DB62900C10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43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1E0-9446-4BB2-AE4A-1982D7A8BDB1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1A0D-FAE5-43FF-9BCE-DB62900C10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4029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1E0-9446-4BB2-AE4A-1982D7A8BDB1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1A0D-FAE5-43FF-9BCE-DB62900C10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74466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1E0-9446-4BB2-AE4A-1982D7A8BDB1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1A0D-FAE5-43FF-9BCE-DB62900C10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58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A21E0-9446-4BB2-AE4A-1982D7A8BDB1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51A0D-FAE5-43FF-9BCE-DB62900C10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9168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A21E0-9446-4BB2-AE4A-1982D7A8BDB1}" type="datetimeFigureOut">
              <a:rPr lang="es-EC" smtClean="0"/>
              <a:t>28/6/2021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A51A0D-FAE5-43FF-9BCE-DB62900C10B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4800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70874-8046-4E0F-BF1A-40ECF72E4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635" y="1600200"/>
            <a:ext cx="5976730" cy="859528"/>
          </a:xfrm>
        </p:spPr>
        <p:txBody>
          <a:bodyPr>
            <a:normAutofit fontScale="90000"/>
          </a:bodyPr>
          <a:lstStyle/>
          <a:p>
            <a:pPr algn="ctr"/>
            <a:r>
              <a:rPr lang="es-EC" sz="6600" dirty="0"/>
              <a:t>Paleta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1E335F-E909-4D47-BB29-275DE94FE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8441"/>
            <a:ext cx="9144000" cy="1655762"/>
          </a:xfrm>
        </p:spPr>
        <p:txBody>
          <a:bodyPr>
            <a:normAutofit/>
          </a:bodyPr>
          <a:lstStyle/>
          <a:p>
            <a:pPr algn="just"/>
            <a:r>
              <a:rPr lang="es-MX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NetBeans</a:t>
            </a:r>
            <a:r>
              <a:rPr lang="es-MX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proporciona un editor visual en el que los componentes gráficos se pueden arrastrar y soltar desde una </a:t>
            </a:r>
            <a:r>
              <a:rPr lang="es-MX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paleta</a:t>
            </a:r>
            <a:r>
              <a:rPr lang="es-MX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en tu aplicación, lo que te permite ver la aplicación que estás desarrollando. Usar la </a:t>
            </a:r>
            <a:r>
              <a:rPr lang="es-MX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paleta</a:t>
            </a:r>
            <a:r>
              <a:rPr lang="es-MX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para crear una aplicación es muy fácil y no requiere conocimientos de programación.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17427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620CF-7BA1-42F3-8139-E144FDFA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813F55-723B-45FC-8FD9-5F758EE21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s-MX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</a:rPr>
              <a:t>Los componentes, en su inmensa mayoría, son elementos con una representación gráfica: botones, cajas de edición de texto, etc.</a:t>
            </a:r>
          </a:p>
          <a:p>
            <a:pPr algn="l" fontAlgn="base"/>
            <a:r>
              <a:rPr lang="es-MX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</a:rPr>
              <a:t>Los componentes se organizan dentro de los contenedores a través de los gestores de aspecto (Layout Managers).</a:t>
            </a:r>
          </a:p>
          <a:p>
            <a:pPr algn="l" fontAlgn="base"/>
            <a:r>
              <a:rPr lang="es-MX" b="0" i="0" dirty="0">
                <a:solidFill>
                  <a:srgbClr val="797979"/>
                </a:solidFill>
                <a:effectLst/>
                <a:latin typeface="Open Sans" panose="020B0606030504020204" pitchFamily="34" charset="0"/>
              </a:rPr>
              <a:t>Anidando unos contenedores dentro de otros, y eligiendo los gestores de aspecto adecuados, podemos organizar los componentes de nuestra interfaz como queremos.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4673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AF93E-ED32-4C50-AFED-E55646C7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Swing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E59D3-BC31-4CA9-B7CA-58A318D5F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 una biblioteca de clases que permite crear interfaces gráficas de usuario en Java.</a:t>
            </a:r>
          </a:p>
          <a:p>
            <a:r>
              <a:rPr lang="es-MX" dirty="0">
                <a:solidFill>
                  <a:srgbClr val="202124"/>
                </a:solidFill>
                <a:latin typeface="arial" panose="020B0604020202020204" pitchFamily="34" charset="0"/>
              </a:rPr>
              <a:t>Se divide en 5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:</a:t>
            </a:r>
          </a:p>
          <a:p>
            <a:pPr algn="ctr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Swing Containers</a:t>
            </a:r>
          </a:p>
          <a:p>
            <a:pPr algn="ctr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Swing Controls</a:t>
            </a:r>
          </a:p>
          <a:p>
            <a:pPr algn="ctr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Swing Menus</a:t>
            </a:r>
          </a:p>
          <a:p>
            <a:pPr algn="ctr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Swing Windows</a:t>
            </a:r>
          </a:p>
          <a:p>
            <a:pPr algn="ctr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Swing Fillers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82273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66E9A-CCF9-4799-8FD7-58304E5A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Swing Containers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89C8E0-8F3C-4BD0-948D-F1A2CF730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1690688"/>
            <a:ext cx="10515600" cy="435133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Panel:</a:t>
            </a:r>
            <a:r>
              <a:rPr lang="es-MX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 contendor ligero común.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TabbedPane</a:t>
            </a:r>
            <a:r>
              <a:rPr lang="es-MX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 componente que permite cambiar entre un grupo de componentes pulsando sobre una pestaña con un pequeño título y/o ícono.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SplitPane</a:t>
            </a:r>
            <a:r>
              <a:rPr lang="es-MX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 contenedor utilizado para dividir dos (y sólo dos) componentes.  Los componentes se pueden cambiar de tamaño interactivamente.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ScrollPane</a:t>
            </a:r>
            <a:r>
              <a:rPr lang="es-MX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una vista desplazable de un componente ligero.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ToolBar</a:t>
            </a:r>
            <a:r>
              <a:rPr lang="es-MX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 contenedor resulta útil para visualizar acciones o controles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utiliados</a:t>
            </a:r>
            <a:r>
              <a:rPr lang="es-MX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habitualmente.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DesktopPane</a:t>
            </a:r>
            <a:r>
              <a:rPr lang="es-MX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 contendor utilizado para crear una interfaz </a:t>
            </a:r>
            <a:r>
              <a:rPr lang="es-MX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multidocumento</a:t>
            </a:r>
            <a:r>
              <a:rPr lang="es-MX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un escritorio virtual.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InternalFrame</a:t>
            </a:r>
            <a:r>
              <a:rPr lang="es-MX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 objeto ligero que proporciona muchas de las características de una ventana nativa, incluyendo arrastrar, cerrar, minimizar, cambiar de tamaño, mostrar en miniatura y admite barras de menús.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LayeredPane</a:t>
            </a:r>
            <a:r>
              <a:rPr lang="es-MX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un contenedor que permite a sus componentes especificar su profundidad y superponerse uno al otro cuando se necesite</a:t>
            </a:r>
            <a:r>
              <a:rPr lang="es-MX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1621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24245-6043-4C0E-BA2E-30EAEADC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Swing Controls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7354A-F91B-42AD-A97E-19DE6C90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 rtl="0"/>
            <a:r>
              <a:rPr lang="es-MX" sz="6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s-MX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Permite Vincular Etiquetas, tanto de texto como de </a:t>
            </a:r>
            <a:r>
              <a:rPr lang="es-MX" sz="6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imagenes</a:t>
            </a:r>
            <a:r>
              <a:rPr lang="es-MX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rtl="0"/>
            <a:r>
              <a:rPr lang="es-MX" sz="6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s-MX" sz="6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MX" sz="6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Permite vincular Botones simples. </a:t>
            </a:r>
          </a:p>
          <a:p>
            <a:pPr algn="l" rtl="0"/>
            <a:r>
              <a:rPr lang="es-MX" sz="6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s-MX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Son Casilla de verificación, ideal para selección múltiples.</a:t>
            </a:r>
          </a:p>
          <a:p>
            <a:pPr algn="l" rtl="0"/>
            <a:r>
              <a:rPr lang="es-MX" sz="6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s-MX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Permite presentar opciones de selección similares a las </a:t>
            </a:r>
            <a:r>
              <a:rPr lang="es-MX" sz="6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es-MX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solo que el enfoque de estas es de única selección.</a:t>
            </a:r>
          </a:p>
          <a:p>
            <a:pPr algn="l" rtl="0"/>
            <a:r>
              <a:rPr lang="es-MX" sz="6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ToggleButton</a:t>
            </a:r>
            <a:r>
              <a:rPr lang="es-MX" sz="6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MX" sz="6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Botón que al oprimirlo se quedará presionado hasta que se ejecute otro evento.</a:t>
            </a:r>
            <a:br>
              <a:rPr lang="es-MX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6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s-MX" sz="6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ComboBox</a:t>
            </a:r>
            <a:r>
              <a:rPr lang="es-MX" sz="6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MX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Permite mostrar una lista de elementos como un combo de selección.</a:t>
            </a:r>
            <a:br>
              <a:rPr lang="es-MX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6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s-MX" sz="6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ScrollBar</a:t>
            </a:r>
            <a:r>
              <a:rPr lang="es-MX" sz="6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MX" sz="6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Permite mostrar una barra de desplazamiento, regularmente usada en </a:t>
            </a:r>
            <a:r>
              <a:rPr lang="es-MX" sz="6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Areas</a:t>
            </a:r>
            <a:r>
              <a:rPr lang="es-MX" sz="6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texto o paneles donde el contenido es mayor que el tamaño del componente. </a:t>
            </a:r>
          </a:p>
          <a:p>
            <a:pPr algn="l" rtl="0"/>
            <a:r>
              <a:rPr lang="es-MX" sz="66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Separator</a:t>
            </a:r>
            <a:r>
              <a:rPr lang="es-MX" sz="6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 Permite separar opciones, es una barra simple. </a:t>
            </a:r>
          </a:p>
          <a:p>
            <a:pPr algn="l" rtl="0"/>
            <a:r>
              <a:rPr lang="es-MX" sz="6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  <a:r>
              <a:rPr lang="es-MX" sz="6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Permite vincular un Deslizador en nuestra ventana. </a:t>
            </a:r>
            <a:endParaRPr lang="es-MX" sz="6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7832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48DF4-CCFC-412B-9B25-71E68FA4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Swing Controls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E8F1E8-76D1-4DD1-9ECD-551902B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s-MX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s-MX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Spinner</a:t>
            </a:r>
            <a:r>
              <a:rPr lang="es-MX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:permite vincular una caja de texto con botones integrados para seleccionar algún valor. </a:t>
            </a:r>
          </a:p>
          <a:p>
            <a:pPr algn="l" rtl="0"/>
            <a:r>
              <a:rPr lang="es-MX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ProgressBar </a:t>
            </a:r>
            <a:r>
              <a:rPr lang="es-MX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Establece una barra de progreso.</a:t>
            </a:r>
          </a:p>
          <a:p>
            <a:endParaRPr lang="es-EC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81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28236-1F3A-4DCB-BE5B-6B0D6C39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Swing Menus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4ECE5D-00B0-4F6D-BFB5-70525B68A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MenuBar: </a:t>
            </a:r>
            <a:r>
              <a:rPr lang="es-MX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 contenedor para menús y elementos de menú.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Menú :</a:t>
            </a:r>
            <a:r>
              <a:rPr lang="es-MX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 menú para elementos de menú y submenús.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MenuItem:</a:t>
            </a:r>
            <a:r>
              <a:rPr lang="es-MX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 elemento individual de un menú.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CheckboxMenuItem:</a:t>
            </a:r>
            <a:r>
              <a:rPr lang="es-MX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 elemento casilla de activación en un menú.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RadioButtonMenuItem:</a:t>
            </a:r>
            <a:r>
              <a:rPr lang="es-MX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 elementobotó de opción en un menú.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PopupMenu:</a:t>
            </a:r>
            <a:r>
              <a:rPr lang="es-MX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una pequeña ventana que emerge y muestra varias opciones.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Separator</a:t>
            </a:r>
            <a:r>
              <a:rPr lang="es-MX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 componente de utilidad diversa para realizar líneas divisorias.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6903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08B82-480E-4746-8187-F5E9CFA2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Windows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89715C-965D-409A-8CBF-65D25E67F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sz="22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s-MX" sz="2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MX" sz="2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 la Ventana de aplicación, el contenedor principal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2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lang="es-MX" sz="2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MX" sz="2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Una ventana de tipo Ventana de diálogo, </a:t>
            </a:r>
            <a:r>
              <a:rPr lang="es-MX" sz="2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tambien</a:t>
            </a:r>
            <a:r>
              <a:rPr lang="es-MX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puede ser un contenedor principal.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200" b="1" strike="noStrike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s-MX" sz="2200" b="1" strike="noStrike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Chooser</a:t>
            </a:r>
            <a:r>
              <a:rPr lang="es-MX" sz="2200" strike="noStrike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 un componente que permite la búsqueda y selección de ficheros entre otras.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200" b="1" u="none" strike="noStrike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es-MX" sz="2200" b="1" u="none" strike="noStrike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Chooser</a:t>
            </a:r>
            <a:r>
              <a:rPr lang="es-MX" sz="2200" u="none" strike="noStrike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Componente que permite cargar un panel selector de color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sz="2200" b="1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OptionPane</a:t>
            </a:r>
            <a:r>
              <a:rPr lang="es-MX" sz="2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MX" sz="2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 es algo complejo sino mas un componente independiente que permite mostrar un cuadro de diálogo personalizable</a:t>
            </a:r>
            <a:r>
              <a:rPr lang="es-MX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br>
              <a:rPr lang="es-MX" dirty="0"/>
            </a:br>
            <a:endParaRPr lang="es-MX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6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7248C-6130-4BE4-AB56-3E3F6039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Fillers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38F537-396E-4ADC-A6B6-C62ACD87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MX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 describe en Usar componentes invisibles como relleno. Como alternativa al uso de componentes invisibles, algunas veces podemos usar bordes vacíos para crear espacio alrededor de los componentes.</a:t>
            </a:r>
          </a:p>
          <a:p>
            <a:r>
              <a:rPr lang="es-MX" sz="20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Glue</a:t>
            </a:r>
            <a:r>
              <a:rPr lang="es-MX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esto permitirá que el espacio horizontal adicional entre dos botones.</a:t>
            </a:r>
          </a:p>
          <a:p>
            <a:r>
              <a:rPr lang="es-MX" sz="20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Strut</a:t>
            </a:r>
            <a:r>
              <a:rPr lang="es-MX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es un componente de soporte horizontal que coloca a la cantidad de espacios entre los componentes de ambos lados.</a:t>
            </a:r>
          </a:p>
          <a:p>
            <a:r>
              <a:rPr lang="es-MX" sz="20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Rigid Area</a:t>
            </a:r>
            <a:r>
              <a:rPr lang="es-MX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 utiliza cuando queremos un espacio fijo entre los dos componentes.</a:t>
            </a:r>
          </a:p>
          <a:p>
            <a:r>
              <a:rPr lang="es-MX" sz="20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Glue</a:t>
            </a:r>
            <a:r>
              <a:rPr lang="es-MX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esto permitirá que el espacio vertical adicional entre dos botones.</a:t>
            </a:r>
          </a:p>
          <a:p>
            <a:r>
              <a:rPr lang="es-MX" sz="20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Strut</a:t>
            </a:r>
            <a:r>
              <a:rPr lang="es-MX" sz="20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es un componente de puntal que coloca la cantidad especifica de espacio entre los componentes anteriores y por debajo de este.</a:t>
            </a:r>
            <a:endParaRPr lang="es-EC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11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5A90D-F072-4DD7-A0EB-230850A1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039362" cy="424070"/>
          </a:xfrm>
        </p:spPr>
        <p:txBody>
          <a:bodyPr>
            <a:normAutofit fontScale="90000"/>
          </a:bodyPr>
          <a:lstStyle/>
          <a:p>
            <a:r>
              <a:rPr lang="en-US" dirty="0"/>
              <a:t>Paleta</a:t>
            </a:r>
            <a:endParaRPr lang="es-EC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D08769C-E416-4641-AB13-FCC55389D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853" y="821635"/>
            <a:ext cx="3396985" cy="5794857"/>
          </a:xfrm>
        </p:spPr>
      </p:pic>
    </p:spTree>
    <p:extLst>
      <p:ext uri="{BB962C8B-B14F-4D97-AF65-F5344CB8AC3E}">
        <p14:creationId xmlns:p14="http://schemas.microsoft.com/office/powerpoint/2010/main" val="1038992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756</Words>
  <Application>Microsoft Office PowerPoint</Application>
  <PresentationFormat>Panorámica</PresentationFormat>
  <Paragraphs>60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Arial</vt:lpstr>
      <vt:lpstr>Open Sans</vt:lpstr>
      <vt:lpstr>Times New Roman</vt:lpstr>
      <vt:lpstr>Trebuchet MS</vt:lpstr>
      <vt:lpstr>Verdana</vt:lpstr>
      <vt:lpstr>Wingdings 3</vt:lpstr>
      <vt:lpstr>Faceta</vt:lpstr>
      <vt:lpstr>Paleta</vt:lpstr>
      <vt:lpstr>Swing</vt:lpstr>
      <vt:lpstr>Swing Containers</vt:lpstr>
      <vt:lpstr>Swing Controls</vt:lpstr>
      <vt:lpstr>Swing Controls</vt:lpstr>
      <vt:lpstr>Swing Menus</vt:lpstr>
      <vt:lpstr>Swing Windows</vt:lpstr>
      <vt:lpstr>Swing Fillers</vt:lpstr>
      <vt:lpstr>Paleta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Palette</dc:title>
  <dc:creator>Juan Pablo Alvarado Suconota</dc:creator>
  <cp:lastModifiedBy>Juan Pablo Alvarado Suconota</cp:lastModifiedBy>
  <cp:revision>10</cp:revision>
  <dcterms:created xsi:type="dcterms:W3CDTF">2021-06-28T02:10:33Z</dcterms:created>
  <dcterms:modified xsi:type="dcterms:W3CDTF">2021-06-28T14:16:54Z</dcterms:modified>
</cp:coreProperties>
</file>