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494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493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98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95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47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68423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70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465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11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051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37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975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214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77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637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77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B419-EF25-4957-9241-39E98DB1CC3E}" type="datetimeFigureOut">
              <a:rPr lang="es-EC" smtClean="0"/>
              <a:t>15/6/2021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571362-621F-4D7A-BA63-5E1EC31381A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35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CCAB7-B8F4-43B1-A1EE-BBA2B92B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Que es wireframes </a:t>
            </a:r>
            <a:r>
              <a:rPr lang="en-US" dirty="0"/>
              <a:t>?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A57B2-4F9D-4282-85BB-75228992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 wireframe o prototipo no es más que un boceto donde se representa visualmente, de una forma muy sencilla y esquemática la estructura de una página web. El objetivo de estos es definir el contenido y la posición de los diversos bloques de tu web.</a:t>
            </a:r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12683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5ECE690-734F-4526-A1F1-53B3BB502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4002"/>
          </a:xfrm>
        </p:spPr>
        <p:txBody>
          <a:bodyPr>
            <a:normAutofit/>
          </a:bodyPr>
          <a:lstStyle/>
          <a:p>
            <a:pPr algn="ctr"/>
            <a:r>
              <a:rPr lang="es-MX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MockFlow</a:t>
            </a:r>
            <a:endParaRPr lang="es-EC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17A9C51-5808-4EAC-8CC4-12A16573D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0890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rgbClr val="202124"/>
                </a:solidFill>
                <a:latin typeface="arial" panose="020B0604020202020204" pitchFamily="34" charset="0"/>
              </a:rPr>
              <a:t>E</a:t>
            </a:r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 una potente solución para diseñadores web y desarrolladores que necesiten una herramienta de wireframing en su flujo de trabajo de diseño. Permite crear wireframes en la nube y es excelente para integrar rápidamente las herramientas por ejemplo con Slack y Trello.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5106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0EC52-0304-41E2-ABF6-4E3890D7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785DE2-37EC-4E3D-8695-5CD4B578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522880"/>
            <a:ext cx="10515600" cy="4800462"/>
          </a:xfrm>
        </p:spPr>
        <p:txBody>
          <a:bodyPr>
            <a:normAutofit fontScale="92500"/>
          </a:bodyPr>
          <a:lstStyle/>
          <a:p>
            <a:pPr algn="l"/>
            <a:r>
              <a:rPr lang="es-MX" sz="21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MockFlow ofrece varias soluciones UX para equipos de diseño que requieran </a:t>
            </a:r>
            <a:r>
              <a:rPr lang="es-MX" sz="2100" b="0" i="1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wireframing</a:t>
            </a:r>
            <a:r>
              <a:rPr lang="es-MX" sz="21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, mapas de sitios, sistemas con especificaciones UI o flujo de trabajo de diseño.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100" b="1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WireframePro</a:t>
            </a:r>
            <a:r>
              <a:rPr lang="es-MX" sz="21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: Transforma las ideas para tu interfaz de usuario en diseños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100" b="1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SiteMap</a:t>
            </a:r>
            <a:r>
              <a:rPr lang="es-MX" sz="21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: Planifica la arquitectura de la información de forma visual con mapas de sitio y flujos 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100" b="1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StyleGuide</a:t>
            </a:r>
            <a:r>
              <a:rPr lang="es-MX" sz="21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: Elabora rápidamente atractivas especificaciones, guías de estilo UI y páginas de marca.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100" b="1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DesignCollab</a:t>
            </a:r>
            <a:r>
              <a:rPr lang="es-MX" sz="21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: Revisa y comparte procesos de diseño con un equipo de forma ordenada.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100" b="1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AnnotatePro</a:t>
            </a:r>
            <a:r>
              <a:rPr lang="es-MX" sz="21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: Una herramienta de apuntes para empezar diseños y crear imágenes interactivas.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100" b="1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WebsitePro</a:t>
            </a:r>
            <a:r>
              <a:rPr lang="es-MX" sz="21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: Plataforma de desarrollo que permite crear, administrar y alojar sitios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100" b="1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BannerPro</a:t>
            </a:r>
            <a:r>
              <a:rPr lang="es-MX" sz="2100" b="0" i="0" dirty="0">
                <a:solidFill>
                  <a:srgbClr val="4E4E4E"/>
                </a:solidFill>
                <a:effectLst/>
                <a:latin typeface="Open Sans" panose="020B0606030504020204" pitchFamily="34" charset="0"/>
              </a:rPr>
              <a:t>: Crea banners interactivos y anuncios publicitarios sin utilizar código.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7126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717D-4C48-4811-A439-918F68D3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B5141-EC0C-46A7-91CB-1AFD4C7F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1904" cy="2693366"/>
          </a:xfrm>
        </p:spPr>
        <p:txBody>
          <a:bodyPr>
            <a:normAutofit/>
          </a:bodyPr>
          <a:lstStyle/>
          <a:p>
            <a:r>
              <a:rPr lang="es-MX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Únicamente podemos crear un proyecto con 4 páginas. Eso sí, puedes hacer la página, guardarla y exportártela a tu disco duro, luego borrarla del </a:t>
            </a:r>
            <a:r>
              <a:rPr lang="es-MX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mockflow</a:t>
            </a:r>
            <a:r>
              <a:rPr lang="es-MX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y así poder seguir diseñando más páginas.</a:t>
            </a:r>
          </a:p>
          <a:p>
            <a:r>
              <a:rPr lang="es-MX" sz="2400" dirty="0">
                <a:solidFill>
                  <a:srgbClr val="202124"/>
                </a:solidFill>
                <a:latin typeface="arial" panose="020B0604020202020204" pitchFamily="34" charset="0"/>
              </a:rPr>
              <a:t>Para crear mas paginas necesitas comprar la versión de paga.</a:t>
            </a:r>
          </a:p>
          <a:p>
            <a:pPr marL="0" indent="0">
              <a:buNone/>
            </a:pPr>
            <a:endParaRPr lang="es-EC" sz="1800" dirty="0"/>
          </a:p>
        </p:txBody>
      </p:sp>
    </p:spTree>
    <p:extLst>
      <p:ext uri="{BB962C8B-B14F-4D97-AF65-F5344CB8AC3E}">
        <p14:creationId xmlns:p14="http://schemas.microsoft.com/office/powerpoint/2010/main" val="33717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E63B-F522-4AFB-B274-38CD26F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 del programa 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36148D-8594-424E-9763-9263CC5E8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7" y="2160588"/>
            <a:ext cx="7293043" cy="3881437"/>
          </a:xfrm>
        </p:spPr>
      </p:pic>
    </p:spTree>
    <p:extLst>
      <p:ext uri="{BB962C8B-B14F-4D97-AF65-F5344CB8AC3E}">
        <p14:creationId xmlns:p14="http://schemas.microsoft.com/office/powerpoint/2010/main" val="18111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D944876-242C-4888-823A-CF979A49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96" y="675862"/>
            <a:ext cx="9630208" cy="4918006"/>
          </a:xfrm>
        </p:spPr>
      </p:pic>
    </p:spTree>
    <p:extLst>
      <p:ext uri="{BB962C8B-B14F-4D97-AF65-F5344CB8AC3E}">
        <p14:creationId xmlns:p14="http://schemas.microsoft.com/office/powerpoint/2010/main" val="1964218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281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</vt:lpstr>
      <vt:lpstr>Open Sans</vt:lpstr>
      <vt:lpstr>Trebuchet MS</vt:lpstr>
      <vt:lpstr>Wingdings 3</vt:lpstr>
      <vt:lpstr>Faceta</vt:lpstr>
      <vt:lpstr>Que es wireframes ?</vt:lpstr>
      <vt:lpstr>MockFlow</vt:lpstr>
      <vt:lpstr>Ventajas</vt:lpstr>
      <vt:lpstr>Desventajas</vt:lpstr>
      <vt:lpstr>Fotos del programa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MockFlow</dc:title>
  <dc:creator>Juan Pablo Alvarado Suconota</dc:creator>
  <cp:lastModifiedBy>Juan Pablo Alvarado Suconota</cp:lastModifiedBy>
  <cp:revision>4</cp:revision>
  <dcterms:created xsi:type="dcterms:W3CDTF">2021-06-16T02:20:49Z</dcterms:created>
  <dcterms:modified xsi:type="dcterms:W3CDTF">2021-06-16T03:12:07Z</dcterms:modified>
</cp:coreProperties>
</file>