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4D064-A3D2-45DC-AB95-ED57AC542293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A06B1-43DE-485C-ACC4-01026CE8E50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A06B1-43DE-485C-ACC4-01026CE8E501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A06B1-43DE-485C-ACC4-01026CE8E501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A06B1-43DE-485C-ACC4-01026CE8E501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C3B5-E135-458B-91D5-C69E4F67CF25}" type="datetimeFigureOut">
              <a:rPr lang="es-ES" smtClean="0"/>
              <a:pPr/>
              <a:t>24/10/2018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CD54-C2D6-452A-B72D-A237246AC4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42 Grupo"/>
          <p:cNvGrpSpPr/>
          <p:nvPr/>
        </p:nvGrpSpPr>
        <p:grpSpPr>
          <a:xfrm>
            <a:off x="214282" y="214290"/>
            <a:ext cx="8715436" cy="6429420"/>
            <a:chOff x="214282" y="214290"/>
            <a:chExt cx="8715436" cy="6429420"/>
          </a:xfrm>
        </p:grpSpPr>
        <p:sp>
          <p:nvSpPr>
            <p:cNvPr id="54" name="41 Rectángulo"/>
            <p:cNvSpPr/>
            <p:nvPr/>
          </p:nvSpPr>
          <p:spPr>
            <a:xfrm>
              <a:off x="214282" y="214290"/>
              <a:ext cx="8715436" cy="6429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grpSp>
          <p:nvGrpSpPr>
            <p:cNvPr id="55" name="40 Grupo"/>
            <p:cNvGrpSpPr/>
            <p:nvPr/>
          </p:nvGrpSpPr>
          <p:grpSpPr>
            <a:xfrm>
              <a:off x="714348" y="500042"/>
              <a:ext cx="7808923" cy="6000792"/>
              <a:chOff x="714348" y="500042"/>
              <a:chExt cx="7808923" cy="6000792"/>
            </a:xfrm>
          </p:grpSpPr>
          <p:sp>
            <p:nvSpPr>
              <p:cNvPr id="56" name="15 CuadroTexto"/>
              <p:cNvSpPr txBox="1"/>
              <p:nvPr/>
            </p:nvSpPr>
            <p:spPr>
              <a:xfrm>
                <a:off x="4081760" y="500042"/>
                <a:ext cx="954281" cy="264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200" b="1" dirty="0" smtClean="0">
                    <a:latin typeface="Arial" pitchFamily="34" charset="0"/>
                    <a:cs typeface="Arial" pitchFamily="34" charset="0"/>
                  </a:rPr>
                  <a:t>SIFORPRE</a:t>
                </a:r>
                <a:endParaRPr lang="es-E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8 Rectángulo redondeado"/>
              <p:cNvSpPr/>
              <p:nvPr/>
            </p:nvSpPr>
            <p:spPr>
              <a:xfrm>
                <a:off x="2818981" y="841641"/>
                <a:ext cx="3788339" cy="5659193"/>
              </a:xfrm>
              <a:prstGeom prst="roundRect">
                <a:avLst/>
              </a:prstGeom>
              <a:ln/>
              <a:effectLst/>
              <a:scene3d>
                <a:camera prst="perspectiveFront"/>
                <a:lightRig rig="threePt" dir="t"/>
              </a:scene3d>
              <a:sp3d>
                <a:bevelT w="0" h="82550"/>
                <a:bevelB w="6350" h="8255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/>
              </a:p>
            </p:txBody>
          </p:sp>
          <p:sp>
            <p:nvSpPr>
              <p:cNvPr id="58" name="10 Elipse"/>
              <p:cNvSpPr/>
              <p:nvPr/>
            </p:nvSpPr>
            <p:spPr>
              <a:xfrm>
                <a:off x="3380216" y="1114920"/>
                <a:ext cx="2455405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Acceder al Sistema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11 Elipse"/>
              <p:cNvSpPr/>
              <p:nvPr/>
            </p:nvSpPr>
            <p:spPr>
              <a:xfrm>
                <a:off x="3380216" y="2139718"/>
                <a:ext cx="2455405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Administrar el Sistema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12 Elipse"/>
              <p:cNvSpPr/>
              <p:nvPr/>
            </p:nvSpPr>
            <p:spPr>
              <a:xfrm>
                <a:off x="3380216" y="3232835"/>
                <a:ext cx="2455405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Gestionar Operaciones Básicas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13 Elipse"/>
              <p:cNvSpPr/>
              <p:nvPr/>
            </p:nvSpPr>
            <p:spPr>
              <a:xfrm>
                <a:off x="3380216" y="4325953"/>
                <a:ext cx="2455405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Gestionar Operaciones de Procesos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14 Elipse"/>
              <p:cNvSpPr/>
              <p:nvPr/>
            </p:nvSpPr>
            <p:spPr>
              <a:xfrm>
                <a:off x="3380216" y="5419070"/>
                <a:ext cx="2455405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Reportar información del Sistema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3" name="17 Conector angular"/>
              <p:cNvCxnSpPr>
                <a:stCxn id="58" idx="2"/>
              </p:cNvCxnSpPr>
              <p:nvPr/>
            </p:nvCxnSpPr>
            <p:spPr>
              <a:xfrm rot="10800000">
                <a:off x="1135275" y="1524839"/>
                <a:ext cx="2244941" cy="151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9 Conector angular"/>
              <p:cNvCxnSpPr/>
              <p:nvPr/>
            </p:nvCxnSpPr>
            <p:spPr>
              <a:xfrm rot="10800000">
                <a:off x="5835620" y="1524840"/>
                <a:ext cx="2244941" cy="151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20 Conector angular"/>
              <p:cNvCxnSpPr/>
              <p:nvPr/>
            </p:nvCxnSpPr>
            <p:spPr>
              <a:xfrm rot="10800000" flipV="1">
                <a:off x="1135275" y="2549635"/>
                <a:ext cx="2244941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21 Conector angular"/>
              <p:cNvCxnSpPr/>
              <p:nvPr/>
            </p:nvCxnSpPr>
            <p:spPr>
              <a:xfrm rot="10800000" flipV="1">
                <a:off x="1766664" y="3642753"/>
                <a:ext cx="1613552" cy="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22 Conector angular"/>
              <p:cNvCxnSpPr/>
              <p:nvPr/>
            </p:nvCxnSpPr>
            <p:spPr>
              <a:xfrm rot="10800000">
                <a:off x="1135275" y="4735872"/>
                <a:ext cx="2244942" cy="151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23 Conector angular"/>
              <p:cNvCxnSpPr/>
              <p:nvPr/>
            </p:nvCxnSpPr>
            <p:spPr>
              <a:xfrm rot="10800000">
                <a:off x="5835624" y="4734355"/>
                <a:ext cx="2244938" cy="151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25 Conector angular"/>
              <p:cNvCxnSpPr/>
              <p:nvPr/>
            </p:nvCxnSpPr>
            <p:spPr>
              <a:xfrm rot="10800000">
                <a:off x="5835620" y="3641236"/>
                <a:ext cx="1824015" cy="151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38 Conector angular"/>
              <p:cNvCxnSpPr/>
              <p:nvPr/>
            </p:nvCxnSpPr>
            <p:spPr>
              <a:xfrm rot="10800000">
                <a:off x="1135275" y="5827470"/>
                <a:ext cx="2244941" cy="151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44 Conector recto"/>
              <p:cNvCxnSpPr/>
              <p:nvPr/>
            </p:nvCxnSpPr>
            <p:spPr>
              <a:xfrm rot="5400000">
                <a:off x="7846328" y="4481747"/>
                <a:ext cx="460369" cy="8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100 Conector recto"/>
              <p:cNvCxnSpPr/>
              <p:nvPr/>
            </p:nvCxnSpPr>
            <p:spPr>
              <a:xfrm rot="5400000">
                <a:off x="7541182" y="2077017"/>
                <a:ext cx="1080320" cy="1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106 Grupo"/>
              <p:cNvGrpSpPr/>
              <p:nvPr/>
            </p:nvGrpSpPr>
            <p:grpSpPr>
              <a:xfrm>
                <a:off x="7661868" y="3027876"/>
                <a:ext cx="861403" cy="1229757"/>
                <a:chOff x="7646098" y="2857496"/>
                <a:chExt cx="877163" cy="1285884"/>
              </a:xfrm>
            </p:grpSpPr>
            <p:grpSp>
              <p:nvGrpSpPr>
                <p:cNvPr id="82" name="104 Grupo"/>
                <p:cNvGrpSpPr/>
                <p:nvPr/>
              </p:nvGrpSpPr>
              <p:grpSpPr>
                <a:xfrm>
                  <a:off x="7858148" y="2857496"/>
                  <a:ext cx="443142" cy="995604"/>
                  <a:chOff x="8286776" y="2571744"/>
                  <a:chExt cx="443142" cy="995604"/>
                </a:xfrm>
              </p:grpSpPr>
              <p:sp>
                <p:nvSpPr>
                  <p:cNvPr id="85" name="82 Elipse"/>
                  <p:cNvSpPr/>
                  <p:nvPr/>
                </p:nvSpPr>
                <p:spPr>
                  <a:xfrm>
                    <a:off x="8401756" y="2571744"/>
                    <a:ext cx="214314" cy="21431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s-ES"/>
                  </a:p>
                </p:txBody>
              </p:sp>
              <p:cxnSp>
                <p:nvCxnSpPr>
                  <p:cNvPr id="86" name="87 Conector recto"/>
                  <p:cNvCxnSpPr/>
                  <p:nvPr/>
                </p:nvCxnSpPr>
                <p:spPr>
                  <a:xfrm rot="5400000">
                    <a:off x="8251057" y="3046077"/>
                    <a:ext cx="500066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89 Conector recto"/>
                  <p:cNvCxnSpPr/>
                  <p:nvPr/>
                </p:nvCxnSpPr>
                <p:spPr>
                  <a:xfrm>
                    <a:off x="8286776" y="2938920"/>
                    <a:ext cx="428628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93 Conector recto"/>
                  <p:cNvCxnSpPr/>
                  <p:nvPr/>
                </p:nvCxnSpPr>
                <p:spPr>
                  <a:xfrm rot="5400000">
                    <a:off x="8265571" y="3317315"/>
                    <a:ext cx="300266" cy="199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96 Conector recto"/>
                  <p:cNvCxnSpPr/>
                  <p:nvPr/>
                </p:nvCxnSpPr>
                <p:spPr>
                  <a:xfrm rot="16200000" flipH="1">
                    <a:off x="8479885" y="3317315"/>
                    <a:ext cx="285752" cy="2143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105 CuadroTexto"/>
                <p:cNvSpPr txBox="1"/>
                <p:nvPr/>
              </p:nvSpPr>
              <p:spPr>
                <a:xfrm>
                  <a:off x="7646098" y="3866381"/>
                  <a:ext cx="8771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s-E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ES" sz="1200" b="1" dirty="0" smtClean="0">
                      <a:latin typeface="Arial" pitchFamily="34" charset="0"/>
                      <a:cs typeface="Arial" pitchFamily="34" charset="0"/>
                    </a:rPr>
                    <a:t>Operador</a:t>
                  </a:r>
                  <a:endParaRPr lang="es-E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74" name="107 Conector recto"/>
              <p:cNvCxnSpPr/>
              <p:nvPr/>
            </p:nvCxnSpPr>
            <p:spPr>
              <a:xfrm rot="5400000">
                <a:off x="383766" y="5077461"/>
                <a:ext cx="1503796" cy="7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09 Conector recto"/>
              <p:cNvCxnSpPr/>
              <p:nvPr/>
            </p:nvCxnSpPr>
            <p:spPr>
              <a:xfrm rot="5400000">
                <a:off x="594335" y="2064219"/>
                <a:ext cx="1080320" cy="1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13 Elipse"/>
              <p:cNvSpPr/>
              <p:nvPr/>
            </p:nvSpPr>
            <p:spPr>
              <a:xfrm>
                <a:off x="1035502" y="2822916"/>
                <a:ext cx="210463" cy="2049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cxnSp>
            <p:nvCxnSpPr>
              <p:cNvPr id="77" name="114 Conector recto"/>
              <p:cNvCxnSpPr/>
              <p:nvPr/>
            </p:nvCxnSpPr>
            <p:spPr>
              <a:xfrm rot="5400000">
                <a:off x="893932" y="3276525"/>
                <a:ext cx="478239" cy="1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15 Conector recto"/>
              <p:cNvCxnSpPr/>
              <p:nvPr/>
            </p:nvCxnSpPr>
            <p:spPr>
              <a:xfrm>
                <a:off x="922588" y="3174065"/>
                <a:ext cx="420927" cy="1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116 Conector recto"/>
              <p:cNvCxnSpPr/>
              <p:nvPr/>
            </p:nvCxnSpPr>
            <p:spPr>
              <a:xfrm rot="5400000">
                <a:off x="891552" y="3533378"/>
                <a:ext cx="287160" cy="196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117 Conector recto"/>
              <p:cNvCxnSpPr/>
              <p:nvPr/>
            </p:nvCxnSpPr>
            <p:spPr>
              <a:xfrm rot="16200000" flipH="1">
                <a:off x="1101829" y="3533192"/>
                <a:ext cx="273279" cy="210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112 CuadroTexto"/>
              <p:cNvSpPr txBox="1"/>
              <p:nvPr/>
            </p:nvSpPr>
            <p:spPr>
              <a:xfrm>
                <a:off x="714348" y="3787765"/>
                <a:ext cx="1214024" cy="264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200" b="1" dirty="0" smtClean="0">
                    <a:latin typeface="Arial" pitchFamily="34" charset="0"/>
                    <a:cs typeface="Arial" pitchFamily="34" charset="0"/>
                  </a:rPr>
                  <a:t>Administrador</a:t>
                </a:r>
                <a:endParaRPr lang="es-E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38 Grupo"/>
          <p:cNvGrpSpPr/>
          <p:nvPr/>
        </p:nvGrpSpPr>
        <p:grpSpPr>
          <a:xfrm>
            <a:off x="142844" y="285728"/>
            <a:ext cx="8858312" cy="6143668"/>
            <a:chOff x="142844" y="285728"/>
            <a:chExt cx="8858312" cy="6143668"/>
          </a:xfrm>
        </p:grpSpPr>
        <p:sp>
          <p:nvSpPr>
            <p:cNvPr id="4" name="3 Rectángulo"/>
            <p:cNvSpPr/>
            <p:nvPr/>
          </p:nvSpPr>
          <p:spPr>
            <a:xfrm>
              <a:off x="142844" y="285728"/>
              <a:ext cx="8858312" cy="6143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615170" y="448162"/>
              <a:ext cx="2428892" cy="42862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Menú Principal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3745076" y="1289154"/>
              <a:ext cx="2143140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Procesos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572264" y="1303428"/>
              <a:ext cx="2000264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Reportes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571472" y="1261018"/>
              <a:ext cx="1967736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Definición de Datos Básicos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Conector recto"/>
            <p:cNvCxnSpPr/>
            <p:nvPr/>
          </p:nvCxnSpPr>
          <p:spPr>
            <a:xfrm rot="10800000" flipV="1">
              <a:off x="1785918" y="857232"/>
              <a:ext cx="2143140" cy="35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5400000">
              <a:off x="4500562" y="1071546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>
              <a:endCxn id="7" idx="0"/>
            </p:cNvCxnSpPr>
            <p:nvPr/>
          </p:nvCxnSpPr>
          <p:spPr>
            <a:xfrm>
              <a:off x="5643570" y="857232"/>
              <a:ext cx="1928826" cy="446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Rectángulo redondeado"/>
            <p:cNvSpPr/>
            <p:nvPr/>
          </p:nvSpPr>
          <p:spPr>
            <a:xfrm>
              <a:off x="2643174" y="2285992"/>
              <a:ext cx="1928826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Registrar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643174" y="4896670"/>
              <a:ext cx="1928826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Eliminar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643174" y="3595620"/>
              <a:ext cx="1928826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Editar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18 Conector recto"/>
            <p:cNvCxnSpPr/>
            <p:nvPr/>
          </p:nvCxnSpPr>
          <p:spPr>
            <a:xfrm rot="10800000" flipV="1">
              <a:off x="3357554" y="1928802"/>
              <a:ext cx="928694" cy="35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5" idx="2"/>
              <a:endCxn id="17" idx="0"/>
            </p:cNvCxnSpPr>
            <p:nvPr/>
          </p:nvCxnSpPr>
          <p:spPr>
            <a:xfrm rot="5400000">
              <a:off x="3274244" y="3262277"/>
              <a:ext cx="66668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7" idx="2"/>
              <a:endCxn id="16" idx="0"/>
            </p:cNvCxnSpPr>
            <p:nvPr/>
          </p:nvCxnSpPr>
          <p:spPr>
            <a:xfrm rot="5400000">
              <a:off x="3278533" y="4567616"/>
              <a:ext cx="65810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Rectángulo redondeado"/>
            <p:cNvSpPr/>
            <p:nvPr/>
          </p:nvSpPr>
          <p:spPr>
            <a:xfrm>
              <a:off x="5865364" y="2786058"/>
              <a:ext cx="1928826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Recursos de Personal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6" name="25 Rectángulo redondeado"/>
            <p:cNvSpPr/>
            <p:nvPr/>
          </p:nvSpPr>
          <p:spPr>
            <a:xfrm>
              <a:off x="5936802" y="4357694"/>
              <a:ext cx="1928826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Recursos Otras Partidas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27 Forma"/>
            <p:cNvCxnSpPr>
              <a:stCxn id="15" idx="3"/>
            </p:cNvCxnSpPr>
            <p:nvPr/>
          </p:nvCxnSpPr>
          <p:spPr>
            <a:xfrm>
              <a:off x="4572000" y="2607463"/>
              <a:ext cx="714380" cy="275036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flipV="1">
              <a:off x="4572000" y="5341562"/>
              <a:ext cx="714380" cy="3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endCxn id="25" idx="1"/>
            </p:cNvCxnSpPr>
            <p:nvPr/>
          </p:nvCxnSpPr>
          <p:spPr>
            <a:xfrm flipV="1">
              <a:off x="5286380" y="3107529"/>
              <a:ext cx="578984" cy="3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>
              <a:endCxn id="26" idx="1"/>
            </p:cNvCxnSpPr>
            <p:nvPr/>
          </p:nvCxnSpPr>
          <p:spPr>
            <a:xfrm flipV="1">
              <a:off x="5286380" y="4679165"/>
              <a:ext cx="650422" cy="3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>
              <a:stCxn id="17" idx="3"/>
            </p:cNvCxnSpPr>
            <p:nvPr/>
          </p:nvCxnSpPr>
          <p:spPr>
            <a:xfrm>
              <a:off x="4572000" y="3917091"/>
              <a:ext cx="714380" cy="11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100 Grupo"/>
          <p:cNvGrpSpPr/>
          <p:nvPr/>
        </p:nvGrpSpPr>
        <p:grpSpPr>
          <a:xfrm>
            <a:off x="571472" y="357166"/>
            <a:ext cx="8143932" cy="5357850"/>
            <a:chOff x="571472" y="357166"/>
            <a:chExt cx="8143932" cy="5357850"/>
          </a:xfrm>
        </p:grpSpPr>
        <p:cxnSp>
          <p:nvCxnSpPr>
            <p:cNvPr id="58" name="57 Conector angular"/>
            <p:cNvCxnSpPr/>
            <p:nvPr/>
          </p:nvCxnSpPr>
          <p:spPr>
            <a:xfrm rot="10800000" flipV="1">
              <a:off x="1643042" y="2214551"/>
              <a:ext cx="1643074" cy="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angular"/>
            <p:cNvCxnSpPr/>
            <p:nvPr/>
          </p:nvCxnSpPr>
          <p:spPr>
            <a:xfrm rot="10800000">
              <a:off x="5786446" y="2212965"/>
              <a:ext cx="1857388" cy="158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99 Grupo"/>
            <p:cNvGrpSpPr/>
            <p:nvPr/>
          </p:nvGrpSpPr>
          <p:grpSpPr>
            <a:xfrm>
              <a:off x="571472" y="357166"/>
              <a:ext cx="8143932" cy="5357850"/>
              <a:chOff x="571472" y="357166"/>
              <a:chExt cx="8143932" cy="5357850"/>
            </a:xfrm>
          </p:grpSpPr>
          <p:grpSp>
            <p:nvGrpSpPr>
              <p:cNvPr id="94" name="93 Grupo"/>
              <p:cNvGrpSpPr/>
              <p:nvPr/>
            </p:nvGrpSpPr>
            <p:grpSpPr>
              <a:xfrm>
                <a:off x="571472" y="357166"/>
                <a:ext cx="8143932" cy="5357850"/>
                <a:chOff x="571472" y="357166"/>
                <a:chExt cx="8143932" cy="5357850"/>
              </a:xfrm>
            </p:grpSpPr>
            <p:grpSp>
              <p:nvGrpSpPr>
                <p:cNvPr id="93" name="92 Grupo"/>
                <p:cNvGrpSpPr/>
                <p:nvPr/>
              </p:nvGrpSpPr>
              <p:grpSpPr>
                <a:xfrm>
                  <a:off x="571472" y="357166"/>
                  <a:ext cx="8143932" cy="5357850"/>
                  <a:chOff x="571472" y="357166"/>
                  <a:chExt cx="8143932" cy="5357850"/>
                </a:xfrm>
              </p:grpSpPr>
              <p:sp>
                <p:nvSpPr>
                  <p:cNvPr id="92" name="91 Rectángulo"/>
                  <p:cNvSpPr/>
                  <p:nvPr/>
                </p:nvSpPr>
                <p:spPr>
                  <a:xfrm>
                    <a:off x="571472" y="357166"/>
                    <a:ext cx="8143932" cy="535785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7" name="46 CuadroTexto"/>
                  <p:cNvSpPr txBox="1"/>
                  <p:nvPr/>
                </p:nvSpPr>
                <p:spPr>
                  <a:xfrm>
                    <a:off x="4000496" y="1000108"/>
                    <a:ext cx="97174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200" b="1" dirty="0" smtClean="0">
                        <a:latin typeface="Arial" pitchFamily="34" charset="0"/>
                        <a:cs typeface="Arial" pitchFamily="34" charset="0"/>
                      </a:rPr>
                      <a:t>SIFORPRE</a:t>
                    </a:r>
                    <a:endParaRPr lang="es-ES" sz="12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9" name="48 Rectángulo redondeado"/>
                  <p:cNvSpPr/>
                  <p:nvPr/>
                </p:nvSpPr>
                <p:spPr>
                  <a:xfrm>
                    <a:off x="2714612" y="1428736"/>
                    <a:ext cx="3857652" cy="3786214"/>
                  </a:xfrm>
                  <a:prstGeom prst="roundRect">
                    <a:avLst/>
                  </a:prstGeom>
                  <a:ln/>
                  <a:effectLst/>
                  <a:scene3d>
                    <a:camera prst="perspectiveFront"/>
                    <a:lightRig rig="threePt" dir="t"/>
                  </a:scene3d>
                  <a:sp3d>
                    <a:bevelT w="0" h="82550"/>
                    <a:bevelB w="6350" h="82550"/>
                  </a:sp3d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51" name="50 Elipse"/>
                  <p:cNvSpPr/>
                  <p:nvPr/>
                </p:nvSpPr>
                <p:spPr>
                  <a:xfrm>
                    <a:off x="3286116" y="3643314"/>
                    <a:ext cx="2500330" cy="1285884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Cerrar Sesión</a:t>
                    </a:r>
                    <a:endParaRPr lang="es-ES" sz="1200" b="1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2" name="51 Elipse"/>
                  <p:cNvSpPr/>
                  <p:nvPr/>
                </p:nvSpPr>
                <p:spPr>
                  <a:xfrm>
                    <a:off x="3286116" y="1584582"/>
                    <a:ext cx="2500330" cy="1285884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Iniciar Sesión</a:t>
                    </a:r>
                    <a:endParaRPr lang="es-ES" sz="1200" b="1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6" name="106 Grupo"/>
                <p:cNvGrpSpPr/>
                <p:nvPr/>
              </p:nvGrpSpPr>
              <p:grpSpPr>
                <a:xfrm>
                  <a:off x="7715272" y="1785926"/>
                  <a:ext cx="877163" cy="1420007"/>
                  <a:chOff x="7715272" y="1816464"/>
                  <a:chExt cx="877163" cy="1420007"/>
                </a:xfrm>
              </p:grpSpPr>
              <p:grpSp>
                <p:nvGrpSpPr>
                  <p:cNvPr id="77" name="104 Grupo"/>
                  <p:cNvGrpSpPr/>
                  <p:nvPr/>
                </p:nvGrpSpPr>
                <p:grpSpPr>
                  <a:xfrm>
                    <a:off x="7858148" y="1816464"/>
                    <a:ext cx="443142" cy="995604"/>
                    <a:chOff x="8286776" y="1530712"/>
                    <a:chExt cx="443142" cy="995604"/>
                  </a:xfrm>
                </p:grpSpPr>
                <p:sp>
                  <p:nvSpPr>
                    <p:cNvPr id="79" name="78 Elipse"/>
                    <p:cNvSpPr/>
                    <p:nvPr/>
                  </p:nvSpPr>
                  <p:spPr>
                    <a:xfrm>
                      <a:off x="8401756" y="1530712"/>
                      <a:ext cx="214314" cy="2143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80" name="79 Conector recto"/>
                    <p:cNvCxnSpPr/>
                    <p:nvPr/>
                  </p:nvCxnSpPr>
                  <p:spPr>
                    <a:xfrm rot="5400000">
                      <a:off x="8251057" y="2005045"/>
                      <a:ext cx="500066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80 Conector recto"/>
                    <p:cNvCxnSpPr/>
                    <p:nvPr/>
                  </p:nvCxnSpPr>
                  <p:spPr>
                    <a:xfrm>
                      <a:off x="8286776" y="1897888"/>
                      <a:ext cx="428628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81 Conector recto"/>
                    <p:cNvCxnSpPr/>
                    <p:nvPr/>
                  </p:nvCxnSpPr>
                  <p:spPr>
                    <a:xfrm rot="5400000">
                      <a:off x="8265571" y="2276283"/>
                      <a:ext cx="300266" cy="1998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82 Conector recto"/>
                    <p:cNvCxnSpPr/>
                    <p:nvPr/>
                  </p:nvCxnSpPr>
                  <p:spPr>
                    <a:xfrm rot="16200000" flipH="1">
                      <a:off x="8479885" y="2276283"/>
                      <a:ext cx="285752" cy="21431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8" name="77 CuadroTexto"/>
                  <p:cNvSpPr txBox="1"/>
                  <p:nvPr/>
                </p:nvSpPr>
                <p:spPr>
                  <a:xfrm>
                    <a:off x="7715272" y="2959472"/>
                    <a:ext cx="8771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200" b="1" dirty="0" smtClean="0">
                        <a:latin typeface="Arial" pitchFamily="34" charset="0"/>
                        <a:cs typeface="Arial" pitchFamily="34" charset="0"/>
                      </a:rPr>
                      <a:t>Operador</a:t>
                    </a:r>
                    <a:endParaRPr lang="es-ES" sz="12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9" name="110 Grupo"/>
                <p:cNvGrpSpPr/>
                <p:nvPr/>
              </p:nvGrpSpPr>
              <p:grpSpPr>
                <a:xfrm>
                  <a:off x="810628" y="1758888"/>
                  <a:ext cx="1236236" cy="1285884"/>
                  <a:chOff x="7646098" y="2857496"/>
                  <a:chExt cx="1236236" cy="1285884"/>
                </a:xfrm>
              </p:grpSpPr>
              <p:grpSp>
                <p:nvGrpSpPr>
                  <p:cNvPr id="70" name="104 Grupo"/>
                  <p:cNvGrpSpPr/>
                  <p:nvPr/>
                </p:nvGrpSpPr>
                <p:grpSpPr>
                  <a:xfrm>
                    <a:off x="7858148" y="2857496"/>
                    <a:ext cx="443142" cy="995604"/>
                    <a:chOff x="8286776" y="2571744"/>
                    <a:chExt cx="443142" cy="995604"/>
                  </a:xfrm>
                </p:grpSpPr>
                <p:sp>
                  <p:nvSpPr>
                    <p:cNvPr id="72" name="71 Elipse"/>
                    <p:cNvSpPr/>
                    <p:nvPr/>
                  </p:nvSpPr>
                  <p:spPr>
                    <a:xfrm>
                      <a:off x="8401756" y="2571744"/>
                      <a:ext cx="214314" cy="2143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73" name="72 Conector recto"/>
                    <p:cNvCxnSpPr/>
                    <p:nvPr/>
                  </p:nvCxnSpPr>
                  <p:spPr>
                    <a:xfrm rot="5400000">
                      <a:off x="8251057" y="3046077"/>
                      <a:ext cx="500066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73 Conector recto"/>
                    <p:cNvCxnSpPr/>
                    <p:nvPr/>
                  </p:nvCxnSpPr>
                  <p:spPr>
                    <a:xfrm>
                      <a:off x="8286776" y="2938920"/>
                      <a:ext cx="428628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74 Conector recto"/>
                    <p:cNvCxnSpPr/>
                    <p:nvPr/>
                  </p:nvCxnSpPr>
                  <p:spPr>
                    <a:xfrm rot="5400000">
                      <a:off x="8265571" y="3317315"/>
                      <a:ext cx="300266" cy="1998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75 Conector recto"/>
                    <p:cNvCxnSpPr/>
                    <p:nvPr/>
                  </p:nvCxnSpPr>
                  <p:spPr>
                    <a:xfrm rot="16200000" flipH="1">
                      <a:off x="8479885" y="3317315"/>
                      <a:ext cx="285752" cy="21431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70 CuadroTexto"/>
                  <p:cNvSpPr txBox="1"/>
                  <p:nvPr/>
                </p:nvSpPr>
                <p:spPr>
                  <a:xfrm>
                    <a:off x="7646098" y="3866381"/>
                    <a:ext cx="12362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200" b="1" dirty="0" smtClean="0">
                        <a:latin typeface="Arial" pitchFamily="34" charset="0"/>
                        <a:cs typeface="Arial" pitchFamily="34" charset="0"/>
                      </a:rPr>
                      <a:t>Administrador</a:t>
                    </a:r>
                    <a:endParaRPr lang="es-ES" sz="12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cxnSp>
            <p:nvCxnSpPr>
              <p:cNvPr id="91" name="90 Conector recto de flecha"/>
              <p:cNvCxnSpPr>
                <a:stCxn id="52" idx="4"/>
                <a:endCxn id="51" idx="0"/>
              </p:cNvCxnSpPr>
              <p:nvPr/>
            </p:nvCxnSpPr>
            <p:spPr>
              <a:xfrm rot="5400000">
                <a:off x="4149857" y="3256890"/>
                <a:ext cx="77284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7 Conector recto"/>
              <p:cNvCxnSpPr/>
              <p:nvPr/>
            </p:nvCxnSpPr>
            <p:spPr>
              <a:xfrm>
                <a:off x="5801612" y="2214554"/>
                <a:ext cx="178595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98 Conector recto"/>
              <p:cNvCxnSpPr/>
              <p:nvPr/>
            </p:nvCxnSpPr>
            <p:spPr>
              <a:xfrm>
                <a:off x="1500166" y="2214554"/>
                <a:ext cx="178595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34 Grupo"/>
          <p:cNvGrpSpPr/>
          <p:nvPr/>
        </p:nvGrpSpPr>
        <p:grpSpPr>
          <a:xfrm>
            <a:off x="1071538" y="500042"/>
            <a:ext cx="6929486" cy="5715040"/>
            <a:chOff x="1071538" y="500042"/>
            <a:chExt cx="6929486" cy="5715040"/>
          </a:xfrm>
        </p:grpSpPr>
        <p:sp>
          <p:nvSpPr>
            <p:cNvPr id="79" name="78 CuadroTexto"/>
            <p:cNvSpPr txBox="1"/>
            <p:nvPr/>
          </p:nvSpPr>
          <p:spPr>
            <a:xfrm>
              <a:off x="4081760" y="500042"/>
              <a:ext cx="954281" cy="264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 smtClean="0">
                  <a:latin typeface="Arial" pitchFamily="34" charset="0"/>
                  <a:cs typeface="Arial" pitchFamily="34" charset="0"/>
                </a:rPr>
                <a:t>SIFORPRE</a:t>
              </a:r>
              <a:endParaRPr lang="es-ES" sz="12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4" name="83 Grupo"/>
            <p:cNvGrpSpPr/>
            <p:nvPr/>
          </p:nvGrpSpPr>
          <p:grpSpPr>
            <a:xfrm>
              <a:off x="1071538" y="500042"/>
              <a:ext cx="6929486" cy="5715040"/>
              <a:chOff x="285720" y="142852"/>
              <a:chExt cx="6929486" cy="5715040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285720" y="142852"/>
                <a:ext cx="6929486" cy="5715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83" name="82 Grupo"/>
              <p:cNvGrpSpPr/>
              <p:nvPr/>
            </p:nvGrpSpPr>
            <p:grpSpPr>
              <a:xfrm>
                <a:off x="714348" y="841641"/>
                <a:ext cx="5892972" cy="4659061"/>
                <a:chOff x="714348" y="841641"/>
                <a:chExt cx="5892972" cy="4659061"/>
              </a:xfrm>
            </p:grpSpPr>
            <p:sp>
              <p:nvSpPr>
                <p:cNvPr id="7" name="6 Rectángulo redondeado"/>
                <p:cNvSpPr/>
                <p:nvPr/>
              </p:nvSpPr>
              <p:spPr>
                <a:xfrm>
                  <a:off x="2818981" y="841641"/>
                  <a:ext cx="3788339" cy="4659061"/>
                </a:xfrm>
                <a:prstGeom prst="roundRect">
                  <a:avLst/>
                </a:prstGeom>
                <a:ln/>
                <a:effectLst/>
                <a:scene3d>
                  <a:camera prst="perspectiveFront"/>
                  <a:lightRig rig="threePt" dir="t"/>
                </a:scene3d>
                <a:sp3d>
                  <a:bevelT w="0" h="82550"/>
                  <a:bevelB w="6350" h="8255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" name="7 Elipse"/>
                <p:cNvSpPr/>
                <p:nvPr/>
              </p:nvSpPr>
              <p:spPr>
                <a:xfrm>
                  <a:off x="3380216" y="1114920"/>
                  <a:ext cx="2455405" cy="819838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Crear</a:t>
                  </a:r>
                  <a:endParaRPr lang="es-ES" sz="11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" name="8 Elipse"/>
                <p:cNvSpPr/>
                <p:nvPr/>
              </p:nvSpPr>
              <p:spPr>
                <a:xfrm>
                  <a:off x="3380216" y="2139718"/>
                  <a:ext cx="2455405" cy="819838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Mostrar</a:t>
                  </a:r>
                  <a:endParaRPr lang="es-ES" sz="11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" name="9 Elipse"/>
                <p:cNvSpPr/>
                <p:nvPr/>
              </p:nvSpPr>
              <p:spPr>
                <a:xfrm>
                  <a:off x="3380216" y="3232835"/>
                  <a:ext cx="2455405" cy="819838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Modificar</a:t>
                  </a:r>
                  <a:endParaRPr lang="es-ES" sz="11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10 Elipse"/>
                <p:cNvSpPr/>
                <p:nvPr/>
              </p:nvSpPr>
              <p:spPr>
                <a:xfrm>
                  <a:off x="3380216" y="4325953"/>
                  <a:ext cx="2455405" cy="819838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b="1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Eliminar</a:t>
                  </a:r>
                  <a:endParaRPr lang="es-ES" sz="11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" name="12 Conector angular"/>
                <p:cNvCxnSpPr>
                  <a:stCxn id="8" idx="2"/>
                </p:cNvCxnSpPr>
                <p:nvPr/>
              </p:nvCxnSpPr>
              <p:spPr>
                <a:xfrm rot="10800000">
                  <a:off x="1135275" y="1524839"/>
                  <a:ext cx="2244941" cy="1519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14 Conector angular"/>
                <p:cNvCxnSpPr/>
                <p:nvPr/>
              </p:nvCxnSpPr>
              <p:spPr>
                <a:xfrm rot="10800000" flipV="1">
                  <a:off x="1135275" y="2549635"/>
                  <a:ext cx="2244941" cy="2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15 Conector angular"/>
                <p:cNvCxnSpPr/>
                <p:nvPr/>
              </p:nvCxnSpPr>
              <p:spPr>
                <a:xfrm rot="10800000" flipV="1">
                  <a:off x="1766664" y="3642753"/>
                  <a:ext cx="1613552" cy="2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16 Conector angular"/>
                <p:cNvCxnSpPr/>
                <p:nvPr/>
              </p:nvCxnSpPr>
              <p:spPr>
                <a:xfrm rot="10800000">
                  <a:off x="1135275" y="4735872"/>
                  <a:ext cx="2244942" cy="1519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25 Conector recto"/>
                <p:cNvCxnSpPr/>
                <p:nvPr/>
              </p:nvCxnSpPr>
              <p:spPr>
                <a:xfrm rot="5400000">
                  <a:off x="594335" y="2064219"/>
                  <a:ext cx="1080320" cy="15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110 Grupo"/>
                <p:cNvGrpSpPr/>
                <p:nvPr/>
              </p:nvGrpSpPr>
              <p:grpSpPr>
                <a:xfrm>
                  <a:off x="714348" y="2822916"/>
                  <a:ext cx="1214024" cy="1229757"/>
                  <a:chOff x="7646098" y="2857496"/>
                  <a:chExt cx="1236236" cy="1285884"/>
                </a:xfrm>
              </p:grpSpPr>
              <p:grpSp>
                <p:nvGrpSpPr>
                  <p:cNvPr id="28" name="104 Grupo"/>
                  <p:cNvGrpSpPr/>
                  <p:nvPr/>
                </p:nvGrpSpPr>
                <p:grpSpPr>
                  <a:xfrm>
                    <a:off x="7858148" y="2857496"/>
                    <a:ext cx="443142" cy="995604"/>
                    <a:chOff x="8286776" y="2571744"/>
                    <a:chExt cx="443142" cy="995604"/>
                  </a:xfrm>
                </p:grpSpPr>
                <p:sp>
                  <p:nvSpPr>
                    <p:cNvPr id="30" name="29 Elipse"/>
                    <p:cNvSpPr/>
                    <p:nvPr/>
                  </p:nvSpPr>
                  <p:spPr>
                    <a:xfrm>
                      <a:off x="8401756" y="2571744"/>
                      <a:ext cx="214314" cy="2143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31" name="30 Conector recto"/>
                    <p:cNvCxnSpPr/>
                    <p:nvPr/>
                  </p:nvCxnSpPr>
                  <p:spPr>
                    <a:xfrm rot="5400000">
                      <a:off x="8251057" y="3046077"/>
                      <a:ext cx="500066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31 Conector recto"/>
                    <p:cNvCxnSpPr/>
                    <p:nvPr/>
                  </p:nvCxnSpPr>
                  <p:spPr>
                    <a:xfrm>
                      <a:off x="8286776" y="2938920"/>
                      <a:ext cx="428628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32 Conector recto"/>
                    <p:cNvCxnSpPr/>
                    <p:nvPr/>
                  </p:nvCxnSpPr>
                  <p:spPr>
                    <a:xfrm rot="5400000">
                      <a:off x="8265571" y="3317315"/>
                      <a:ext cx="300266" cy="1998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33 Conector recto"/>
                    <p:cNvCxnSpPr/>
                    <p:nvPr/>
                  </p:nvCxnSpPr>
                  <p:spPr>
                    <a:xfrm rot="16200000" flipH="1">
                      <a:off x="8479885" y="3317315"/>
                      <a:ext cx="285752" cy="21431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28 CuadroTexto"/>
                  <p:cNvSpPr txBox="1"/>
                  <p:nvPr/>
                </p:nvSpPr>
                <p:spPr>
                  <a:xfrm>
                    <a:off x="7646098" y="3866381"/>
                    <a:ext cx="123623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200" b="1" dirty="0" smtClean="0">
                        <a:latin typeface="Arial" pitchFamily="34" charset="0"/>
                        <a:cs typeface="Arial" pitchFamily="34" charset="0"/>
                      </a:rPr>
                      <a:t>Administrador</a:t>
                    </a:r>
                    <a:endParaRPr lang="es-ES" sz="12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80" name="79 Conector recto"/>
                <p:cNvCxnSpPr/>
                <p:nvPr/>
              </p:nvCxnSpPr>
              <p:spPr>
                <a:xfrm rot="16200000" flipH="1">
                  <a:off x="785787" y="4385829"/>
                  <a:ext cx="71437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15 CuadroTexto"/>
            <p:cNvSpPr txBox="1"/>
            <p:nvPr/>
          </p:nvSpPr>
          <p:spPr>
            <a:xfrm>
              <a:off x="4857752" y="857232"/>
              <a:ext cx="954281" cy="264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200" b="1" dirty="0" smtClean="0">
                  <a:latin typeface="Arial" pitchFamily="34" charset="0"/>
                  <a:cs typeface="Arial" pitchFamily="34" charset="0"/>
                </a:rPr>
                <a:t>SIFORPRE</a:t>
              </a:r>
              <a:endParaRPr lang="es-E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97 Grupo"/>
          <p:cNvGrpSpPr/>
          <p:nvPr/>
        </p:nvGrpSpPr>
        <p:grpSpPr>
          <a:xfrm>
            <a:off x="214282" y="285728"/>
            <a:ext cx="8501122" cy="6143668"/>
            <a:chOff x="214282" y="285728"/>
            <a:chExt cx="8501122" cy="6143668"/>
          </a:xfrm>
        </p:grpSpPr>
        <p:grpSp>
          <p:nvGrpSpPr>
            <p:cNvPr id="108" name="107 Grupo"/>
            <p:cNvGrpSpPr/>
            <p:nvPr/>
          </p:nvGrpSpPr>
          <p:grpSpPr>
            <a:xfrm>
              <a:off x="214282" y="285728"/>
              <a:ext cx="8501122" cy="6143668"/>
              <a:chOff x="285720" y="214290"/>
              <a:chExt cx="8501122" cy="6143668"/>
            </a:xfrm>
          </p:grpSpPr>
          <p:sp>
            <p:nvSpPr>
              <p:cNvPr id="106" name="105 Rectángulo"/>
              <p:cNvSpPr/>
              <p:nvPr/>
            </p:nvSpPr>
            <p:spPr>
              <a:xfrm>
                <a:off x="285720" y="214290"/>
                <a:ext cx="8501122" cy="61436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6 Rectángulo redondeado"/>
              <p:cNvSpPr/>
              <p:nvPr/>
            </p:nvSpPr>
            <p:spPr>
              <a:xfrm>
                <a:off x="2071670" y="428604"/>
                <a:ext cx="6500858" cy="5715040"/>
              </a:xfrm>
              <a:prstGeom prst="roundRect">
                <a:avLst/>
              </a:prstGeom>
              <a:ln/>
              <a:effectLst/>
              <a:scene3d>
                <a:camera prst="perspectiveFront"/>
                <a:lightRig rig="threePt" dir="t"/>
              </a:scene3d>
              <a:sp3d>
                <a:bevelT w="0" h="82550"/>
                <a:bevelB w="6350" h="8255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" name="7 Elipse"/>
              <p:cNvSpPr/>
              <p:nvPr/>
            </p:nvSpPr>
            <p:spPr>
              <a:xfrm>
                <a:off x="5429256" y="1134478"/>
                <a:ext cx="1928826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Crear Proyectos y Unidades Administrativas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8 Elipse"/>
              <p:cNvSpPr/>
              <p:nvPr/>
            </p:nvSpPr>
            <p:spPr>
              <a:xfrm>
                <a:off x="5429256" y="2394848"/>
                <a:ext cx="1928826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Mostrar Proyectos y Unidades Administrativas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9 Elipse"/>
              <p:cNvSpPr/>
              <p:nvPr/>
            </p:nvSpPr>
            <p:spPr>
              <a:xfrm>
                <a:off x="5429256" y="3823608"/>
                <a:ext cx="1928826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Modificar Proyectos y Unidades Administrativas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10 Elipse"/>
              <p:cNvSpPr/>
              <p:nvPr/>
            </p:nvSpPr>
            <p:spPr>
              <a:xfrm>
                <a:off x="5415188" y="5109492"/>
                <a:ext cx="1928826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Eliminar Proyectos y Unidades Administrativas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" name="110 Grupo"/>
              <p:cNvGrpSpPr/>
              <p:nvPr/>
            </p:nvGrpSpPr>
            <p:grpSpPr>
              <a:xfrm>
                <a:off x="642910" y="2571744"/>
                <a:ext cx="1236236" cy="1241848"/>
                <a:chOff x="7646080" y="2857496"/>
                <a:chExt cx="1258852" cy="1298527"/>
              </a:xfrm>
            </p:grpSpPr>
            <p:grpSp>
              <p:nvGrpSpPr>
                <p:cNvPr id="19" name="104 Grupo"/>
                <p:cNvGrpSpPr/>
                <p:nvPr/>
              </p:nvGrpSpPr>
              <p:grpSpPr>
                <a:xfrm>
                  <a:off x="7858148" y="2857496"/>
                  <a:ext cx="443142" cy="995604"/>
                  <a:chOff x="8286776" y="2571744"/>
                  <a:chExt cx="443142" cy="995604"/>
                </a:xfrm>
              </p:grpSpPr>
              <p:sp>
                <p:nvSpPr>
                  <p:cNvPr id="21" name="20 Elipse"/>
                  <p:cNvSpPr/>
                  <p:nvPr/>
                </p:nvSpPr>
                <p:spPr>
                  <a:xfrm>
                    <a:off x="8401756" y="2571744"/>
                    <a:ext cx="214314" cy="21431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22" name="21 Conector recto"/>
                  <p:cNvCxnSpPr/>
                  <p:nvPr/>
                </p:nvCxnSpPr>
                <p:spPr>
                  <a:xfrm rot="5400000">
                    <a:off x="8251057" y="3046077"/>
                    <a:ext cx="500066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22 Conector recto"/>
                  <p:cNvCxnSpPr/>
                  <p:nvPr/>
                </p:nvCxnSpPr>
                <p:spPr>
                  <a:xfrm>
                    <a:off x="8286776" y="2938920"/>
                    <a:ext cx="428628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23 Conector recto"/>
                  <p:cNvCxnSpPr/>
                  <p:nvPr/>
                </p:nvCxnSpPr>
                <p:spPr>
                  <a:xfrm rot="5400000">
                    <a:off x="8265571" y="3317315"/>
                    <a:ext cx="300266" cy="199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24 Conector recto"/>
                  <p:cNvCxnSpPr/>
                  <p:nvPr/>
                </p:nvCxnSpPr>
                <p:spPr>
                  <a:xfrm rot="16200000" flipH="1">
                    <a:off x="8479885" y="3317315"/>
                    <a:ext cx="285752" cy="2143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19 CuadroTexto"/>
                <p:cNvSpPr txBox="1"/>
                <p:nvPr/>
              </p:nvSpPr>
              <p:spPr>
                <a:xfrm>
                  <a:off x="7646080" y="3866382"/>
                  <a:ext cx="1258852" cy="2896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>
                      <a:latin typeface="Arial" pitchFamily="34" charset="0"/>
                      <a:cs typeface="Arial" pitchFamily="34" charset="0"/>
                    </a:rPr>
                    <a:t>Administrador</a:t>
                  </a:r>
                  <a:endParaRPr lang="es-E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8" name="15 CuadroTexto"/>
              <p:cNvSpPr txBox="1"/>
              <p:nvPr/>
            </p:nvSpPr>
            <p:spPr>
              <a:xfrm>
                <a:off x="3891805" y="530374"/>
                <a:ext cx="954281" cy="264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200" b="1" dirty="0" smtClean="0">
                    <a:latin typeface="Arial" pitchFamily="34" charset="0"/>
                    <a:cs typeface="Arial" pitchFamily="34" charset="0"/>
                  </a:rPr>
                  <a:t>SIFORPRE</a:t>
                </a:r>
                <a:endParaRPr lang="es-E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8" name="67 Conector angular"/>
            <p:cNvCxnSpPr>
              <a:stCxn id="8" idx="2"/>
            </p:cNvCxnSpPr>
            <p:nvPr/>
          </p:nvCxnSpPr>
          <p:spPr>
            <a:xfrm rot="10800000" flipV="1">
              <a:off x="928662" y="1615834"/>
              <a:ext cx="4429156" cy="813033"/>
            </a:xfrm>
            <a:prstGeom prst="bentConnector3">
              <a:avLst>
                <a:gd name="adj1" fmla="val 998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angular"/>
            <p:cNvCxnSpPr>
              <a:stCxn id="9" idx="2"/>
            </p:cNvCxnSpPr>
            <p:nvPr/>
          </p:nvCxnSpPr>
          <p:spPr>
            <a:xfrm rot="10800000" flipV="1">
              <a:off x="1357290" y="2876204"/>
              <a:ext cx="4000528" cy="19560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angular"/>
            <p:cNvCxnSpPr>
              <a:stCxn id="10" idx="2"/>
            </p:cNvCxnSpPr>
            <p:nvPr/>
          </p:nvCxnSpPr>
          <p:spPr>
            <a:xfrm rot="10800000">
              <a:off x="1357290" y="4071943"/>
              <a:ext cx="4000528" cy="2330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angular"/>
            <p:cNvCxnSpPr>
              <a:stCxn id="11" idx="2"/>
            </p:cNvCxnSpPr>
            <p:nvPr/>
          </p:nvCxnSpPr>
          <p:spPr>
            <a:xfrm rot="10800000">
              <a:off x="1071538" y="4429133"/>
              <a:ext cx="4272212" cy="1161717"/>
            </a:xfrm>
            <a:prstGeom prst="bentConnector3">
              <a:avLst>
                <a:gd name="adj1" fmla="val 1003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43 Grupo"/>
          <p:cNvGrpSpPr/>
          <p:nvPr/>
        </p:nvGrpSpPr>
        <p:grpSpPr>
          <a:xfrm>
            <a:off x="214282" y="285728"/>
            <a:ext cx="8501122" cy="6143668"/>
            <a:chOff x="214282" y="285728"/>
            <a:chExt cx="8501122" cy="6143668"/>
          </a:xfrm>
        </p:grpSpPr>
        <p:grpSp>
          <p:nvGrpSpPr>
            <p:cNvPr id="5" name="107 Grupo"/>
            <p:cNvGrpSpPr/>
            <p:nvPr/>
          </p:nvGrpSpPr>
          <p:grpSpPr>
            <a:xfrm>
              <a:off x="214282" y="285728"/>
              <a:ext cx="8501122" cy="6143668"/>
              <a:chOff x="285720" y="214290"/>
              <a:chExt cx="8501122" cy="6143668"/>
            </a:xfrm>
          </p:grpSpPr>
          <p:sp>
            <p:nvSpPr>
              <p:cNvPr id="10" name="9 Rectángulo"/>
              <p:cNvSpPr/>
              <p:nvPr/>
            </p:nvSpPr>
            <p:spPr>
              <a:xfrm>
                <a:off x="285720" y="214290"/>
                <a:ext cx="8501122" cy="61436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10 Rectángulo redondeado"/>
              <p:cNvSpPr/>
              <p:nvPr/>
            </p:nvSpPr>
            <p:spPr>
              <a:xfrm>
                <a:off x="1928794" y="428604"/>
                <a:ext cx="6643734" cy="5715040"/>
              </a:xfrm>
              <a:prstGeom prst="roundRect">
                <a:avLst/>
              </a:prstGeom>
              <a:ln/>
              <a:effectLst/>
              <a:scene3d>
                <a:camera prst="perspectiveFront"/>
                <a:lightRig rig="threePt" dir="t"/>
              </a:scene3d>
              <a:sp3d>
                <a:bevelT w="0" h="82550"/>
                <a:bevelB w="6350" h="8255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" name="11 Elipse"/>
              <p:cNvSpPr/>
              <p:nvPr/>
            </p:nvSpPr>
            <p:spPr>
              <a:xfrm>
                <a:off x="5429256" y="1134478"/>
                <a:ext cx="1928826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Crear Acciones Especificas y Actividades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12 Elipse"/>
              <p:cNvSpPr/>
              <p:nvPr/>
            </p:nvSpPr>
            <p:spPr>
              <a:xfrm>
                <a:off x="5429256" y="2394848"/>
                <a:ext cx="1928826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Mostrar Acciones Especificas y Actividades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13 Elipse"/>
              <p:cNvSpPr/>
              <p:nvPr/>
            </p:nvSpPr>
            <p:spPr>
              <a:xfrm>
                <a:off x="5429256" y="3823608"/>
                <a:ext cx="1928826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Modificar Acciones Especificas y Actividades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14 Elipse"/>
              <p:cNvSpPr/>
              <p:nvPr/>
            </p:nvSpPr>
            <p:spPr>
              <a:xfrm>
                <a:off x="5415188" y="5109492"/>
                <a:ext cx="1928826" cy="819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Eliminar Acciones Especificas y Actividades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" name="110 Grupo"/>
              <p:cNvGrpSpPr/>
              <p:nvPr/>
            </p:nvGrpSpPr>
            <p:grpSpPr>
              <a:xfrm>
                <a:off x="642919" y="2571744"/>
                <a:ext cx="877164" cy="1241848"/>
                <a:chOff x="7646098" y="2857496"/>
                <a:chExt cx="893212" cy="1298527"/>
              </a:xfrm>
            </p:grpSpPr>
            <p:grpSp>
              <p:nvGrpSpPr>
                <p:cNvPr id="19" name="104 Grupo"/>
                <p:cNvGrpSpPr/>
                <p:nvPr/>
              </p:nvGrpSpPr>
              <p:grpSpPr>
                <a:xfrm>
                  <a:off x="7858148" y="2857496"/>
                  <a:ext cx="443142" cy="995604"/>
                  <a:chOff x="8286776" y="2571744"/>
                  <a:chExt cx="443142" cy="995604"/>
                </a:xfrm>
              </p:grpSpPr>
              <p:sp>
                <p:nvSpPr>
                  <p:cNvPr id="21" name="20 Elipse"/>
                  <p:cNvSpPr/>
                  <p:nvPr/>
                </p:nvSpPr>
                <p:spPr>
                  <a:xfrm>
                    <a:off x="8401756" y="2571744"/>
                    <a:ext cx="214314" cy="21431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22" name="21 Conector recto"/>
                  <p:cNvCxnSpPr/>
                  <p:nvPr/>
                </p:nvCxnSpPr>
                <p:spPr>
                  <a:xfrm rot="5400000">
                    <a:off x="8251057" y="3046077"/>
                    <a:ext cx="500066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22 Conector recto"/>
                  <p:cNvCxnSpPr/>
                  <p:nvPr/>
                </p:nvCxnSpPr>
                <p:spPr>
                  <a:xfrm>
                    <a:off x="8286776" y="2938920"/>
                    <a:ext cx="428628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23 Conector recto"/>
                  <p:cNvCxnSpPr/>
                  <p:nvPr/>
                </p:nvCxnSpPr>
                <p:spPr>
                  <a:xfrm rot="5400000">
                    <a:off x="8265571" y="3317315"/>
                    <a:ext cx="300266" cy="199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24 Conector recto"/>
                  <p:cNvCxnSpPr/>
                  <p:nvPr/>
                </p:nvCxnSpPr>
                <p:spPr>
                  <a:xfrm rot="16200000" flipH="1">
                    <a:off x="8479885" y="3317315"/>
                    <a:ext cx="285752" cy="2143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19 CuadroTexto"/>
                <p:cNvSpPr txBox="1"/>
                <p:nvPr/>
              </p:nvSpPr>
              <p:spPr>
                <a:xfrm>
                  <a:off x="7646098" y="3866382"/>
                  <a:ext cx="893212" cy="2896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>
                      <a:latin typeface="Arial" pitchFamily="34" charset="0"/>
                      <a:cs typeface="Arial" pitchFamily="34" charset="0"/>
                    </a:rPr>
                    <a:t>Operador</a:t>
                  </a:r>
                  <a:endParaRPr lang="es-E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7" name="15 CuadroTexto"/>
              <p:cNvSpPr txBox="1"/>
              <p:nvPr/>
            </p:nvSpPr>
            <p:spPr>
              <a:xfrm>
                <a:off x="3891805" y="530374"/>
                <a:ext cx="954281" cy="264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200" b="1" dirty="0" smtClean="0">
                    <a:latin typeface="Arial" pitchFamily="34" charset="0"/>
                    <a:cs typeface="Arial" pitchFamily="34" charset="0"/>
                  </a:rPr>
                  <a:t>SIFORPRE</a:t>
                </a:r>
                <a:endParaRPr lang="es-E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9" name="28 Conector angular"/>
            <p:cNvCxnSpPr>
              <a:stCxn id="14" idx="2"/>
            </p:cNvCxnSpPr>
            <p:nvPr/>
          </p:nvCxnSpPr>
          <p:spPr>
            <a:xfrm rot="10800000">
              <a:off x="1428728" y="3929067"/>
              <a:ext cx="3929090" cy="37589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angular"/>
            <p:cNvCxnSpPr>
              <a:stCxn id="13" idx="2"/>
            </p:cNvCxnSpPr>
            <p:nvPr/>
          </p:nvCxnSpPr>
          <p:spPr>
            <a:xfrm rot="10800000" flipV="1">
              <a:off x="1357290" y="2876204"/>
              <a:ext cx="4000528" cy="40991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angular"/>
            <p:cNvCxnSpPr>
              <a:stCxn id="12" idx="2"/>
            </p:cNvCxnSpPr>
            <p:nvPr/>
          </p:nvCxnSpPr>
          <p:spPr>
            <a:xfrm rot="10800000" flipV="1">
              <a:off x="1000100" y="1615834"/>
              <a:ext cx="4357718" cy="741595"/>
            </a:xfrm>
            <a:prstGeom prst="bentConnector3">
              <a:avLst>
                <a:gd name="adj1" fmla="val 997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angular"/>
            <p:cNvCxnSpPr>
              <a:stCxn id="15" idx="2"/>
            </p:cNvCxnSpPr>
            <p:nvPr/>
          </p:nvCxnSpPr>
          <p:spPr>
            <a:xfrm rot="10800000">
              <a:off x="928662" y="4286257"/>
              <a:ext cx="4415088" cy="1304593"/>
            </a:xfrm>
            <a:prstGeom prst="bentConnector3">
              <a:avLst>
                <a:gd name="adj1" fmla="val 993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92 Grupo"/>
          <p:cNvGrpSpPr/>
          <p:nvPr/>
        </p:nvGrpSpPr>
        <p:grpSpPr>
          <a:xfrm>
            <a:off x="357158" y="642918"/>
            <a:ext cx="8501122" cy="5786478"/>
            <a:chOff x="357158" y="642918"/>
            <a:chExt cx="8501122" cy="5786478"/>
          </a:xfrm>
        </p:grpSpPr>
        <p:grpSp>
          <p:nvGrpSpPr>
            <p:cNvPr id="89" name="88 Grupo"/>
            <p:cNvGrpSpPr/>
            <p:nvPr/>
          </p:nvGrpSpPr>
          <p:grpSpPr>
            <a:xfrm>
              <a:off x="357158" y="642918"/>
              <a:ext cx="8501122" cy="5786478"/>
              <a:chOff x="357158" y="642918"/>
              <a:chExt cx="8501122" cy="5786478"/>
            </a:xfrm>
          </p:grpSpPr>
          <p:sp>
            <p:nvSpPr>
              <p:cNvPr id="88" name="87 Rectángulo"/>
              <p:cNvSpPr/>
              <p:nvPr/>
            </p:nvSpPr>
            <p:spPr>
              <a:xfrm>
                <a:off x="357158" y="642918"/>
                <a:ext cx="8501122" cy="57864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5 Rectángulo redondeado"/>
              <p:cNvSpPr/>
              <p:nvPr/>
            </p:nvSpPr>
            <p:spPr>
              <a:xfrm>
                <a:off x="2285984" y="1142984"/>
                <a:ext cx="6357982" cy="5000660"/>
              </a:xfrm>
              <a:prstGeom prst="roundRect">
                <a:avLst/>
              </a:prstGeom>
              <a:ln/>
              <a:effectLst/>
              <a:scene3d>
                <a:camera prst="perspectiveFront"/>
                <a:lightRig rig="threePt" dir="t"/>
              </a:scene3d>
              <a:sp3d>
                <a:bevelT w="0" h="82550"/>
                <a:bevelB w="6350" h="8255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" name="6 Elipse"/>
              <p:cNvSpPr/>
              <p:nvPr/>
            </p:nvSpPr>
            <p:spPr>
              <a:xfrm>
                <a:off x="5072066" y="1218886"/>
                <a:ext cx="2000264" cy="1141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Crear Asignaciones de Recursos Otras Partidas Presupuestarias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1" name="110 Grupo"/>
              <p:cNvGrpSpPr/>
              <p:nvPr/>
            </p:nvGrpSpPr>
            <p:grpSpPr>
              <a:xfrm>
                <a:off x="785786" y="3128919"/>
                <a:ext cx="1214445" cy="1190374"/>
                <a:chOff x="4319886" y="4675367"/>
                <a:chExt cx="2458512" cy="1803114"/>
              </a:xfrm>
            </p:grpSpPr>
            <p:grpSp>
              <p:nvGrpSpPr>
                <p:cNvPr id="25" name="104 Grupo"/>
                <p:cNvGrpSpPr/>
                <p:nvPr/>
              </p:nvGrpSpPr>
              <p:grpSpPr>
                <a:xfrm>
                  <a:off x="5187592" y="4675367"/>
                  <a:ext cx="443145" cy="995605"/>
                  <a:chOff x="5616220" y="4389615"/>
                  <a:chExt cx="443145" cy="995605"/>
                </a:xfrm>
              </p:grpSpPr>
              <p:sp>
                <p:nvSpPr>
                  <p:cNvPr id="27" name="26 Elipse"/>
                  <p:cNvSpPr/>
                  <p:nvPr/>
                </p:nvSpPr>
                <p:spPr>
                  <a:xfrm>
                    <a:off x="5731200" y="4389615"/>
                    <a:ext cx="214315" cy="21431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28" name="27 Conector recto"/>
                  <p:cNvCxnSpPr/>
                  <p:nvPr/>
                </p:nvCxnSpPr>
                <p:spPr>
                  <a:xfrm rot="5400000">
                    <a:off x="5580502" y="4863948"/>
                    <a:ext cx="500067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22 Conector recto"/>
                  <p:cNvCxnSpPr/>
                  <p:nvPr/>
                </p:nvCxnSpPr>
                <p:spPr>
                  <a:xfrm>
                    <a:off x="5616220" y="4756791"/>
                    <a:ext cx="428627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29 Conector recto"/>
                  <p:cNvCxnSpPr/>
                  <p:nvPr/>
                </p:nvCxnSpPr>
                <p:spPr>
                  <a:xfrm rot="5400000">
                    <a:off x="5595017" y="5135183"/>
                    <a:ext cx="300265" cy="19979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30 Conector recto"/>
                  <p:cNvCxnSpPr/>
                  <p:nvPr/>
                </p:nvCxnSpPr>
                <p:spPr>
                  <a:xfrm rot="16200000" flipH="1">
                    <a:off x="5809331" y="5135187"/>
                    <a:ext cx="285753" cy="2143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25 CuadroTexto"/>
                <p:cNvSpPr txBox="1"/>
                <p:nvPr/>
              </p:nvSpPr>
              <p:spPr>
                <a:xfrm>
                  <a:off x="4319886" y="5779176"/>
                  <a:ext cx="2458512" cy="699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>
                      <a:latin typeface="Arial" pitchFamily="34" charset="0"/>
                      <a:cs typeface="Arial" pitchFamily="34" charset="0"/>
                    </a:rPr>
                    <a:t>* Administrador </a:t>
                  </a:r>
                </a:p>
                <a:p>
                  <a:r>
                    <a:rPr lang="es-ES" sz="1200" b="1" dirty="0" smtClean="0">
                      <a:latin typeface="Arial" pitchFamily="34" charset="0"/>
                      <a:cs typeface="Arial" pitchFamily="34" charset="0"/>
                    </a:rPr>
                    <a:t>* Operador</a:t>
                  </a:r>
                  <a:endParaRPr lang="es-E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" name="15 CuadroTexto"/>
              <p:cNvSpPr txBox="1"/>
              <p:nvPr/>
            </p:nvSpPr>
            <p:spPr>
              <a:xfrm>
                <a:off x="4046347" y="785794"/>
                <a:ext cx="954281" cy="264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200" b="1" dirty="0" smtClean="0">
                    <a:latin typeface="Arial" pitchFamily="34" charset="0"/>
                    <a:cs typeface="Arial" pitchFamily="34" charset="0"/>
                  </a:rPr>
                  <a:t>SIFORPRE</a:t>
                </a:r>
                <a:endParaRPr lang="es-E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9" name="58 Conector recto"/>
            <p:cNvCxnSpPr/>
            <p:nvPr/>
          </p:nvCxnSpPr>
          <p:spPr>
            <a:xfrm rot="5400000">
              <a:off x="741690" y="2314128"/>
              <a:ext cx="1215240" cy="15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10800000" flipV="1">
              <a:off x="1357290" y="5490642"/>
              <a:ext cx="3714776" cy="10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/>
            <p:nvPr/>
          </p:nvCxnSpPr>
          <p:spPr>
            <a:xfrm rot="5400000" flipH="1" flipV="1">
              <a:off x="822299" y="4964917"/>
              <a:ext cx="107077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2 Elipse"/>
            <p:cNvSpPr/>
            <p:nvPr/>
          </p:nvSpPr>
          <p:spPr>
            <a:xfrm>
              <a:off x="5072066" y="2445204"/>
              <a:ext cx="2000264" cy="1141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Mostrar Asignaciones de Recursos Otras Partidas Presupuestarias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Elipse"/>
            <p:cNvSpPr/>
            <p:nvPr/>
          </p:nvSpPr>
          <p:spPr>
            <a:xfrm>
              <a:off x="5072066" y="3674816"/>
              <a:ext cx="2000264" cy="1141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Modificar Asignaciones de Recursos Otras Partidas Presupuestarias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Elipse"/>
            <p:cNvSpPr/>
            <p:nvPr/>
          </p:nvSpPr>
          <p:spPr>
            <a:xfrm>
              <a:off x="5072066" y="4901062"/>
              <a:ext cx="2000264" cy="1141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Eliminar Asignaciones de Recursos Otras Partidas Presupuestarias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75 Conector recto"/>
            <p:cNvCxnSpPr/>
            <p:nvPr/>
          </p:nvCxnSpPr>
          <p:spPr>
            <a:xfrm rot="10800000" flipV="1">
              <a:off x="1357291" y="1714489"/>
              <a:ext cx="3714776" cy="10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>
              <a:stCxn id="73" idx="2"/>
            </p:cNvCxnSpPr>
            <p:nvPr/>
          </p:nvCxnSpPr>
          <p:spPr>
            <a:xfrm rot="10800000">
              <a:off x="1714480" y="3000373"/>
              <a:ext cx="3357586" cy="15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>
              <a:stCxn id="74" idx="2"/>
            </p:cNvCxnSpPr>
            <p:nvPr/>
          </p:nvCxnSpPr>
          <p:spPr>
            <a:xfrm rot="10800000">
              <a:off x="1785918" y="4214819"/>
              <a:ext cx="3286148" cy="30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86 Grupo"/>
          <p:cNvGrpSpPr/>
          <p:nvPr/>
        </p:nvGrpSpPr>
        <p:grpSpPr>
          <a:xfrm>
            <a:off x="357158" y="642918"/>
            <a:ext cx="8501122" cy="5786478"/>
            <a:chOff x="357158" y="642918"/>
            <a:chExt cx="8501122" cy="5786478"/>
          </a:xfrm>
        </p:grpSpPr>
        <p:grpSp>
          <p:nvGrpSpPr>
            <p:cNvPr id="64" name="63 Grupo"/>
            <p:cNvGrpSpPr/>
            <p:nvPr/>
          </p:nvGrpSpPr>
          <p:grpSpPr>
            <a:xfrm>
              <a:off x="357158" y="642918"/>
              <a:ext cx="8501122" cy="5786478"/>
              <a:chOff x="357158" y="642918"/>
              <a:chExt cx="8501122" cy="5786478"/>
            </a:xfrm>
          </p:grpSpPr>
          <p:sp>
            <p:nvSpPr>
              <p:cNvPr id="65" name="64 Rectángulo"/>
              <p:cNvSpPr/>
              <p:nvPr/>
            </p:nvSpPr>
            <p:spPr>
              <a:xfrm>
                <a:off x="357158" y="642918"/>
                <a:ext cx="8501122" cy="57864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65 Rectángulo redondeado"/>
              <p:cNvSpPr/>
              <p:nvPr/>
            </p:nvSpPr>
            <p:spPr>
              <a:xfrm>
                <a:off x="2143108" y="1142984"/>
                <a:ext cx="6500858" cy="5000660"/>
              </a:xfrm>
              <a:prstGeom prst="roundRect">
                <a:avLst/>
              </a:prstGeom>
              <a:ln/>
              <a:effectLst/>
              <a:scene3d>
                <a:camera prst="perspectiveFront"/>
                <a:lightRig rig="threePt" dir="t"/>
              </a:scene3d>
              <a:sp3d>
                <a:bevelT w="0" h="82550"/>
                <a:bevelB w="6350" h="8255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7" name="66 Elipse"/>
              <p:cNvSpPr/>
              <p:nvPr/>
            </p:nvSpPr>
            <p:spPr>
              <a:xfrm>
                <a:off x="5072066" y="1218886"/>
                <a:ext cx="2000264" cy="114183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Crear Asignaciones de Recursos Gastos de Personal</a:t>
                </a:r>
                <a:endParaRPr lang="es-E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8" name="110 Grupo"/>
              <p:cNvGrpSpPr/>
              <p:nvPr/>
            </p:nvGrpSpPr>
            <p:grpSpPr>
              <a:xfrm>
                <a:off x="785788" y="3128918"/>
                <a:ext cx="877163" cy="1005707"/>
                <a:chOff x="4319884" y="4675367"/>
                <a:chExt cx="1775719" cy="1523391"/>
              </a:xfrm>
            </p:grpSpPr>
            <p:grpSp>
              <p:nvGrpSpPr>
                <p:cNvPr id="70" name="104 Grupo"/>
                <p:cNvGrpSpPr/>
                <p:nvPr/>
              </p:nvGrpSpPr>
              <p:grpSpPr>
                <a:xfrm>
                  <a:off x="5187592" y="4675367"/>
                  <a:ext cx="443145" cy="995605"/>
                  <a:chOff x="5616220" y="4389615"/>
                  <a:chExt cx="443145" cy="995605"/>
                </a:xfrm>
              </p:grpSpPr>
              <p:sp>
                <p:nvSpPr>
                  <p:cNvPr id="72" name="71 Elipse"/>
                  <p:cNvSpPr/>
                  <p:nvPr/>
                </p:nvSpPr>
                <p:spPr>
                  <a:xfrm>
                    <a:off x="5731200" y="4389615"/>
                    <a:ext cx="214315" cy="21431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73" name="72 Conector recto"/>
                  <p:cNvCxnSpPr/>
                  <p:nvPr/>
                </p:nvCxnSpPr>
                <p:spPr>
                  <a:xfrm rot="5400000">
                    <a:off x="5580502" y="4863948"/>
                    <a:ext cx="500067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22 Conector recto"/>
                  <p:cNvCxnSpPr/>
                  <p:nvPr/>
                </p:nvCxnSpPr>
                <p:spPr>
                  <a:xfrm>
                    <a:off x="5616220" y="4756791"/>
                    <a:ext cx="428627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74 Conector recto"/>
                  <p:cNvCxnSpPr/>
                  <p:nvPr/>
                </p:nvCxnSpPr>
                <p:spPr>
                  <a:xfrm rot="5400000">
                    <a:off x="5595017" y="5135183"/>
                    <a:ext cx="300265" cy="19979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75 Conector recto"/>
                  <p:cNvCxnSpPr/>
                  <p:nvPr/>
                </p:nvCxnSpPr>
                <p:spPr>
                  <a:xfrm rot="16200000" flipH="1">
                    <a:off x="5809331" y="5135187"/>
                    <a:ext cx="285753" cy="2143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70 CuadroTexto"/>
                <p:cNvSpPr txBox="1"/>
                <p:nvPr/>
              </p:nvSpPr>
              <p:spPr>
                <a:xfrm>
                  <a:off x="4319884" y="5779175"/>
                  <a:ext cx="1775719" cy="41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>
                      <a:latin typeface="Arial" pitchFamily="34" charset="0"/>
                      <a:cs typeface="Arial" pitchFamily="34" charset="0"/>
                    </a:rPr>
                    <a:t>Operador</a:t>
                  </a:r>
                  <a:endParaRPr lang="es-ES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9" name="15 CuadroTexto"/>
              <p:cNvSpPr txBox="1"/>
              <p:nvPr/>
            </p:nvSpPr>
            <p:spPr>
              <a:xfrm>
                <a:off x="4046347" y="785794"/>
                <a:ext cx="954281" cy="264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200" b="1" dirty="0" smtClean="0">
                    <a:latin typeface="Arial" pitchFamily="34" charset="0"/>
                    <a:cs typeface="Arial" pitchFamily="34" charset="0"/>
                  </a:rPr>
                  <a:t>SIFORPRE</a:t>
                </a:r>
                <a:endParaRPr lang="es-E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7" name="76 Conector recto"/>
            <p:cNvCxnSpPr/>
            <p:nvPr/>
          </p:nvCxnSpPr>
          <p:spPr>
            <a:xfrm rot="5400000">
              <a:off x="741690" y="2314128"/>
              <a:ext cx="1215240" cy="15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"/>
            <p:cNvCxnSpPr/>
            <p:nvPr/>
          </p:nvCxnSpPr>
          <p:spPr>
            <a:xfrm rot="10800000" flipV="1">
              <a:off x="1357290" y="5490642"/>
              <a:ext cx="3714776" cy="10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 flipH="1" flipV="1">
              <a:off x="822299" y="4964917"/>
              <a:ext cx="107077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79 Elipse"/>
            <p:cNvSpPr/>
            <p:nvPr/>
          </p:nvSpPr>
          <p:spPr>
            <a:xfrm>
              <a:off x="5072066" y="2445204"/>
              <a:ext cx="2000264" cy="1141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Mostrar Asignaciones de Recursos Gastos de Personal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80 Elipse"/>
            <p:cNvSpPr/>
            <p:nvPr/>
          </p:nvSpPr>
          <p:spPr>
            <a:xfrm>
              <a:off x="5072066" y="3674816"/>
              <a:ext cx="2000264" cy="1141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Modificar Asignaciones de Gastos de Personal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81 Elipse"/>
            <p:cNvSpPr/>
            <p:nvPr/>
          </p:nvSpPr>
          <p:spPr>
            <a:xfrm>
              <a:off x="5072066" y="4901062"/>
              <a:ext cx="2000264" cy="1141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Eliminar Asignaciones de Gastos de Personal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82 Conector recto"/>
            <p:cNvCxnSpPr/>
            <p:nvPr/>
          </p:nvCxnSpPr>
          <p:spPr>
            <a:xfrm rot="10800000" flipV="1">
              <a:off x="1357291" y="1714489"/>
              <a:ext cx="3714776" cy="10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>
              <a:stCxn id="80" idx="2"/>
            </p:cNvCxnSpPr>
            <p:nvPr/>
          </p:nvCxnSpPr>
          <p:spPr>
            <a:xfrm rot="10800000">
              <a:off x="1643042" y="3000373"/>
              <a:ext cx="3429024" cy="15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>
              <a:stCxn id="81" idx="2"/>
            </p:cNvCxnSpPr>
            <p:nvPr/>
          </p:nvCxnSpPr>
          <p:spPr>
            <a:xfrm rot="10800000">
              <a:off x="1571604" y="4214819"/>
              <a:ext cx="3500462" cy="30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357158" y="642918"/>
            <a:ext cx="8501122" cy="5786478"/>
            <a:chOff x="357158" y="642918"/>
            <a:chExt cx="8501122" cy="5786478"/>
          </a:xfrm>
        </p:grpSpPr>
        <p:sp>
          <p:nvSpPr>
            <p:cNvPr id="5" name="4 Rectángulo"/>
            <p:cNvSpPr/>
            <p:nvPr/>
          </p:nvSpPr>
          <p:spPr>
            <a:xfrm>
              <a:off x="357158" y="642918"/>
              <a:ext cx="8501122" cy="57864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42910" y="1142984"/>
              <a:ext cx="8001056" cy="5000660"/>
            </a:xfrm>
            <a:prstGeom prst="roundRect">
              <a:avLst/>
            </a:prstGeom>
            <a:ln/>
            <a:effectLst/>
            <a:scene3d>
              <a:camera prst="perspectiveFront"/>
              <a:lightRig rig="threePt" dir="t"/>
            </a:scene3d>
            <a:sp3d>
              <a:bevelT w="0" h="82550"/>
              <a:bevelB w="6350" h="8255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6324324" y="1472110"/>
              <a:ext cx="1928826" cy="819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Crear Nuevos Registro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6324324" y="2428868"/>
              <a:ext cx="1928826" cy="819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Mostrar Registros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6324324" y="3500438"/>
              <a:ext cx="1928826" cy="819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Modificar Registros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6310256" y="4508754"/>
              <a:ext cx="1928826" cy="819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Eliminar Registros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110 Grupo"/>
            <p:cNvGrpSpPr/>
            <p:nvPr/>
          </p:nvGrpSpPr>
          <p:grpSpPr>
            <a:xfrm>
              <a:off x="2428857" y="1928802"/>
              <a:ext cx="1214444" cy="1127706"/>
              <a:chOff x="7646100" y="2857496"/>
              <a:chExt cx="2458514" cy="1708190"/>
            </a:xfrm>
          </p:grpSpPr>
          <p:grpSp>
            <p:nvGrpSpPr>
              <p:cNvPr id="36" name="104 Grupo"/>
              <p:cNvGrpSpPr/>
              <p:nvPr/>
            </p:nvGrpSpPr>
            <p:grpSpPr>
              <a:xfrm>
                <a:off x="7858148" y="2857496"/>
                <a:ext cx="443142" cy="995604"/>
                <a:chOff x="8286776" y="2571744"/>
                <a:chExt cx="443142" cy="995604"/>
              </a:xfrm>
            </p:grpSpPr>
            <p:sp>
              <p:nvSpPr>
                <p:cNvPr id="38" name="26 Elipse"/>
                <p:cNvSpPr/>
                <p:nvPr/>
              </p:nvSpPr>
              <p:spPr>
                <a:xfrm>
                  <a:off x="8401756" y="2571744"/>
                  <a:ext cx="214314" cy="2143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9" name="38 Conector recto"/>
                <p:cNvCxnSpPr/>
                <p:nvPr/>
              </p:nvCxnSpPr>
              <p:spPr>
                <a:xfrm rot="5400000">
                  <a:off x="8251057" y="3046077"/>
                  <a:ext cx="500066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22 Conector recto"/>
                <p:cNvCxnSpPr/>
                <p:nvPr/>
              </p:nvCxnSpPr>
              <p:spPr>
                <a:xfrm>
                  <a:off x="8286776" y="2938920"/>
                  <a:ext cx="428628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40 Conector recto"/>
                <p:cNvCxnSpPr/>
                <p:nvPr/>
              </p:nvCxnSpPr>
              <p:spPr>
                <a:xfrm rot="5400000">
                  <a:off x="8265571" y="3317315"/>
                  <a:ext cx="300266" cy="199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41 Conector recto"/>
                <p:cNvCxnSpPr/>
                <p:nvPr/>
              </p:nvCxnSpPr>
              <p:spPr>
                <a:xfrm rot="16200000" flipH="1">
                  <a:off x="8479885" y="3317315"/>
                  <a:ext cx="285752" cy="2143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36 CuadroTexto"/>
              <p:cNvSpPr txBox="1"/>
              <p:nvPr/>
            </p:nvSpPr>
            <p:spPr>
              <a:xfrm>
                <a:off x="7646100" y="3866380"/>
                <a:ext cx="2458514" cy="699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>
                    <a:latin typeface="Arial" pitchFamily="34" charset="0"/>
                    <a:cs typeface="Arial" pitchFamily="34" charset="0"/>
                  </a:rPr>
                  <a:t>* Administrador </a:t>
                </a:r>
              </a:p>
              <a:p>
                <a:r>
                  <a:rPr lang="es-ES" sz="1200" b="1" dirty="0" smtClean="0">
                    <a:latin typeface="Arial" pitchFamily="34" charset="0"/>
                    <a:cs typeface="Arial" pitchFamily="34" charset="0"/>
                  </a:rPr>
                  <a:t>* Operador</a:t>
                </a:r>
                <a:endParaRPr lang="es-E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15 CuadroTexto"/>
            <p:cNvSpPr txBox="1"/>
            <p:nvPr/>
          </p:nvSpPr>
          <p:spPr>
            <a:xfrm>
              <a:off x="4046347" y="785794"/>
              <a:ext cx="954281" cy="264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200" b="1" dirty="0" smtClean="0">
                  <a:latin typeface="Arial" pitchFamily="34" charset="0"/>
                  <a:cs typeface="Arial" pitchFamily="34" charset="0"/>
                </a:rPr>
                <a:t>SIFORPRE</a:t>
              </a:r>
              <a:endParaRPr lang="es-E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3771016" y="1850982"/>
              <a:ext cx="1928826" cy="819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Otras Partidas Presupuestarias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3785084" y="3980946"/>
              <a:ext cx="1928826" cy="819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Asignación Gastos de Personal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14 Elipse"/>
            <p:cNvSpPr/>
            <p:nvPr/>
          </p:nvSpPr>
          <p:spPr>
            <a:xfrm>
              <a:off x="714348" y="2928934"/>
              <a:ext cx="1643074" cy="81983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Asignación de Recursos</a:t>
              </a:r>
              <a:endParaRPr lang="es-ES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15 Forma"/>
            <p:cNvCxnSpPr/>
            <p:nvPr/>
          </p:nvCxnSpPr>
          <p:spPr>
            <a:xfrm rot="10800000" flipV="1">
              <a:off x="6013730" y="1882028"/>
              <a:ext cx="282458" cy="304716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715008" y="221894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5715008" y="4429132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6000760" y="4929198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6014828" y="2855908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6000760" y="3929066"/>
              <a:ext cx="314986" cy="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110 Grupo"/>
            <p:cNvGrpSpPr/>
            <p:nvPr/>
          </p:nvGrpSpPr>
          <p:grpSpPr>
            <a:xfrm>
              <a:off x="2428856" y="4143376"/>
              <a:ext cx="979754" cy="943040"/>
              <a:chOff x="7646100" y="2857496"/>
              <a:chExt cx="1983409" cy="1428470"/>
            </a:xfrm>
          </p:grpSpPr>
          <p:grpSp>
            <p:nvGrpSpPr>
              <p:cNvPr id="29" name="104 Grupo"/>
              <p:cNvGrpSpPr/>
              <p:nvPr/>
            </p:nvGrpSpPr>
            <p:grpSpPr>
              <a:xfrm>
                <a:off x="7858148" y="2857496"/>
                <a:ext cx="443142" cy="995604"/>
                <a:chOff x="8286776" y="2571744"/>
                <a:chExt cx="443142" cy="995604"/>
              </a:xfrm>
            </p:grpSpPr>
            <p:sp>
              <p:nvSpPr>
                <p:cNvPr id="31" name="30 Elipse"/>
                <p:cNvSpPr/>
                <p:nvPr/>
              </p:nvSpPr>
              <p:spPr>
                <a:xfrm>
                  <a:off x="8401756" y="2571744"/>
                  <a:ext cx="214314" cy="2143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2" name="31 Conector recto"/>
                <p:cNvCxnSpPr/>
                <p:nvPr/>
              </p:nvCxnSpPr>
              <p:spPr>
                <a:xfrm rot="5400000">
                  <a:off x="8251057" y="3046077"/>
                  <a:ext cx="500066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22 Conector recto"/>
                <p:cNvCxnSpPr/>
                <p:nvPr/>
              </p:nvCxnSpPr>
              <p:spPr>
                <a:xfrm>
                  <a:off x="8286776" y="2938920"/>
                  <a:ext cx="428628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/>
                <p:nvPr/>
              </p:nvCxnSpPr>
              <p:spPr>
                <a:xfrm rot="5400000">
                  <a:off x="8265571" y="3317315"/>
                  <a:ext cx="300266" cy="199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/>
                <p:nvPr/>
              </p:nvCxnSpPr>
              <p:spPr>
                <a:xfrm rot="16200000" flipH="1">
                  <a:off x="8479885" y="3317315"/>
                  <a:ext cx="285752" cy="2143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29 CuadroTexto"/>
              <p:cNvSpPr txBox="1"/>
              <p:nvPr/>
            </p:nvSpPr>
            <p:spPr>
              <a:xfrm>
                <a:off x="7646100" y="3866382"/>
                <a:ext cx="1983409" cy="419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>
                    <a:latin typeface="Arial" pitchFamily="34" charset="0"/>
                    <a:cs typeface="Arial" pitchFamily="34" charset="0"/>
                  </a:rPr>
                  <a:t>* Operador</a:t>
                </a:r>
                <a:endParaRPr lang="es-E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3" name="22 Conector recto"/>
            <p:cNvCxnSpPr/>
            <p:nvPr/>
          </p:nvCxnSpPr>
          <p:spPr>
            <a:xfrm rot="5400000" flipH="1" flipV="1">
              <a:off x="1178695" y="2592601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 flipH="1" flipV="1">
              <a:off x="1194106" y="4050046"/>
              <a:ext cx="61370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1501264" y="2271924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1500166" y="4359400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2900790" y="2285992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2899692" y="4357694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167 Grupo"/>
          <p:cNvGrpSpPr/>
          <p:nvPr/>
        </p:nvGrpSpPr>
        <p:grpSpPr>
          <a:xfrm>
            <a:off x="142844" y="285728"/>
            <a:ext cx="8858312" cy="6143668"/>
            <a:chOff x="142844" y="285728"/>
            <a:chExt cx="8858312" cy="6143668"/>
          </a:xfrm>
        </p:grpSpPr>
        <p:grpSp>
          <p:nvGrpSpPr>
            <p:cNvPr id="193" name="192 Grupo"/>
            <p:cNvGrpSpPr/>
            <p:nvPr/>
          </p:nvGrpSpPr>
          <p:grpSpPr>
            <a:xfrm>
              <a:off x="142844" y="285728"/>
              <a:ext cx="8858312" cy="6143668"/>
              <a:chOff x="142844" y="285728"/>
              <a:chExt cx="8858312" cy="6143668"/>
            </a:xfrm>
          </p:grpSpPr>
          <p:sp>
            <p:nvSpPr>
              <p:cNvPr id="101" name="100 Rectángulo"/>
              <p:cNvSpPr/>
              <p:nvPr/>
            </p:nvSpPr>
            <p:spPr>
              <a:xfrm>
                <a:off x="142844" y="285728"/>
                <a:ext cx="8858312" cy="61436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4 Rectángulo redondeado"/>
              <p:cNvSpPr/>
              <p:nvPr/>
            </p:nvSpPr>
            <p:spPr>
              <a:xfrm>
                <a:off x="3615170" y="448162"/>
                <a:ext cx="2428892" cy="42862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Menú Principal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8 Rectángulo redondeado"/>
              <p:cNvSpPr/>
              <p:nvPr/>
            </p:nvSpPr>
            <p:spPr>
              <a:xfrm>
                <a:off x="3857620" y="1204746"/>
                <a:ext cx="2143140" cy="64294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Reportes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4 Rectángulo redondeado"/>
              <p:cNvSpPr/>
              <p:nvPr/>
            </p:nvSpPr>
            <p:spPr>
              <a:xfrm>
                <a:off x="6572264" y="1190884"/>
                <a:ext cx="2000264" cy="64294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Módulo de procesos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5 Rectángulo redondeado"/>
              <p:cNvSpPr/>
              <p:nvPr/>
            </p:nvSpPr>
            <p:spPr>
              <a:xfrm>
                <a:off x="571472" y="1261018"/>
                <a:ext cx="1967736" cy="64294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Definición de Datos Básicos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20 Conector recto"/>
              <p:cNvCxnSpPr>
                <a:endCxn id="16" idx="0"/>
              </p:cNvCxnSpPr>
              <p:nvPr/>
            </p:nvCxnSpPr>
            <p:spPr>
              <a:xfrm rot="10800000" flipV="1">
                <a:off x="1555340" y="857232"/>
                <a:ext cx="2873784" cy="403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40 Rectángulo redondeado"/>
              <p:cNvSpPr/>
              <p:nvPr/>
            </p:nvSpPr>
            <p:spPr>
              <a:xfrm>
                <a:off x="3929058" y="2500306"/>
                <a:ext cx="1928826" cy="64294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Registrar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41 Rectángulo redondeado"/>
              <p:cNvSpPr/>
              <p:nvPr/>
            </p:nvSpPr>
            <p:spPr>
              <a:xfrm>
                <a:off x="3929058" y="5110984"/>
                <a:ext cx="1928826" cy="64294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Eliminar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42 Rectángulo redondeado"/>
              <p:cNvSpPr/>
              <p:nvPr/>
            </p:nvSpPr>
            <p:spPr>
              <a:xfrm>
                <a:off x="3929058" y="3809934"/>
                <a:ext cx="1928826" cy="64294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Editar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53 Rectángulo redondeado"/>
              <p:cNvSpPr/>
              <p:nvPr/>
            </p:nvSpPr>
            <p:spPr>
              <a:xfrm>
                <a:off x="848440" y="5137130"/>
                <a:ext cx="2417172" cy="20259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Unidad Administrativa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55 Rectángulo redondeado"/>
              <p:cNvSpPr/>
              <p:nvPr/>
            </p:nvSpPr>
            <p:spPr>
              <a:xfrm>
                <a:off x="857224" y="2071678"/>
                <a:ext cx="2417172" cy="21589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Empresas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56 Rectángulo redondeado"/>
              <p:cNvSpPr/>
              <p:nvPr/>
            </p:nvSpPr>
            <p:spPr>
              <a:xfrm>
                <a:off x="843156" y="2415898"/>
                <a:ext cx="2417172" cy="21589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Plan de Cuentas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57 Rectángulo redondeado"/>
              <p:cNvSpPr/>
              <p:nvPr/>
            </p:nvSpPr>
            <p:spPr>
              <a:xfrm>
                <a:off x="848440" y="2779676"/>
                <a:ext cx="2417172" cy="21589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Centro de Costos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58 Rectángulo redondeado"/>
              <p:cNvSpPr/>
              <p:nvPr/>
            </p:nvSpPr>
            <p:spPr>
              <a:xfrm>
                <a:off x="848440" y="3136866"/>
                <a:ext cx="2417172" cy="21589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Número de Partes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59 Rectángulo redondeado"/>
              <p:cNvSpPr/>
              <p:nvPr/>
            </p:nvSpPr>
            <p:spPr>
              <a:xfrm>
                <a:off x="848440" y="3450754"/>
                <a:ext cx="2417172" cy="21589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Unidad de Medidas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60 Rectángulo redondeado"/>
              <p:cNvSpPr/>
              <p:nvPr/>
            </p:nvSpPr>
            <p:spPr>
              <a:xfrm>
                <a:off x="848440" y="3779808"/>
                <a:ext cx="2417172" cy="21589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Recursos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61 Rectángulo redondeado"/>
              <p:cNvSpPr/>
              <p:nvPr/>
            </p:nvSpPr>
            <p:spPr>
              <a:xfrm>
                <a:off x="848440" y="4122930"/>
                <a:ext cx="2417172" cy="21589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Tipo  de Variables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62 Rectángulo redondeado"/>
              <p:cNvSpPr/>
              <p:nvPr/>
            </p:nvSpPr>
            <p:spPr>
              <a:xfrm>
                <a:off x="848440" y="4422750"/>
                <a:ext cx="2417172" cy="20259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Variables Económica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63 Rectángulo redondeado"/>
              <p:cNvSpPr/>
              <p:nvPr/>
            </p:nvSpPr>
            <p:spPr>
              <a:xfrm>
                <a:off x="848440" y="4779940"/>
                <a:ext cx="2417172" cy="21589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Proyectos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64 Rectángulo redondeado"/>
              <p:cNvSpPr/>
              <p:nvPr/>
            </p:nvSpPr>
            <p:spPr>
              <a:xfrm>
                <a:off x="857224" y="5500702"/>
                <a:ext cx="2417172" cy="20259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Acciones Especificas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65 Rectángulo redondeado"/>
              <p:cNvSpPr/>
              <p:nvPr/>
            </p:nvSpPr>
            <p:spPr>
              <a:xfrm>
                <a:off x="868944" y="5793782"/>
                <a:ext cx="2417172" cy="20259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Actividades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67 Rectángulo redondeado"/>
              <p:cNvSpPr/>
              <p:nvPr/>
            </p:nvSpPr>
            <p:spPr>
              <a:xfrm>
                <a:off x="856126" y="6081882"/>
                <a:ext cx="2429990" cy="27168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smtClean="0">
                    <a:solidFill>
                      <a:schemeClr val="tx1"/>
                    </a:solidFill>
                  </a:rPr>
                  <a:t>Fuente Financiamientos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106 Conector recto"/>
              <p:cNvCxnSpPr>
                <a:stCxn id="5" idx="2"/>
                <a:endCxn id="9" idx="0"/>
              </p:cNvCxnSpPr>
              <p:nvPr/>
            </p:nvCxnSpPr>
            <p:spPr>
              <a:xfrm rot="16200000" flipH="1">
                <a:off x="4715425" y="990981"/>
                <a:ext cx="327956" cy="995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111 Conector recto"/>
              <p:cNvCxnSpPr/>
              <p:nvPr/>
            </p:nvCxnSpPr>
            <p:spPr>
              <a:xfrm>
                <a:off x="5857884" y="857232"/>
                <a:ext cx="1143008" cy="2857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16 Forma"/>
              <p:cNvCxnSpPr/>
              <p:nvPr/>
            </p:nvCxnSpPr>
            <p:spPr>
              <a:xfrm rot="16200000" flipH="1">
                <a:off x="-2018281" y="3906687"/>
                <a:ext cx="4608000" cy="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118 Conector recto"/>
              <p:cNvCxnSpPr>
                <a:endCxn id="68" idx="1"/>
              </p:cNvCxnSpPr>
              <p:nvPr/>
            </p:nvCxnSpPr>
            <p:spPr>
              <a:xfrm>
                <a:off x="290592" y="6210690"/>
                <a:ext cx="565534" cy="70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48 Rectángulo redondeado"/>
            <p:cNvSpPr/>
            <p:nvPr/>
          </p:nvSpPr>
          <p:spPr>
            <a:xfrm>
              <a:off x="6643702" y="2786058"/>
              <a:ext cx="1928826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Recursos de Personal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0" name="49 Rectángulo redondeado"/>
            <p:cNvSpPr/>
            <p:nvPr/>
          </p:nvSpPr>
          <p:spPr>
            <a:xfrm>
              <a:off x="6715140" y="4357694"/>
              <a:ext cx="1928826" cy="64294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Recursos Otras Partidas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68 Conector recto"/>
            <p:cNvCxnSpPr/>
            <p:nvPr/>
          </p:nvCxnSpPr>
          <p:spPr>
            <a:xfrm rot="10740000">
              <a:off x="285720" y="2523845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 rot="10560000">
              <a:off x="285720" y="1571613"/>
              <a:ext cx="285752" cy="10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/>
            <p:nvPr/>
          </p:nvCxnSpPr>
          <p:spPr>
            <a:xfrm rot="10740000">
              <a:off x="285677" y="2147980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"/>
            <p:cNvCxnSpPr/>
            <p:nvPr/>
          </p:nvCxnSpPr>
          <p:spPr>
            <a:xfrm rot="10740000">
              <a:off x="285677" y="2862360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10740000">
              <a:off x="285677" y="3219550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rot="10740000">
              <a:off x="285678" y="3576740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 rot="10740000">
              <a:off x="285679" y="3862492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 rot="10740000">
              <a:off x="285678" y="4219682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 rot="10740000">
              <a:off x="285678" y="4505434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 rot="10740000">
              <a:off x="285677" y="4934062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"/>
            <p:cNvCxnSpPr/>
            <p:nvPr/>
          </p:nvCxnSpPr>
          <p:spPr>
            <a:xfrm rot="10740000">
              <a:off x="285677" y="5219815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/>
            <p:nvPr/>
          </p:nvCxnSpPr>
          <p:spPr>
            <a:xfrm rot="10740000">
              <a:off x="285677" y="5577004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/>
            <p:nvPr/>
          </p:nvCxnSpPr>
          <p:spPr>
            <a:xfrm rot="10740000">
              <a:off x="285677" y="5862757"/>
              <a:ext cx="55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98 Conector recto"/>
            <p:cNvCxnSpPr/>
            <p:nvPr/>
          </p:nvCxnSpPr>
          <p:spPr>
            <a:xfrm rot="360000" flipV="1">
              <a:off x="3274396" y="2143116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/>
            <p:nvPr/>
          </p:nvCxnSpPr>
          <p:spPr>
            <a:xfrm rot="5400000">
              <a:off x="1571604" y="4214818"/>
              <a:ext cx="41434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"/>
            <p:cNvCxnSpPr/>
            <p:nvPr/>
          </p:nvCxnSpPr>
          <p:spPr>
            <a:xfrm rot="10080000">
              <a:off x="3289531" y="6251446"/>
              <a:ext cx="357190" cy="7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"/>
            <p:cNvCxnSpPr/>
            <p:nvPr/>
          </p:nvCxnSpPr>
          <p:spPr>
            <a:xfrm rot="11340000" flipV="1">
              <a:off x="3677290" y="2818828"/>
              <a:ext cx="252000" cy="3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17 Conector recto"/>
            <p:cNvCxnSpPr/>
            <p:nvPr/>
          </p:nvCxnSpPr>
          <p:spPr>
            <a:xfrm rot="11340000" flipV="1">
              <a:off x="3644549" y="4162871"/>
              <a:ext cx="252000" cy="3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119 Conector recto"/>
            <p:cNvCxnSpPr/>
            <p:nvPr/>
          </p:nvCxnSpPr>
          <p:spPr>
            <a:xfrm rot="11340000" flipV="1">
              <a:off x="3644549" y="5448754"/>
              <a:ext cx="252000" cy="3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 rot="360000" flipV="1">
              <a:off x="3287014" y="2519487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/>
            <p:nvPr/>
          </p:nvCxnSpPr>
          <p:spPr>
            <a:xfrm rot="360000" flipV="1">
              <a:off x="3287014" y="2805239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"/>
            <p:cNvCxnSpPr/>
            <p:nvPr/>
          </p:nvCxnSpPr>
          <p:spPr>
            <a:xfrm rot="360000" flipV="1">
              <a:off x="3287013" y="3233867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"/>
            <p:cNvCxnSpPr/>
            <p:nvPr/>
          </p:nvCxnSpPr>
          <p:spPr>
            <a:xfrm rot="360000" flipV="1">
              <a:off x="3287013" y="3591057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 rot="360000" flipV="1">
              <a:off x="3287014" y="3876808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/>
            <p:nvPr/>
          </p:nvCxnSpPr>
          <p:spPr>
            <a:xfrm rot="360000" flipV="1">
              <a:off x="3287013" y="4162561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"/>
            <p:cNvCxnSpPr/>
            <p:nvPr/>
          </p:nvCxnSpPr>
          <p:spPr>
            <a:xfrm rot="360000" flipV="1">
              <a:off x="3287013" y="4519751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133 Conector recto"/>
            <p:cNvCxnSpPr/>
            <p:nvPr/>
          </p:nvCxnSpPr>
          <p:spPr>
            <a:xfrm rot="360000" flipV="1">
              <a:off x="3287013" y="4876941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135 Conector recto"/>
            <p:cNvCxnSpPr/>
            <p:nvPr/>
          </p:nvCxnSpPr>
          <p:spPr>
            <a:xfrm rot="360000" flipV="1">
              <a:off x="3287013" y="5234131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37 Conector recto"/>
            <p:cNvCxnSpPr/>
            <p:nvPr/>
          </p:nvCxnSpPr>
          <p:spPr>
            <a:xfrm rot="360000" flipV="1">
              <a:off x="3287013" y="5591320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39 Conector recto"/>
            <p:cNvCxnSpPr/>
            <p:nvPr/>
          </p:nvCxnSpPr>
          <p:spPr>
            <a:xfrm rot="360000" flipV="1">
              <a:off x="3287014" y="5877073"/>
              <a:ext cx="368910" cy="3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46 Conector recto"/>
            <p:cNvCxnSpPr/>
            <p:nvPr/>
          </p:nvCxnSpPr>
          <p:spPr>
            <a:xfrm rot="16320000" flipH="1">
              <a:off x="7114139" y="2292082"/>
              <a:ext cx="952232" cy="3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150 Conector recto"/>
            <p:cNvCxnSpPr/>
            <p:nvPr/>
          </p:nvCxnSpPr>
          <p:spPr>
            <a:xfrm rot="16380000" flipH="1">
              <a:off x="7179487" y="3857628"/>
              <a:ext cx="92869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52 Conector recto"/>
            <p:cNvCxnSpPr/>
            <p:nvPr/>
          </p:nvCxnSpPr>
          <p:spPr>
            <a:xfrm rot="11100000" flipV="1">
              <a:off x="6211801" y="3105646"/>
              <a:ext cx="432000" cy="3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154 Conector recto"/>
            <p:cNvCxnSpPr/>
            <p:nvPr/>
          </p:nvCxnSpPr>
          <p:spPr>
            <a:xfrm rot="5400000">
              <a:off x="4821239" y="4036223"/>
              <a:ext cx="278687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156 Conector recto"/>
            <p:cNvCxnSpPr/>
            <p:nvPr/>
          </p:nvCxnSpPr>
          <p:spPr>
            <a:xfrm>
              <a:off x="6215074" y="478632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161 Conector recto"/>
            <p:cNvCxnSpPr/>
            <p:nvPr/>
          </p:nvCxnSpPr>
          <p:spPr>
            <a:xfrm rot="10800000">
              <a:off x="5857884" y="2643182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Conector recto"/>
            <p:cNvCxnSpPr>
              <a:endCxn id="42" idx="3"/>
            </p:cNvCxnSpPr>
            <p:nvPr/>
          </p:nvCxnSpPr>
          <p:spPr>
            <a:xfrm rot="10800000" flipV="1">
              <a:off x="5857884" y="5429263"/>
              <a:ext cx="357190" cy="3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>
              <a:endCxn id="43" idx="3"/>
            </p:cNvCxnSpPr>
            <p:nvPr/>
          </p:nvCxnSpPr>
          <p:spPr>
            <a:xfrm rot="10800000">
              <a:off x="5857884" y="4131406"/>
              <a:ext cx="357190" cy="11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231</Words>
  <Application>Microsoft Office PowerPoint</Application>
  <PresentationFormat>Presentación en pantalla (4:3)</PresentationFormat>
  <Paragraphs>90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Juanpa</dc:creator>
  <cp:lastModifiedBy>Juanpa</cp:lastModifiedBy>
  <cp:revision>64</cp:revision>
  <dcterms:created xsi:type="dcterms:W3CDTF">2018-06-23T03:12:22Z</dcterms:created>
  <dcterms:modified xsi:type="dcterms:W3CDTF">2018-10-24T18:22:18Z</dcterms:modified>
</cp:coreProperties>
</file>