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6633e9cc2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6633e9cc2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6633e9cc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6633e9c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633e9cc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6633e9cc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6633e9cc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6633e9cc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6633e9cc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6633e9cc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6633e9cc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6633e9cc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6633e9cc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6633e9cc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6633e9cc2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6633e9cc2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6633e9cc2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6633e9cc2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6633e9cc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6633e9cc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6633e9cc2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6633e9cc2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6633e9cc2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6633e9cc2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6633e9c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6633e9c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6633e9c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6633e9c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6633e9cc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6633e9c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417599"/>
            <a:ext cx="9144003" cy="60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PÁGINA </a:t>
            </a:r>
            <a:r>
              <a:rPr lang="pt-BR"/>
              <a:t>DENÚNCIA</a:t>
            </a:r>
            <a:r>
              <a:rPr lang="pt-BR"/>
              <a:t> DE MOTORISTAS (APP)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25" y="1017725"/>
            <a:ext cx="742035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PÁGINA DENUNCIA DE MOTORISTA DE ÔNIBUS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288" y="1068775"/>
            <a:ext cx="684543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PÁGINA DE PESQUISA 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284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978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PÁGINA DE DETALHES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38" y="1017725"/>
            <a:ext cx="8231774" cy="402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978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PÁGINA DO USUÁRIO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75" y="1093750"/>
            <a:ext cx="826565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978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PÁGINA DO USUÁRIO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47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0" y="2904125"/>
            <a:ext cx="91440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WOMAN ANGEL</a:t>
            </a:r>
            <a:endParaRPr sz="4500"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750" y="260275"/>
            <a:ext cx="4346501" cy="27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/>
        </p:nvSpPr>
        <p:spPr>
          <a:xfrm>
            <a:off x="0" y="4046325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0077"/>
                </a:solidFill>
              </a:rPr>
              <a:t>Alice Valle - Arthur Nogueira</a:t>
            </a:r>
            <a:endParaRPr sz="3000">
              <a:solidFill>
                <a:srgbClr val="FF00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0077"/>
                </a:solidFill>
              </a:rPr>
              <a:t>Gabriel Quaresma - Juan Ramos</a:t>
            </a:r>
            <a:endParaRPr sz="3000">
              <a:solidFill>
                <a:srgbClr val="FF007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13900" y="-13900"/>
            <a:ext cx="9157800" cy="515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391" y="0"/>
            <a:ext cx="51252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07205"/>
            <a:ext cx="9143997" cy="610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50994"/>
            <a:ext cx="9144003" cy="6094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0" y="2904125"/>
            <a:ext cx="91440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WOMAN ANGEL</a:t>
            </a:r>
            <a:endParaRPr sz="45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750" y="260275"/>
            <a:ext cx="4346501" cy="27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0" y="4046325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0077"/>
                </a:solidFill>
              </a:rPr>
              <a:t>Alice Valle - Arthur Nogueira</a:t>
            </a:r>
            <a:endParaRPr sz="3000">
              <a:solidFill>
                <a:srgbClr val="FF00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0077"/>
                </a:solidFill>
              </a:rPr>
              <a:t>Gabriel Quaresma - Juan Ramos</a:t>
            </a:r>
            <a:endParaRPr sz="3000">
              <a:solidFill>
                <a:srgbClr val="FF007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PÁGINA INICIAL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75" y="1279175"/>
            <a:ext cx="8670426" cy="22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PÁGINA DESTAQUE (ENDEREÇO)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82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PÁGINA DESTAQUE (MOTORISTAS)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2260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PÁGINA CADASTRO DE ENDEREÇO 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438" y="1017725"/>
            <a:ext cx="485512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