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B9C0F-D4ED-8536-524F-A6BF0720137D}" v="566" dt="2023-04-15T00:22:36.405"/>
    <p1510:client id="{4C456DD1-BD9A-6DE8-309E-78002996DC0E}" v="51" dt="2023-04-16T13:48:01.717"/>
    <p1510:client id="{DB958E64-241F-B205-9892-7FD5B42FA352}" v="18" dt="2023-04-15T23:54:17.856"/>
    <p1510:client id="{ED6E4FDD-A82F-9729-4BAC-ECD4DC1B5A67}" v="84" dt="2023-04-14T22:55:07.029"/>
    <p1510:client id="{FAEB3ACF-5ABE-CC46-3A03-94666CCF4EAD}" v="95" dt="2023-04-15T23:38:05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3F210-566D-4661-BCBE-61F198B693B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61B15D-8B73-45B1-8CD0-61010EFA3CAC}">
      <dgm:prSet/>
      <dgm:spPr/>
      <dgm:t>
        <a:bodyPr/>
        <a:lstStyle/>
        <a:p>
          <a:r>
            <a:rPr lang="pt-BR" dirty="0"/>
            <a:t>. Medo</a:t>
          </a:r>
          <a:endParaRPr lang="en-US" dirty="0"/>
        </a:p>
      </dgm:t>
    </dgm:pt>
    <dgm:pt modelId="{3C4232BE-F74B-44C5-8175-5D838C42484C}" type="parTrans" cxnId="{263C7517-F9AF-471C-8E95-7E6E2715F5BA}">
      <dgm:prSet/>
      <dgm:spPr/>
      <dgm:t>
        <a:bodyPr/>
        <a:lstStyle/>
        <a:p>
          <a:endParaRPr lang="en-US"/>
        </a:p>
      </dgm:t>
    </dgm:pt>
    <dgm:pt modelId="{9376F4B4-A464-4501-A21F-5021C1D16DF0}" type="sibTrans" cxnId="{263C7517-F9AF-471C-8E95-7E6E2715F5BA}">
      <dgm:prSet/>
      <dgm:spPr/>
      <dgm:t>
        <a:bodyPr/>
        <a:lstStyle/>
        <a:p>
          <a:endParaRPr lang="en-US"/>
        </a:p>
      </dgm:t>
    </dgm:pt>
    <dgm:pt modelId="{F8CF1FFE-0607-4C72-A6BB-1F5AB1271610}">
      <dgm:prSet/>
      <dgm:spPr/>
      <dgm:t>
        <a:bodyPr/>
        <a:lstStyle/>
        <a:p>
          <a:r>
            <a:rPr lang="pt-BR" dirty="0"/>
            <a:t>. </a:t>
          </a:r>
          <a:r>
            <a:rPr lang="pt-BR" dirty="0">
              <a:latin typeface="Century Gothic" panose="020B0502020202020204"/>
            </a:rPr>
            <a:t>Perseguição</a:t>
          </a:r>
          <a:endParaRPr lang="en-US" dirty="0"/>
        </a:p>
      </dgm:t>
    </dgm:pt>
    <dgm:pt modelId="{C82558DE-747B-4F98-8E46-7E3739A49E1E}" type="parTrans" cxnId="{3344AC2B-6DDB-4A26-B4AA-08B594BBA149}">
      <dgm:prSet/>
      <dgm:spPr/>
      <dgm:t>
        <a:bodyPr/>
        <a:lstStyle/>
        <a:p>
          <a:endParaRPr lang="en-US"/>
        </a:p>
      </dgm:t>
    </dgm:pt>
    <dgm:pt modelId="{3935BB9F-D507-4148-BBEF-BCEB0225E5D8}" type="sibTrans" cxnId="{3344AC2B-6DDB-4A26-B4AA-08B594BBA149}">
      <dgm:prSet/>
      <dgm:spPr/>
      <dgm:t>
        <a:bodyPr/>
        <a:lstStyle/>
        <a:p>
          <a:endParaRPr lang="en-US"/>
        </a:p>
      </dgm:t>
    </dgm:pt>
    <dgm:pt modelId="{1658B988-21D6-4D9F-9E4D-A28DF7FC6E68}">
      <dgm:prSet/>
      <dgm:spPr/>
      <dgm:t>
        <a:bodyPr/>
        <a:lstStyle/>
        <a:p>
          <a:r>
            <a:rPr lang="pt-BR" dirty="0"/>
            <a:t>. Desconforto</a:t>
          </a:r>
          <a:endParaRPr lang="en-US" dirty="0"/>
        </a:p>
      </dgm:t>
    </dgm:pt>
    <dgm:pt modelId="{C054A960-A048-46BB-9768-DF02635855E9}" type="parTrans" cxnId="{FEB6860E-6F0F-4E5A-B13A-F19399A72A9C}">
      <dgm:prSet/>
      <dgm:spPr/>
      <dgm:t>
        <a:bodyPr/>
        <a:lstStyle/>
        <a:p>
          <a:endParaRPr lang="en-US"/>
        </a:p>
      </dgm:t>
    </dgm:pt>
    <dgm:pt modelId="{CCFF634C-A96A-464E-B464-3E7EFF7A69C3}" type="sibTrans" cxnId="{FEB6860E-6F0F-4E5A-B13A-F19399A72A9C}">
      <dgm:prSet/>
      <dgm:spPr/>
      <dgm:t>
        <a:bodyPr/>
        <a:lstStyle/>
        <a:p>
          <a:endParaRPr lang="en-US"/>
        </a:p>
      </dgm:t>
    </dgm:pt>
    <dgm:pt modelId="{3FADC5C7-BC2B-4850-AA0D-CD732A025362}">
      <dgm:prSet/>
      <dgm:spPr/>
      <dgm:t>
        <a:bodyPr/>
        <a:lstStyle/>
        <a:p>
          <a:r>
            <a:rPr lang="pt-BR" dirty="0"/>
            <a:t>. Raiva</a:t>
          </a:r>
          <a:endParaRPr lang="en-US" dirty="0"/>
        </a:p>
      </dgm:t>
    </dgm:pt>
    <dgm:pt modelId="{FD83B491-6648-4502-839F-B187B6D74363}" type="parTrans" cxnId="{D809EB28-5AED-4894-A57A-A2CB3E5BDC57}">
      <dgm:prSet/>
      <dgm:spPr/>
      <dgm:t>
        <a:bodyPr/>
        <a:lstStyle/>
        <a:p>
          <a:endParaRPr lang="en-US"/>
        </a:p>
      </dgm:t>
    </dgm:pt>
    <dgm:pt modelId="{4686C524-B0D7-4E77-A2A1-789C29BA82AD}" type="sibTrans" cxnId="{D809EB28-5AED-4894-A57A-A2CB3E5BDC57}">
      <dgm:prSet/>
      <dgm:spPr/>
      <dgm:t>
        <a:bodyPr/>
        <a:lstStyle/>
        <a:p>
          <a:endParaRPr lang="en-US"/>
        </a:p>
      </dgm:t>
    </dgm:pt>
    <dgm:pt modelId="{84545610-3DBC-425C-B618-6256C482D2FC}">
      <dgm:prSet/>
      <dgm:spPr/>
      <dgm:t>
        <a:bodyPr/>
        <a:lstStyle/>
        <a:p>
          <a:r>
            <a:rPr lang="pt-BR" dirty="0"/>
            <a:t>. Culpa</a:t>
          </a:r>
          <a:endParaRPr lang="en-US" dirty="0"/>
        </a:p>
      </dgm:t>
    </dgm:pt>
    <dgm:pt modelId="{FF999869-9C9C-4DD1-985C-755FD6B1139E}" type="parTrans" cxnId="{5AEC568C-DD3B-47CD-9239-C898E491CC42}">
      <dgm:prSet/>
      <dgm:spPr/>
      <dgm:t>
        <a:bodyPr/>
        <a:lstStyle/>
        <a:p>
          <a:endParaRPr lang="en-US"/>
        </a:p>
      </dgm:t>
    </dgm:pt>
    <dgm:pt modelId="{216F377B-583E-479E-88F0-5FE726FDA60A}" type="sibTrans" cxnId="{5AEC568C-DD3B-47CD-9239-C898E491CC42}">
      <dgm:prSet/>
      <dgm:spPr/>
      <dgm:t>
        <a:bodyPr/>
        <a:lstStyle/>
        <a:p>
          <a:endParaRPr lang="en-US"/>
        </a:p>
      </dgm:t>
    </dgm:pt>
    <dgm:pt modelId="{61BDEA8E-7E85-40F5-8D24-EF9B1A3E7137}">
      <dgm:prSet/>
      <dgm:spPr/>
      <dgm:t>
        <a:bodyPr/>
        <a:lstStyle/>
        <a:p>
          <a:r>
            <a:rPr lang="pt-BR" dirty="0"/>
            <a:t>. Constrangimento</a:t>
          </a:r>
          <a:endParaRPr lang="en-US" dirty="0"/>
        </a:p>
      </dgm:t>
    </dgm:pt>
    <dgm:pt modelId="{8E51A15C-5B90-4BCA-A630-DDD7C6559891}" type="parTrans" cxnId="{01F85073-1F1E-4410-A4E6-9B0254798C58}">
      <dgm:prSet/>
      <dgm:spPr/>
      <dgm:t>
        <a:bodyPr/>
        <a:lstStyle/>
        <a:p>
          <a:endParaRPr lang="en-US"/>
        </a:p>
      </dgm:t>
    </dgm:pt>
    <dgm:pt modelId="{1306B9FB-2E82-4D2C-A7F1-5482D9862AF1}" type="sibTrans" cxnId="{01F85073-1F1E-4410-A4E6-9B0254798C58}">
      <dgm:prSet/>
      <dgm:spPr/>
      <dgm:t>
        <a:bodyPr/>
        <a:lstStyle/>
        <a:p>
          <a:endParaRPr lang="en-US"/>
        </a:p>
      </dgm:t>
    </dgm:pt>
    <dgm:pt modelId="{E74772C6-C3C0-495B-B938-D96DFD5D08FF}" type="pres">
      <dgm:prSet presAssocID="{E1B3F210-566D-4661-BCBE-61F198B693B9}" presName="linear" presStyleCnt="0">
        <dgm:presLayoutVars>
          <dgm:animLvl val="lvl"/>
          <dgm:resizeHandles val="exact"/>
        </dgm:presLayoutVars>
      </dgm:prSet>
      <dgm:spPr/>
    </dgm:pt>
    <dgm:pt modelId="{06F1D3DF-7C6A-4DD4-BD07-3DC212A20888}" type="pres">
      <dgm:prSet presAssocID="{5761B15D-8B73-45B1-8CD0-61010EFA3CA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B9A8D76-C76C-4C6B-AB68-875F2ECA07A5}" type="pres">
      <dgm:prSet presAssocID="{9376F4B4-A464-4501-A21F-5021C1D16DF0}" presName="spacer" presStyleCnt="0"/>
      <dgm:spPr/>
    </dgm:pt>
    <dgm:pt modelId="{11841F01-B163-42B6-8A7F-53DA969C4A05}" type="pres">
      <dgm:prSet presAssocID="{F8CF1FFE-0607-4C72-A6BB-1F5AB127161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0255576-14B0-4838-AD52-F4F8E9B1DFAB}" type="pres">
      <dgm:prSet presAssocID="{3935BB9F-D507-4148-BBEF-BCEB0225E5D8}" presName="spacer" presStyleCnt="0"/>
      <dgm:spPr/>
    </dgm:pt>
    <dgm:pt modelId="{E6D0471E-D69A-45B1-A6A9-84F5D45FC0DD}" type="pres">
      <dgm:prSet presAssocID="{1658B988-21D6-4D9F-9E4D-A28DF7FC6E6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0477CF3-4D9D-49AA-B68D-3B7ADCE67A5B}" type="pres">
      <dgm:prSet presAssocID="{CCFF634C-A96A-464E-B464-3E7EFF7A69C3}" presName="spacer" presStyleCnt="0"/>
      <dgm:spPr/>
    </dgm:pt>
    <dgm:pt modelId="{1BA59244-13C0-4783-A603-D32DF19D23A7}" type="pres">
      <dgm:prSet presAssocID="{3FADC5C7-BC2B-4850-AA0D-CD732A02536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265597F-0FB5-45AF-B6E5-61FD406C5D6E}" type="pres">
      <dgm:prSet presAssocID="{4686C524-B0D7-4E77-A2A1-789C29BA82AD}" presName="spacer" presStyleCnt="0"/>
      <dgm:spPr/>
    </dgm:pt>
    <dgm:pt modelId="{C089B4DF-F140-404E-BCA6-45163D2C3D70}" type="pres">
      <dgm:prSet presAssocID="{84545610-3DBC-425C-B618-6256C482D2F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23DF1DC-6452-4E9E-BD57-56CDE619076E}" type="pres">
      <dgm:prSet presAssocID="{216F377B-583E-479E-88F0-5FE726FDA60A}" presName="spacer" presStyleCnt="0"/>
      <dgm:spPr/>
    </dgm:pt>
    <dgm:pt modelId="{A08798BD-A5BC-48BA-8C7C-286FABA05F1B}" type="pres">
      <dgm:prSet presAssocID="{61BDEA8E-7E85-40F5-8D24-EF9B1A3E71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EB6860E-6F0F-4E5A-B13A-F19399A72A9C}" srcId="{E1B3F210-566D-4661-BCBE-61F198B693B9}" destId="{1658B988-21D6-4D9F-9E4D-A28DF7FC6E68}" srcOrd="2" destOrd="0" parTransId="{C054A960-A048-46BB-9768-DF02635855E9}" sibTransId="{CCFF634C-A96A-464E-B464-3E7EFF7A69C3}"/>
    <dgm:cxn modelId="{263C7517-F9AF-471C-8E95-7E6E2715F5BA}" srcId="{E1B3F210-566D-4661-BCBE-61F198B693B9}" destId="{5761B15D-8B73-45B1-8CD0-61010EFA3CAC}" srcOrd="0" destOrd="0" parTransId="{3C4232BE-F74B-44C5-8175-5D838C42484C}" sibTransId="{9376F4B4-A464-4501-A21F-5021C1D16DF0}"/>
    <dgm:cxn modelId="{D809EB28-5AED-4894-A57A-A2CB3E5BDC57}" srcId="{E1B3F210-566D-4661-BCBE-61F198B693B9}" destId="{3FADC5C7-BC2B-4850-AA0D-CD732A025362}" srcOrd="3" destOrd="0" parTransId="{FD83B491-6648-4502-839F-B187B6D74363}" sibTransId="{4686C524-B0D7-4E77-A2A1-789C29BA82AD}"/>
    <dgm:cxn modelId="{3344AC2B-6DDB-4A26-B4AA-08B594BBA149}" srcId="{E1B3F210-566D-4661-BCBE-61F198B693B9}" destId="{F8CF1FFE-0607-4C72-A6BB-1F5AB1271610}" srcOrd="1" destOrd="0" parTransId="{C82558DE-747B-4F98-8E46-7E3739A49E1E}" sibTransId="{3935BB9F-D507-4148-BBEF-BCEB0225E5D8}"/>
    <dgm:cxn modelId="{D57E3137-A7A2-423D-B38C-8DE2FE617014}" type="presOf" srcId="{F8CF1FFE-0607-4C72-A6BB-1F5AB1271610}" destId="{11841F01-B163-42B6-8A7F-53DA969C4A05}" srcOrd="0" destOrd="0" presId="urn:microsoft.com/office/officeart/2005/8/layout/vList2"/>
    <dgm:cxn modelId="{938D4F3D-88A2-4D49-A138-9180F871527F}" type="presOf" srcId="{3FADC5C7-BC2B-4850-AA0D-CD732A025362}" destId="{1BA59244-13C0-4783-A603-D32DF19D23A7}" srcOrd="0" destOrd="0" presId="urn:microsoft.com/office/officeart/2005/8/layout/vList2"/>
    <dgm:cxn modelId="{02AAD663-32E2-4E03-914F-69EF203A6CA2}" type="presOf" srcId="{1658B988-21D6-4D9F-9E4D-A28DF7FC6E68}" destId="{E6D0471E-D69A-45B1-A6A9-84F5D45FC0DD}" srcOrd="0" destOrd="0" presId="urn:microsoft.com/office/officeart/2005/8/layout/vList2"/>
    <dgm:cxn modelId="{01F85073-1F1E-4410-A4E6-9B0254798C58}" srcId="{E1B3F210-566D-4661-BCBE-61F198B693B9}" destId="{61BDEA8E-7E85-40F5-8D24-EF9B1A3E7137}" srcOrd="5" destOrd="0" parTransId="{8E51A15C-5B90-4BCA-A630-DDD7C6559891}" sibTransId="{1306B9FB-2E82-4D2C-A7F1-5482D9862AF1}"/>
    <dgm:cxn modelId="{5AEC568C-DD3B-47CD-9239-C898E491CC42}" srcId="{E1B3F210-566D-4661-BCBE-61F198B693B9}" destId="{84545610-3DBC-425C-B618-6256C482D2FC}" srcOrd="4" destOrd="0" parTransId="{FF999869-9C9C-4DD1-985C-755FD6B1139E}" sibTransId="{216F377B-583E-479E-88F0-5FE726FDA60A}"/>
    <dgm:cxn modelId="{8BCF268E-2317-4B8B-AA1D-5A641B282E72}" type="presOf" srcId="{5761B15D-8B73-45B1-8CD0-61010EFA3CAC}" destId="{06F1D3DF-7C6A-4DD4-BD07-3DC212A20888}" srcOrd="0" destOrd="0" presId="urn:microsoft.com/office/officeart/2005/8/layout/vList2"/>
    <dgm:cxn modelId="{50FDFC9F-545E-4D09-BFBC-DFA2A2DC6F79}" type="presOf" srcId="{84545610-3DBC-425C-B618-6256C482D2FC}" destId="{C089B4DF-F140-404E-BCA6-45163D2C3D70}" srcOrd="0" destOrd="0" presId="urn:microsoft.com/office/officeart/2005/8/layout/vList2"/>
    <dgm:cxn modelId="{2E423FCC-F958-4450-8274-DADB4BD0FB5F}" type="presOf" srcId="{E1B3F210-566D-4661-BCBE-61F198B693B9}" destId="{E74772C6-C3C0-495B-B938-D96DFD5D08FF}" srcOrd="0" destOrd="0" presId="urn:microsoft.com/office/officeart/2005/8/layout/vList2"/>
    <dgm:cxn modelId="{9FA3DBFB-915E-4580-A1F2-860537A9F506}" type="presOf" srcId="{61BDEA8E-7E85-40F5-8D24-EF9B1A3E7137}" destId="{A08798BD-A5BC-48BA-8C7C-286FABA05F1B}" srcOrd="0" destOrd="0" presId="urn:microsoft.com/office/officeart/2005/8/layout/vList2"/>
    <dgm:cxn modelId="{E5847BFE-BBC8-45B5-9846-1B02B6D5771D}" type="presParOf" srcId="{E74772C6-C3C0-495B-B938-D96DFD5D08FF}" destId="{06F1D3DF-7C6A-4DD4-BD07-3DC212A20888}" srcOrd="0" destOrd="0" presId="urn:microsoft.com/office/officeart/2005/8/layout/vList2"/>
    <dgm:cxn modelId="{A01E111B-9652-4FBF-A98C-D4E0904BD5DA}" type="presParOf" srcId="{E74772C6-C3C0-495B-B938-D96DFD5D08FF}" destId="{CB9A8D76-C76C-4C6B-AB68-875F2ECA07A5}" srcOrd="1" destOrd="0" presId="urn:microsoft.com/office/officeart/2005/8/layout/vList2"/>
    <dgm:cxn modelId="{A1C90D52-9AE2-48DF-A600-F3A6D75D174A}" type="presParOf" srcId="{E74772C6-C3C0-495B-B938-D96DFD5D08FF}" destId="{11841F01-B163-42B6-8A7F-53DA969C4A05}" srcOrd="2" destOrd="0" presId="urn:microsoft.com/office/officeart/2005/8/layout/vList2"/>
    <dgm:cxn modelId="{953E2A40-A463-4EC0-BC1F-F78030219495}" type="presParOf" srcId="{E74772C6-C3C0-495B-B938-D96DFD5D08FF}" destId="{40255576-14B0-4838-AD52-F4F8E9B1DFAB}" srcOrd="3" destOrd="0" presId="urn:microsoft.com/office/officeart/2005/8/layout/vList2"/>
    <dgm:cxn modelId="{DFD1ADA5-18C2-4C81-8F27-AA32A881F1E2}" type="presParOf" srcId="{E74772C6-C3C0-495B-B938-D96DFD5D08FF}" destId="{E6D0471E-D69A-45B1-A6A9-84F5D45FC0DD}" srcOrd="4" destOrd="0" presId="urn:microsoft.com/office/officeart/2005/8/layout/vList2"/>
    <dgm:cxn modelId="{498275F0-3084-49D7-8DDD-A5B80BC51A4B}" type="presParOf" srcId="{E74772C6-C3C0-495B-B938-D96DFD5D08FF}" destId="{D0477CF3-4D9D-49AA-B68D-3B7ADCE67A5B}" srcOrd="5" destOrd="0" presId="urn:microsoft.com/office/officeart/2005/8/layout/vList2"/>
    <dgm:cxn modelId="{F5F3C669-353D-4FB6-8ED9-DA0CB4325502}" type="presParOf" srcId="{E74772C6-C3C0-495B-B938-D96DFD5D08FF}" destId="{1BA59244-13C0-4783-A603-D32DF19D23A7}" srcOrd="6" destOrd="0" presId="urn:microsoft.com/office/officeart/2005/8/layout/vList2"/>
    <dgm:cxn modelId="{6A341B31-B95F-43D5-BFA9-794B6113C679}" type="presParOf" srcId="{E74772C6-C3C0-495B-B938-D96DFD5D08FF}" destId="{F265597F-0FB5-45AF-B6E5-61FD406C5D6E}" srcOrd="7" destOrd="0" presId="urn:microsoft.com/office/officeart/2005/8/layout/vList2"/>
    <dgm:cxn modelId="{EE725698-42AF-410F-AAD1-47E6030A2B1C}" type="presParOf" srcId="{E74772C6-C3C0-495B-B938-D96DFD5D08FF}" destId="{C089B4DF-F140-404E-BCA6-45163D2C3D70}" srcOrd="8" destOrd="0" presId="urn:microsoft.com/office/officeart/2005/8/layout/vList2"/>
    <dgm:cxn modelId="{723D2FA2-581D-4440-891C-6E039A63D0D3}" type="presParOf" srcId="{E74772C6-C3C0-495B-B938-D96DFD5D08FF}" destId="{323DF1DC-6452-4E9E-BD57-56CDE619076E}" srcOrd="9" destOrd="0" presId="urn:microsoft.com/office/officeart/2005/8/layout/vList2"/>
    <dgm:cxn modelId="{A6A35AF4-588B-41A2-89D2-58E81414D5A5}" type="presParOf" srcId="{E74772C6-C3C0-495B-B938-D96DFD5D08FF}" destId="{A08798BD-A5BC-48BA-8C7C-286FABA05F1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1D3DF-7C6A-4DD4-BD07-3DC212A20888}">
      <dsp:nvSpPr>
        <dsp:cNvPr id="0" name=""/>
        <dsp:cNvSpPr/>
      </dsp:nvSpPr>
      <dsp:spPr>
        <a:xfrm>
          <a:off x="0" y="76844"/>
          <a:ext cx="5728344" cy="71954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. Medo</a:t>
          </a:r>
          <a:endParaRPr lang="en-US" sz="3000" kern="1200" dirty="0"/>
        </a:p>
      </dsp:txBody>
      <dsp:txXfrm>
        <a:off x="35125" y="111969"/>
        <a:ext cx="5658094" cy="649299"/>
      </dsp:txXfrm>
    </dsp:sp>
    <dsp:sp modelId="{11841F01-B163-42B6-8A7F-53DA969C4A05}">
      <dsp:nvSpPr>
        <dsp:cNvPr id="0" name=""/>
        <dsp:cNvSpPr/>
      </dsp:nvSpPr>
      <dsp:spPr>
        <a:xfrm>
          <a:off x="0" y="882794"/>
          <a:ext cx="5728344" cy="71954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391933"/>
                <a:satOff val="2745"/>
                <a:lumOff val="0"/>
                <a:alphaOff val="0"/>
                <a:tint val="98000"/>
                <a:lumMod val="102000"/>
              </a:schemeClr>
              <a:schemeClr val="accent2">
                <a:hueOff val="391933"/>
                <a:satOff val="2745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. </a:t>
          </a:r>
          <a:r>
            <a:rPr lang="pt-BR" sz="3000" kern="1200" dirty="0">
              <a:latin typeface="Century Gothic" panose="020B0502020202020204"/>
            </a:rPr>
            <a:t>Perseguição</a:t>
          </a:r>
          <a:endParaRPr lang="en-US" sz="3000" kern="1200" dirty="0"/>
        </a:p>
      </dsp:txBody>
      <dsp:txXfrm>
        <a:off x="35125" y="917919"/>
        <a:ext cx="5658094" cy="649299"/>
      </dsp:txXfrm>
    </dsp:sp>
    <dsp:sp modelId="{E6D0471E-D69A-45B1-A6A9-84F5D45FC0DD}">
      <dsp:nvSpPr>
        <dsp:cNvPr id="0" name=""/>
        <dsp:cNvSpPr/>
      </dsp:nvSpPr>
      <dsp:spPr>
        <a:xfrm>
          <a:off x="0" y="1688744"/>
          <a:ext cx="5728344" cy="71954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783865"/>
                <a:satOff val="5490"/>
                <a:lumOff val="0"/>
                <a:alphaOff val="0"/>
                <a:tint val="98000"/>
                <a:lumMod val="102000"/>
              </a:schemeClr>
              <a:schemeClr val="accent2">
                <a:hueOff val="783865"/>
                <a:satOff val="549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. Desconforto</a:t>
          </a:r>
          <a:endParaRPr lang="en-US" sz="3000" kern="1200" dirty="0"/>
        </a:p>
      </dsp:txBody>
      <dsp:txXfrm>
        <a:off x="35125" y="1723869"/>
        <a:ext cx="5658094" cy="649299"/>
      </dsp:txXfrm>
    </dsp:sp>
    <dsp:sp modelId="{1BA59244-13C0-4783-A603-D32DF19D23A7}">
      <dsp:nvSpPr>
        <dsp:cNvPr id="0" name=""/>
        <dsp:cNvSpPr/>
      </dsp:nvSpPr>
      <dsp:spPr>
        <a:xfrm>
          <a:off x="0" y="2494694"/>
          <a:ext cx="5728344" cy="71954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175798"/>
                <a:satOff val="8236"/>
                <a:lumOff val="0"/>
                <a:alphaOff val="0"/>
                <a:tint val="98000"/>
                <a:lumMod val="102000"/>
              </a:schemeClr>
              <a:schemeClr val="accent2">
                <a:hueOff val="1175798"/>
                <a:satOff val="8236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. Raiva</a:t>
          </a:r>
          <a:endParaRPr lang="en-US" sz="3000" kern="1200" dirty="0"/>
        </a:p>
      </dsp:txBody>
      <dsp:txXfrm>
        <a:off x="35125" y="2529819"/>
        <a:ext cx="5658094" cy="649299"/>
      </dsp:txXfrm>
    </dsp:sp>
    <dsp:sp modelId="{C089B4DF-F140-404E-BCA6-45163D2C3D70}">
      <dsp:nvSpPr>
        <dsp:cNvPr id="0" name=""/>
        <dsp:cNvSpPr/>
      </dsp:nvSpPr>
      <dsp:spPr>
        <a:xfrm>
          <a:off x="0" y="3300644"/>
          <a:ext cx="5728344" cy="71954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567730"/>
                <a:satOff val="10981"/>
                <a:lumOff val="0"/>
                <a:alphaOff val="0"/>
                <a:tint val="98000"/>
                <a:lumMod val="102000"/>
              </a:schemeClr>
              <a:schemeClr val="accent2">
                <a:hueOff val="1567730"/>
                <a:satOff val="10981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. Culpa</a:t>
          </a:r>
          <a:endParaRPr lang="en-US" sz="3000" kern="1200" dirty="0"/>
        </a:p>
      </dsp:txBody>
      <dsp:txXfrm>
        <a:off x="35125" y="3335769"/>
        <a:ext cx="5658094" cy="649299"/>
      </dsp:txXfrm>
    </dsp:sp>
    <dsp:sp modelId="{A08798BD-A5BC-48BA-8C7C-286FABA05F1B}">
      <dsp:nvSpPr>
        <dsp:cNvPr id="0" name=""/>
        <dsp:cNvSpPr/>
      </dsp:nvSpPr>
      <dsp:spPr>
        <a:xfrm>
          <a:off x="0" y="4106595"/>
          <a:ext cx="5728344" cy="71954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959662"/>
                <a:satOff val="13726"/>
                <a:lumOff val="0"/>
                <a:alphaOff val="0"/>
                <a:tint val="98000"/>
                <a:lumMod val="102000"/>
              </a:schemeClr>
              <a:schemeClr val="accent2">
                <a:hueOff val="1959662"/>
                <a:satOff val="13726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. Constrangimento</a:t>
          </a:r>
          <a:endParaRPr lang="en-US" sz="3000" kern="1200" dirty="0"/>
        </a:p>
      </dsp:txBody>
      <dsp:txXfrm>
        <a:off x="35125" y="4141720"/>
        <a:ext cx="5658094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0B03E64-01AA-464A-B1F6-15E09A41D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638F65-D8D1-42C8-AA53-CFC407E513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91D2-08D3-40E3-9606-E56F686FFB48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3684-7AA2-4407-9E97-AB9F3225C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90634F-99B5-40B5-936A-52EF9B980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0B9E-B86E-4E7C-B8AD-512BEEE26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1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6E520-9ED7-4160-856D-9D30CBFD4EFC}" type="datetimeFigureOut">
              <a:rPr lang="pt-BR" noProof="0" smtClean="0"/>
              <a:t>16/04/2023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5138D-4720-47CC-8521-5B6CDECC4A9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4548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7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78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7588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355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263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3511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621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495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5173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860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366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7955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746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815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889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3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ransition spd="slow">
    <p:cover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 rtlCol="0">
            <a:normAutofit/>
          </a:bodyPr>
          <a:lstStyle/>
          <a:p>
            <a:r>
              <a:rPr lang="pt-BR"/>
              <a:t>Insegurança feminina no transporte público.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961535" cy="1477100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Arthur Nogueira Santos Machado Silva</a:t>
            </a:r>
          </a:p>
          <a:p>
            <a:pPr>
              <a:lnSpc>
                <a:spcPct val="90000"/>
              </a:lnSpc>
            </a:pPr>
            <a:r>
              <a:rPr lang="pt-BR"/>
              <a:t>Alice Pereira Valle Guimarães</a:t>
            </a:r>
          </a:p>
          <a:p>
            <a:pPr>
              <a:lnSpc>
                <a:spcPct val="90000"/>
              </a:lnSpc>
            </a:pPr>
            <a:r>
              <a:rPr lang="pt-BR"/>
              <a:t>Juan Pablo Ramos de Oliveira</a:t>
            </a:r>
          </a:p>
          <a:p>
            <a:pPr>
              <a:lnSpc>
                <a:spcPct val="90000"/>
              </a:lnSpc>
            </a:pPr>
            <a:r>
              <a:rPr lang="pt-BR"/>
              <a:t>Gabriel Felipe Quaresma de Oliveira</a:t>
            </a:r>
          </a:p>
        </p:txBody>
      </p:sp>
      <p:pic>
        <p:nvPicPr>
          <p:cNvPr id="5" name="Picture 4" descr="Interior de ônibus vazio">
            <a:extLst>
              <a:ext uri="{FF2B5EF4-FFF2-40B4-BE49-F238E27FC236}">
                <a16:creationId xmlns:a16="http://schemas.microsoft.com/office/drawing/2014/main" id="{A87DBB14-5C78-AE06-5530-9BC21C484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9" r="19879" b="4"/>
          <a:stretch/>
        </p:blipFill>
        <p:spPr>
          <a:xfrm>
            <a:off x="6101182" y="-4782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BFDA6284-4E06-4F93-9624-A49FE810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F9FCFA-470E-E7CE-727F-661365D7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Introdução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F5EB8E9-F028-793A-5E4A-4A3609723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75" r="18866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5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917C49-87BC-C215-0375-41A5821A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42" y="968418"/>
            <a:ext cx="4376518" cy="78455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6000"/>
              <a:t>Dores</a:t>
            </a:r>
            <a:br>
              <a:rPr lang="pt-BR" sz="6000"/>
            </a:br>
            <a:r>
              <a:rPr lang="pt-BR" sz="6000"/>
              <a:t>de </a:t>
            </a:r>
            <a:br>
              <a:rPr lang="pt-BR" sz="6000"/>
            </a:br>
            <a:r>
              <a:rPr lang="pt-BR" sz="6000"/>
              <a:t>quem sofre </a:t>
            </a:r>
            <a:br>
              <a:rPr lang="pt-BR" sz="6000"/>
            </a:br>
            <a:r>
              <a:rPr lang="pt-BR" sz="6000"/>
              <a:t>assédio</a:t>
            </a:r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413DFCED-9D56-9305-AE64-019461D28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933080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2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DA215-A7B2-919A-C9ED-5132F410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59641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err="1">
                <a:solidFill>
                  <a:schemeClr val="tx1"/>
                </a:solidFill>
              </a:rPr>
              <a:t>Wireframe</a:t>
            </a:r>
            <a:r>
              <a:rPr lang="pt-BR">
                <a:solidFill>
                  <a:schemeClr val="tx1"/>
                </a:solidFill>
              </a:rPr>
              <a:t> do web app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2FE9144-1750-21A1-5B76-EFD270281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0" y="1121914"/>
            <a:ext cx="1673890" cy="3866549"/>
          </a:xfrm>
          <a:effectLst/>
        </p:spPr>
      </p:pic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E3AEBAA1-826B-10C8-E607-41043C0E8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75" y="1119581"/>
            <a:ext cx="1728006" cy="3856009"/>
          </a:xfrm>
          <a:prstGeom prst="rect">
            <a:avLst/>
          </a:prstGeom>
        </p:spPr>
      </p:pic>
      <p:pic>
        <p:nvPicPr>
          <p:cNvPr id="6" name="Imagem 6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D6794768-0906-EC8D-F5CE-CC39C4EB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270" y="1146478"/>
            <a:ext cx="1962365" cy="3841632"/>
          </a:xfrm>
          <a:prstGeom prst="rect">
            <a:avLst/>
          </a:prstGeom>
        </p:spPr>
      </p:pic>
      <p:pic>
        <p:nvPicPr>
          <p:cNvPr id="7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06506129-23BB-6C74-68C9-8F1177769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258" y="1130662"/>
            <a:ext cx="1943665" cy="3856009"/>
          </a:xfrm>
          <a:prstGeom prst="rect">
            <a:avLst/>
          </a:prstGeom>
        </p:spPr>
      </p:pic>
      <p:pic>
        <p:nvPicPr>
          <p:cNvPr id="9" name="Imagem 10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092E26D-1BAE-6285-E880-24660D591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714" y="1149659"/>
            <a:ext cx="2034265" cy="3841631"/>
          </a:xfrm>
          <a:prstGeom prst="rect">
            <a:avLst/>
          </a:prstGeom>
        </p:spPr>
      </p:pic>
      <p:pic>
        <p:nvPicPr>
          <p:cNvPr id="11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F8503DC-3DB9-B1F4-B833-91DC22477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7877" y="1127184"/>
            <a:ext cx="2041451" cy="38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7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Quotable</vt:lpstr>
      <vt:lpstr>Insegurança feminina no transporte público.</vt:lpstr>
      <vt:lpstr>Introdução</vt:lpstr>
      <vt:lpstr>Dores de  quem sofre  assédio</vt:lpstr>
      <vt:lpstr>Wireframe do web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34</cp:revision>
  <dcterms:created xsi:type="dcterms:W3CDTF">2023-04-14T21:35:50Z</dcterms:created>
  <dcterms:modified xsi:type="dcterms:W3CDTF">2023-04-16T14:24:03Z</dcterms:modified>
</cp:coreProperties>
</file>