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5CF28-4110-4A7F-96E5-A21C80F773B9}" v="134" dt="2022-09-20T22:06:31.692"/>
    <p1510:client id="{AE0F25EA-0C92-4CD3-A320-54749681A8D8}" v="537" dt="2022-09-20T21:10:22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5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4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8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Composite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 Light"/>
              </a:rPr>
              <a:t>Patrones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4686B-A723-FEDF-48B5-A854C894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96" y="568211"/>
            <a:ext cx="6027640" cy="1704758"/>
          </a:xfrm>
        </p:spPr>
        <p:txBody>
          <a:bodyPr>
            <a:normAutofit/>
          </a:bodyPr>
          <a:lstStyle/>
          <a:p>
            <a:pPr algn="r"/>
            <a:r>
              <a:rPr lang="es-ES" sz="5400" b="1" dirty="0">
                <a:solidFill>
                  <a:schemeClr val="accent2"/>
                </a:solidFill>
                <a:cs typeface="Calibri Light"/>
              </a:rPr>
              <a:t>De que se trata Composite</a:t>
            </a:r>
            <a:endParaRPr lang="es-ES" sz="5400" b="1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82415-6C72-BBC6-7704-6A91A947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21" y="1769962"/>
            <a:ext cx="6697715" cy="4358652"/>
          </a:xfrm>
        </p:spPr>
        <p:txBody>
          <a:bodyPr vert="horz" lIns="0" tIns="45720" rIns="0" bIns="45720" rtlCol="0" anchor="t">
            <a:noAutofit/>
          </a:bodyPr>
          <a:lstStyle/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pPr algn="r"/>
            <a:r>
              <a:rPr lang="es-ES" sz="3400" dirty="0">
                <a:cs typeface="Calibri"/>
              </a:rPr>
              <a:t>Patrón estructural. También conocido como "Compuesto", nos permita crear objetos complejos a partir de otros más simples (estructura de árbol </a:t>
            </a:r>
            <a:r>
              <a:rPr lang="es-ES" sz="3400" dirty="0">
                <a:ea typeface="+mn-lt"/>
                <a:cs typeface="+mn-lt"/>
              </a:rPr>
              <a:t>jerárquica</a:t>
            </a:r>
            <a:r>
              <a:rPr lang="es-ES" sz="3400" dirty="0">
                <a:cs typeface="Calibri"/>
              </a:rPr>
              <a:t>) y así trabajarlos como si fueran uno, gracias a la recursividad.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77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CDA82-6E53-4526-AB3C-01FC3E33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Cuando usar Composite  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E46FE-F9F7-0AF6-3C10-88B4816C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endParaRPr lang="es-ES" sz="2800" dirty="0">
              <a:ea typeface="+mn-lt"/>
              <a:cs typeface="+mn-lt"/>
            </a:endParaRPr>
          </a:p>
          <a:p>
            <a:r>
              <a:rPr lang="es-ES" sz="3200" dirty="0">
                <a:ea typeface="+mn-lt"/>
                <a:cs typeface="+mn-lt"/>
              </a:rPr>
              <a:t>Utilízalo cuando:</a:t>
            </a:r>
            <a:endParaRPr lang="es-ES" sz="3200" dirty="0">
              <a:cs typeface="Calibri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    Tengas que implementar una estructura de objetos con forma de árbol, categorías: Un contenedor puede estar compuesto por hojas y por otros contenedores.</a:t>
            </a:r>
            <a:endParaRPr lang="es-ES" sz="2800" dirty="0">
              <a:cs typeface="Calibri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    Quieras que el código cliente trate elementos simples y complejos de la misma forma: todos los elementos definidos comparten una interfaz común. </a:t>
            </a:r>
          </a:p>
          <a:p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75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4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DB42F766-7421-4A67-860C-0F43BC1B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2" y="96713"/>
            <a:ext cx="7264059" cy="6681139"/>
          </a:xfrm>
          <a:prstGeom prst="rect">
            <a:avLst/>
          </a:prstGeom>
        </p:spPr>
      </p:pic>
      <p:sp>
        <p:nvSpPr>
          <p:cNvPr id="64" name="Rectangle 53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6FDD02-6DEC-AF0F-9A37-4E433DC4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cs typeface="Calibri Light"/>
              </a:rPr>
              <a:t>UML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0107ED-5138-1B4B-F9D5-1A4A753E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572563"/>
            <a:ext cx="3736550" cy="2645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spc="200" dirty="0">
                <a:solidFill>
                  <a:srgbClr val="FFFFFF"/>
                </a:solidFill>
                <a:latin typeface="+mj-lt"/>
              </a:rPr>
              <a:t>COMPOSITE</a:t>
            </a:r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95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D7E46-45EB-B656-67CF-8B88C90F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Como implementarlo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CCB32-6363-16A9-500B-8A1DEA42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058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 sz="2800" dirty="0">
                <a:ea typeface="+mn-lt"/>
                <a:cs typeface="+mn-lt"/>
              </a:rPr>
              <a:t>1 - Asegúrate de que el modelo central de tu aplicación pueda representarse como una estructura de árbol. Intenta dividirlo en elementos simples y contenedores.</a:t>
            </a:r>
            <a:endParaRPr lang="es-ES" sz="2800" dirty="0">
              <a:cs typeface="Calibri"/>
            </a:endParaRPr>
          </a:p>
          <a:p>
            <a:pPr marL="0" indent="0">
              <a:buNone/>
            </a:pPr>
            <a:r>
              <a:rPr lang="es-ES" sz="2800" dirty="0">
                <a:ea typeface="+mn-lt"/>
                <a:cs typeface="+mn-lt"/>
              </a:rPr>
              <a:t>2 - Declara la interfaz componente con una lista de métodos que tengan sentido para componentes simples y complejos.</a:t>
            </a:r>
            <a:endParaRPr lang="es-ES" sz="2800" dirty="0">
              <a:cs typeface="Calibri"/>
            </a:endParaRPr>
          </a:p>
          <a:p>
            <a:pPr marL="0" indent="0">
              <a:buNone/>
            </a:pPr>
            <a:r>
              <a:rPr lang="es-ES" sz="2800" dirty="0">
                <a:ea typeface="+mn-lt"/>
                <a:cs typeface="+mn-lt"/>
              </a:rPr>
              <a:t>3 - Crea una clase hoja para representar elementos simples. Un programa puede tener varias clases hoja diferentes.</a:t>
            </a:r>
            <a:endParaRPr lang="es-ES" sz="2800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36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3AD44-637C-F64A-DE69-3A908CDF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Como implementarlo | Parte 2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5FC35-22D1-92B1-21D4-5E5B6A77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170" y="2444824"/>
            <a:ext cx="10058400" cy="412320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 sz="2800" dirty="0">
                <a:ea typeface="+mn-lt"/>
                <a:cs typeface="+mn-lt"/>
              </a:rPr>
              <a:t>4 - Crea una clase contenedora para representar elementos complejos. Incluye un campo matriz en esta clase para almacenar referencias a subelementos. La matriz debe poder almacenar hojas y contenedores. Un contenedor debe delegar la mayor parte del trabajo a los subelementos.</a:t>
            </a:r>
            <a:endParaRPr lang="es-ES" dirty="0">
              <a:cs typeface="Calibri" panose="020F0502020204030204"/>
            </a:endParaRPr>
          </a:p>
          <a:p>
            <a:pPr marL="0" indent="0">
              <a:buNone/>
            </a:pPr>
            <a:r>
              <a:rPr lang="es-ES" sz="2800" dirty="0">
                <a:ea typeface="+mn-lt"/>
                <a:cs typeface="+mn-lt"/>
              </a:rPr>
              <a:t>5 - Por último, define los métodos para añadir y eliminar elementos hijos dentro del contenedor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14520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Retrospect</vt:lpstr>
      <vt:lpstr>Composite</vt:lpstr>
      <vt:lpstr>De que se trata Composite</vt:lpstr>
      <vt:lpstr>Cuando usar Composite  ?</vt:lpstr>
      <vt:lpstr>UML</vt:lpstr>
      <vt:lpstr>Como implementarlo</vt:lpstr>
      <vt:lpstr>Como implementarlo | Parte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208</cp:revision>
  <dcterms:created xsi:type="dcterms:W3CDTF">2022-09-20T20:24:33Z</dcterms:created>
  <dcterms:modified xsi:type="dcterms:W3CDTF">2022-09-20T22:07:36Z</dcterms:modified>
</cp:coreProperties>
</file>