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F25EA-0C92-4CD3-A320-54749681A8D8}" v="537" dt="2022-09-20T21:10:22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nuel Pasquali" userId="df1c45e19dc63b42" providerId="Windows Live" clId="Web-{AE0F25EA-0C92-4CD3-A320-54749681A8D8}"/>
    <pc:docChg chg="addSld modSld addMainMaster delMainMaster">
      <pc:chgData name="Juan Manuel Pasquali" userId="df1c45e19dc63b42" providerId="Windows Live" clId="Web-{AE0F25EA-0C92-4CD3-A320-54749681A8D8}" dt="2022-09-20T21:10:22.282" v="537"/>
      <pc:docMkLst>
        <pc:docMk/>
      </pc:docMkLst>
      <pc:sldChg chg="addSp delSp modSp mod setBg modClrScheme addAnim delAnim chgLayout">
        <pc:chgData name="Juan Manuel Pasquali" userId="df1c45e19dc63b42" providerId="Windows Live" clId="Web-{AE0F25EA-0C92-4CD3-A320-54749681A8D8}" dt="2022-09-20T21:10:22.282" v="537"/>
        <pc:sldMkLst>
          <pc:docMk/>
          <pc:sldMk cId="2406273178" sldId="256"/>
        </pc:sldMkLst>
        <pc:spChg chg="mod ord">
          <ac:chgData name="Juan Manuel Pasquali" userId="df1c45e19dc63b42" providerId="Windows Live" clId="Web-{AE0F25EA-0C92-4CD3-A320-54749681A8D8}" dt="2022-09-20T21:10:22.282" v="537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Juan Manuel Pasquali" userId="df1c45e19dc63b42" providerId="Windows Live" clId="Web-{AE0F25EA-0C92-4CD3-A320-54749681A8D8}" dt="2022-09-20T21:10:22.282" v="53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Juan Manuel Pasquali" userId="df1c45e19dc63b42" providerId="Windows Live" clId="Web-{AE0F25EA-0C92-4CD3-A320-54749681A8D8}" dt="2022-09-20T21:10:22.282" v="537"/>
          <ac:spMkLst>
            <pc:docMk/>
            <pc:sldMk cId="2406273178" sldId="256"/>
            <ac:spMk id="8" creationId="{8C6E698C-8155-4B8B-BDC9-B7299772B509}"/>
          </ac:spMkLst>
        </pc:spChg>
        <pc:spChg chg="add del">
          <ac:chgData name="Juan Manuel Pasquali" userId="df1c45e19dc63b42" providerId="Windows Live" clId="Web-{AE0F25EA-0C92-4CD3-A320-54749681A8D8}" dt="2022-09-20T21:10:22.282" v="537"/>
          <ac:spMkLst>
            <pc:docMk/>
            <pc:sldMk cId="2406273178" sldId="256"/>
            <ac:spMk id="10" creationId="{0EEF5601-A8BC-411D-AA64-3E79320BA122}"/>
          </ac:spMkLst>
        </pc:spChg>
        <pc:spChg chg="add del">
          <ac:chgData name="Juan Manuel Pasquali" userId="df1c45e19dc63b42" providerId="Windows Live" clId="Web-{AE0F25EA-0C92-4CD3-A320-54749681A8D8}" dt="2022-09-20T21:10:22.282" v="537"/>
          <ac:spMkLst>
            <pc:docMk/>
            <pc:sldMk cId="2406273178" sldId="256"/>
            <ac:spMk id="12" creationId="{33209156-242F-4B26-8D07-CEB2B68A9F9A}"/>
          </ac:spMkLst>
        </pc:spChg>
      </pc:sldChg>
      <pc:sldChg chg="addSp delSp modSp new mod setBg modClrScheme chgLayout">
        <pc:chgData name="Juan Manuel Pasquali" userId="df1c45e19dc63b42" providerId="Windows Live" clId="Web-{AE0F25EA-0C92-4CD3-A320-54749681A8D8}" dt="2022-09-20T20:59:30.902" v="485" actId="14100"/>
        <pc:sldMkLst>
          <pc:docMk/>
          <pc:sldMk cId="1597740692" sldId="257"/>
        </pc:sldMkLst>
        <pc:spChg chg="mod ord">
          <ac:chgData name="Juan Manuel Pasquali" userId="df1c45e19dc63b42" providerId="Windows Live" clId="Web-{AE0F25EA-0C92-4CD3-A320-54749681A8D8}" dt="2022-09-20T20:59:30.902" v="485" actId="14100"/>
          <ac:spMkLst>
            <pc:docMk/>
            <pc:sldMk cId="1597740692" sldId="257"/>
            <ac:spMk id="2" creationId="{8F34686B-A723-FEDF-48B5-A854C8940E39}"/>
          </ac:spMkLst>
        </pc:spChg>
        <pc:spChg chg="mod ord">
          <ac:chgData name="Juan Manuel Pasquali" userId="df1c45e19dc63b42" providerId="Windows Live" clId="Web-{AE0F25EA-0C92-4CD3-A320-54749681A8D8}" dt="2022-09-20T20:59:12.417" v="484" actId="20577"/>
          <ac:spMkLst>
            <pc:docMk/>
            <pc:sldMk cId="1597740692" sldId="257"/>
            <ac:spMk id="3" creationId="{87282415-6C72-BBC6-7704-6A91A947C6C5}"/>
          </ac:spMkLst>
        </pc:spChg>
        <pc:spChg chg="add del mod ord">
          <ac:chgData name="Juan Manuel Pasquali" userId="df1c45e19dc63b42" providerId="Windows Live" clId="Web-{AE0F25EA-0C92-4CD3-A320-54749681A8D8}" dt="2022-09-20T20:37:58.518" v="231"/>
          <ac:spMkLst>
            <pc:docMk/>
            <pc:sldMk cId="1597740692" sldId="257"/>
            <ac:spMk id="4" creationId="{D6BF4559-686A-2E77-944B-576CBAC1FBB5}"/>
          </ac:spMkLst>
        </pc:spChg>
        <pc:spChg chg="add del">
          <ac:chgData name="Juan Manuel Pasquali" userId="df1c45e19dc63b42" providerId="Windows Live" clId="Web-{AE0F25EA-0C92-4CD3-A320-54749681A8D8}" dt="2022-09-20T20:38:16.707" v="242"/>
          <ac:spMkLst>
            <pc:docMk/>
            <pc:sldMk cId="1597740692" sldId="257"/>
            <ac:spMk id="8" creationId="{3741B58E-3B65-4A01-A276-975AB2CF8A08}"/>
          </ac:spMkLst>
        </pc:spChg>
        <pc:spChg chg="add del">
          <ac:chgData name="Juan Manuel Pasquali" userId="df1c45e19dc63b42" providerId="Windows Live" clId="Web-{AE0F25EA-0C92-4CD3-A320-54749681A8D8}" dt="2022-09-20T20:38:16.707" v="242"/>
          <ac:spMkLst>
            <pc:docMk/>
            <pc:sldMk cId="1597740692" sldId="257"/>
            <ac:spMk id="10" creationId="{7AAC67C3-831B-4AB1-A259-DFB839CAFAFC}"/>
          </ac:spMkLst>
        </pc:spChg>
        <pc:spChg chg="add del">
          <ac:chgData name="Juan Manuel Pasquali" userId="df1c45e19dc63b42" providerId="Windows Live" clId="Web-{AE0F25EA-0C92-4CD3-A320-54749681A8D8}" dt="2022-09-20T20:38:16.707" v="242"/>
          <ac:spMkLst>
            <pc:docMk/>
            <pc:sldMk cId="1597740692" sldId="257"/>
            <ac:spMk id="12" creationId="{054B3F04-9EAC-45C0-B3CE-0387EEA10A0C}"/>
          </ac:spMkLst>
        </pc:spChg>
        <pc:spChg chg="add">
          <ac:chgData name="Juan Manuel Pasquali" userId="df1c45e19dc63b42" providerId="Windows Live" clId="Web-{AE0F25EA-0C92-4CD3-A320-54749681A8D8}" dt="2022-09-20T20:38:16.707" v="243"/>
          <ac:spMkLst>
            <pc:docMk/>
            <pc:sldMk cId="1597740692" sldId="257"/>
            <ac:spMk id="14" creationId="{CECF0FC6-D57B-48B6-9036-F4FFD91A4B34}"/>
          </ac:spMkLst>
        </pc:spChg>
        <pc:spChg chg="add">
          <ac:chgData name="Juan Manuel Pasquali" userId="df1c45e19dc63b42" providerId="Windows Live" clId="Web-{AE0F25EA-0C92-4CD3-A320-54749681A8D8}" dt="2022-09-20T20:38:16.707" v="243"/>
          <ac:spMkLst>
            <pc:docMk/>
            <pc:sldMk cId="1597740692" sldId="257"/>
            <ac:spMk id="15" creationId="{717A211C-5863-4303-AC3D-AEBFDF6D6A4C}"/>
          </ac:spMkLst>
        </pc:spChg>
        <pc:spChg chg="add">
          <ac:chgData name="Juan Manuel Pasquali" userId="df1c45e19dc63b42" providerId="Windows Live" clId="Web-{AE0F25EA-0C92-4CD3-A320-54749681A8D8}" dt="2022-09-20T20:38:16.707" v="243"/>
          <ac:spMkLst>
            <pc:docMk/>
            <pc:sldMk cId="1597740692" sldId="257"/>
            <ac:spMk id="16" creationId="{087519CD-2FFF-42E3-BB0C-FEAA828BA5DB}"/>
          </ac:spMkLst>
        </pc:spChg>
      </pc:sldChg>
      <pc:sldChg chg="modSp new">
        <pc:chgData name="Juan Manuel Pasquali" userId="df1c45e19dc63b42" providerId="Windows Live" clId="Web-{AE0F25EA-0C92-4CD3-A320-54749681A8D8}" dt="2022-09-20T20:48:18.178" v="395" actId="20577"/>
        <pc:sldMkLst>
          <pc:docMk/>
          <pc:sldMk cId="2915754836" sldId="258"/>
        </pc:sldMkLst>
        <pc:spChg chg="mod">
          <ac:chgData name="Juan Manuel Pasquali" userId="df1c45e19dc63b42" providerId="Windows Live" clId="Web-{AE0F25EA-0C92-4CD3-A320-54749681A8D8}" dt="2022-09-20T20:41:15.400" v="276" actId="20577"/>
          <ac:spMkLst>
            <pc:docMk/>
            <pc:sldMk cId="2915754836" sldId="258"/>
            <ac:spMk id="2" creationId="{F67CDA82-6E53-4526-AB3C-01FC3E334E37}"/>
          </ac:spMkLst>
        </pc:spChg>
        <pc:spChg chg="mod">
          <ac:chgData name="Juan Manuel Pasquali" userId="df1c45e19dc63b42" providerId="Windows Live" clId="Web-{AE0F25EA-0C92-4CD3-A320-54749681A8D8}" dt="2022-09-20T20:48:18.178" v="395" actId="20577"/>
          <ac:spMkLst>
            <pc:docMk/>
            <pc:sldMk cId="2915754836" sldId="258"/>
            <ac:spMk id="3" creationId="{41DE46FE-F9F7-0AF6-3C10-88B4816C66AB}"/>
          </ac:spMkLst>
        </pc:spChg>
      </pc:sldChg>
      <pc:sldChg chg="addSp delSp modSp new mod setBg setClrOvrMap">
        <pc:chgData name="Juan Manuel Pasquali" userId="df1c45e19dc63b42" providerId="Windows Live" clId="Web-{AE0F25EA-0C92-4CD3-A320-54749681A8D8}" dt="2022-09-20T21:05:19.413" v="531" actId="14100"/>
        <pc:sldMkLst>
          <pc:docMk/>
          <pc:sldMk cId="474950615" sldId="259"/>
        </pc:sldMkLst>
        <pc:spChg chg="mod ord">
          <ac:chgData name="Juan Manuel Pasquali" userId="df1c45e19dc63b42" providerId="Windows Live" clId="Web-{AE0F25EA-0C92-4CD3-A320-54749681A8D8}" dt="2022-09-20T21:02:43.471" v="529" actId="20577"/>
          <ac:spMkLst>
            <pc:docMk/>
            <pc:sldMk cId="474950615" sldId="259"/>
            <ac:spMk id="2" creationId="{236FDD02-6DEC-AF0F-9A37-4E433DC43E7B}"/>
          </ac:spMkLst>
        </pc:spChg>
        <pc:spChg chg="del mod">
          <ac:chgData name="Juan Manuel Pasquali" userId="df1c45e19dc63b42" providerId="Windows Live" clId="Web-{AE0F25EA-0C92-4CD3-A320-54749681A8D8}" dt="2022-09-20T20:51:10.168" v="404"/>
          <ac:spMkLst>
            <pc:docMk/>
            <pc:sldMk cId="474950615" sldId="259"/>
            <ac:spMk id="3" creationId="{0BD850D4-115C-0881-AD89-808CAFCE5995}"/>
          </ac:spMkLst>
        </pc:spChg>
        <pc:spChg chg="add del">
          <ac:chgData name="Juan Manuel Pasquali" userId="df1c45e19dc63b42" providerId="Windows Live" clId="Web-{AE0F25EA-0C92-4CD3-A320-54749681A8D8}" dt="2022-09-20T21:00:09.279" v="490"/>
          <ac:spMkLst>
            <pc:docMk/>
            <pc:sldMk cId="474950615" sldId="259"/>
            <ac:spMk id="8" creationId="{C8DD82D3-D002-45B0-B16A-82B3DA4EFDDB}"/>
          </ac:spMkLst>
        </pc:spChg>
        <pc:spChg chg="add del">
          <ac:chgData name="Juan Manuel Pasquali" userId="df1c45e19dc63b42" providerId="Windows Live" clId="Web-{AE0F25EA-0C92-4CD3-A320-54749681A8D8}" dt="2022-09-20T21:00:09.279" v="490"/>
          <ac:spMkLst>
            <pc:docMk/>
            <pc:sldMk cId="474950615" sldId="259"/>
            <ac:spMk id="12" creationId="{4C15B19B-E7BB-4060-B12F-3CDA8EF16A52}"/>
          </ac:spMkLst>
        </pc:spChg>
        <pc:spChg chg="add mod">
          <ac:chgData name="Juan Manuel Pasquali" userId="df1c45e19dc63b42" providerId="Windows Live" clId="Web-{AE0F25EA-0C92-4CD3-A320-54749681A8D8}" dt="2022-09-20T21:05:07.928" v="530" actId="14100"/>
          <ac:spMkLst>
            <pc:docMk/>
            <pc:sldMk cId="474950615" sldId="259"/>
            <ac:spMk id="16" creationId="{650107ED-5138-1B4B-F9D5-1A4A753EA914}"/>
          </ac:spMkLst>
        </pc:spChg>
        <pc:spChg chg="add del">
          <ac:chgData name="Juan Manuel Pasquali" userId="df1c45e19dc63b42" providerId="Windows Live" clId="Web-{AE0F25EA-0C92-4CD3-A320-54749681A8D8}" dt="2022-09-20T21:00:04.950" v="487"/>
          <ac:spMkLst>
            <pc:docMk/>
            <pc:sldMk cId="474950615" sldId="259"/>
            <ac:spMk id="17" creationId="{4E4490D0-3672-446A-AC12-B4830333BDDD}"/>
          </ac:spMkLst>
        </pc:spChg>
        <pc:spChg chg="add del">
          <ac:chgData name="Juan Manuel Pasquali" userId="df1c45e19dc63b42" providerId="Windows Live" clId="Web-{AE0F25EA-0C92-4CD3-A320-54749681A8D8}" dt="2022-09-20T21:00:04.950" v="487"/>
          <ac:spMkLst>
            <pc:docMk/>
            <pc:sldMk cId="474950615" sldId="259"/>
            <ac:spMk id="19" creationId="{39CB82C2-DF65-4EC1-8280-F201D50F570B}"/>
          </ac:spMkLst>
        </pc:spChg>
        <pc:spChg chg="add del">
          <ac:chgData name="Juan Manuel Pasquali" userId="df1c45e19dc63b42" providerId="Windows Live" clId="Web-{AE0F25EA-0C92-4CD3-A320-54749681A8D8}" dt="2022-09-20T21:00:04.950" v="487"/>
          <ac:spMkLst>
            <pc:docMk/>
            <pc:sldMk cId="474950615" sldId="259"/>
            <ac:spMk id="23" creationId="{FA4CD5CB-D209-4D70-8CA4-629731C59219}"/>
          </ac:spMkLst>
        </pc:spChg>
        <pc:spChg chg="add del">
          <ac:chgData name="Juan Manuel Pasquali" userId="df1c45e19dc63b42" providerId="Windows Live" clId="Web-{AE0F25EA-0C92-4CD3-A320-54749681A8D8}" dt="2022-09-20T21:00:04.950" v="487"/>
          <ac:spMkLst>
            <pc:docMk/>
            <pc:sldMk cId="474950615" sldId="259"/>
            <ac:spMk id="27" creationId="{B4C27B90-DF2B-4D00-BA07-18ED774CD2F1}"/>
          </ac:spMkLst>
        </pc:spChg>
        <pc:spChg chg="add del">
          <ac:chgData name="Juan Manuel Pasquali" userId="df1c45e19dc63b42" providerId="Windows Live" clId="Web-{AE0F25EA-0C92-4CD3-A320-54749681A8D8}" dt="2022-09-20T21:00:04.950" v="487"/>
          <ac:spMkLst>
            <pc:docMk/>
            <pc:sldMk cId="474950615" sldId="259"/>
            <ac:spMk id="29" creationId="{593ACC25-C262-417A-8AA9-0641C772BDB6}"/>
          </ac:spMkLst>
        </pc:spChg>
        <pc:spChg chg="add del">
          <ac:chgData name="Juan Manuel Pasquali" userId="df1c45e19dc63b42" providerId="Windows Live" clId="Web-{AE0F25EA-0C92-4CD3-A320-54749681A8D8}" dt="2022-09-20T21:00:09.279" v="489"/>
          <ac:spMkLst>
            <pc:docMk/>
            <pc:sldMk cId="474950615" sldId="259"/>
            <ac:spMk id="31" creationId="{4E4490D0-3672-446A-AC12-B4830333BDDD}"/>
          </ac:spMkLst>
        </pc:spChg>
        <pc:spChg chg="add del">
          <ac:chgData name="Juan Manuel Pasquali" userId="df1c45e19dc63b42" providerId="Windows Live" clId="Web-{AE0F25EA-0C92-4CD3-A320-54749681A8D8}" dt="2022-09-20T21:00:09.279" v="489"/>
          <ac:spMkLst>
            <pc:docMk/>
            <pc:sldMk cId="474950615" sldId="259"/>
            <ac:spMk id="32" creationId="{39CB82C2-DF65-4EC1-8280-F201D50F570B}"/>
          </ac:spMkLst>
        </pc:spChg>
        <pc:spChg chg="add del">
          <ac:chgData name="Juan Manuel Pasquali" userId="df1c45e19dc63b42" providerId="Windows Live" clId="Web-{AE0F25EA-0C92-4CD3-A320-54749681A8D8}" dt="2022-09-20T21:00:09.279" v="489"/>
          <ac:spMkLst>
            <pc:docMk/>
            <pc:sldMk cId="474950615" sldId="259"/>
            <ac:spMk id="34" creationId="{5A1B47C8-47A0-4A88-8830-6DEA3B5DE392}"/>
          </ac:spMkLst>
        </pc:spChg>
        <pc:spChg chg="add del">
          <ac:chgData name="Juan Manuel Pasquali" userId="df1c45e19dc63b42" providerId="Windows Live" clId="Web-{AE0F25EA-0C92-4CD3-A320-54749681A8D8}" dt="2022-09-20T21:00:09.279" v="489"/>
          <ac:spMkLst>
            <pc:docMk/>
            <pc:sldMk cId="474950615" sldId="259"/>
            <ac:spMk id="35" creationId="{984BBFDD-E720-4805-A9C8-129FBBF6DD70}"/>
          </ac:spMkLst>
        </pc:spChg>
        <pc:spChg chg="add del">
          <ac:chgData name="Juan Manuel Pasquali" userId="df1c45e19dc63b42" providerId="Windows Live" clId="Web-{AE0F25EA-0C92-4CD3-A320-54749681A8D8}" dt="2022-09-20T21:00:09.279" v="489"/>
          <ac:spMkLst>
            <pc:docMk/>
            <pc:sldMk cId="474950615" sldId="259"/>
            <ac:spMk id="36" creationId="{5AC4BE46-4A77-42FE-9D15-065CDB2F847C}"/>
          </ac:spMkLst>
        </pc:spChg>
        <pc:spChg chg="add del">
          <ac:chgData name="Juan Manuel Pasquali" userId="df1c45e19dc63b42" providerId="Windows Live" clId="Web-{AE0F25EA-0C92-4CD3-A320-54749681A8D8}" dt="2022-09-20T21:01:27" v="513"/>
          <ac:spMkLst>
            <pc:docMk/>
            <pc:sldMk cId="474950615" sldId="259"/>
            <ac:spMk id="38" creationId="{284B70D5-875B-433D-BDBD-1522A85D6C1D}"/>
          </ac:spMkLst>
        </pc:spChg>
        <pc:spChg chg="add del">
          <ac:chgData name="Juan Manuel Pasquali" userId="df1c45e19dc63b42" providerId="Windows Live" clId="Web-{AE0F25EA-0C92-4CD3-A320-54749681A8D8}" dt="2022-09-20T21:01:27" v="513"/>
          <ac:spMkLst>
            <pc:docMk/>
            <pc:sldMk cId="474950615" sldId="259"/>
            <ac:spMk id="40" creationId="{1E299956-A9E7-4FC1-A0B1-D590CA9730E8}"/>
          </ac:spMkLst>
        </pc:spChg>
        <pc:spChg chg="add del">
          <ac:chgData name="Juan Manuel Pasquali" userId="df1c45e19dc63b42" providerId="Windows Live" clId="Web-{AE0F25EA-0C92-4CD3-A320-54749681A8D8}" dt="2022-09-20T21:01:27" v="513"/>
          <ac:spMkLst>
            <pc:docMk/>
            <pc:sldMk cId="474950615" sldId="259"/>
            <ac:spMk id="41" creationId="{17FC539C-B783-4B03-9F9E-D13430F3F64F}"/>
          </ac:spMkLst>
        </pc:spChg>
        <pc:spChg chg="add del">
          <ac:chgData name="Juan Manuel Pasquali" userId="df1c45e19dc63b42" providerId="Windows Live" clId="Web-{AE0F25EA-0C92-4CD3-A320-54749681A8D8}" dt="2022-09-20T21:01:27" v="512"/>
          <ac:spMkLst>
            <pc:docMk/>
            <pc:sldMk cId="474950615" sldId="259"/>
            <ac:spMk id="46" creationId="{4E4490D0-3672-446A-AC12-B4830333BDDD}"/>
          </ac:spMkLst>
        </pc:spChg>
        <pc:spChg chg="add del">
          <ac:chgData name="Juan Manuel Pasquali" userId="df1c45e19dc63b42" providerId="Windows Live" clId="Web-{AE0F25EA-0C92-4CD3-A320-54749681A8D8}" dt="2022-09-20T21:01:27" v="512"/>
          <ac:spMkLst>
            <pc:docMk/>
            <pc:sldMk cId="474950615" sldId="259"/>
            <ac:spMk id="48" creationId="{39CB82C2-DF65-4EC1-8280-F201D50F570B}"/>
          </ac:spMkLst>
        </pc:spChg>
        <pc:spChg chg="add del">
          <ac:chgData name="Juan Manuel Pasquali" userId="df1c45e19dc63b42" providerId="Windows Live" clId="Web-{AE0F25EA-0C92-4CD3-A320-54749681A8D8}" dt="2022-09-20T21:01:27" v="512"/>
          <ac:spMkLst>
            <pc:docMk/>
            <pc:sldMk cId="474950615" sldId="259"/>
            <ac:spMk id="52" creationId="{FA4CD5CB-D209-4D70-8CA4-629731C59219}"/>
          </ac:spMkLst>
        </pc:spChg>
        <pc:spChg chg="add del">
          <ac:chgData name="Juan Manuel Pasquali" userId="df1c45e19dc63b42" providerId="Windows Live" clId="Web-{AE0F25EA-0C92-4CD3-A320-54749681A8D8}" dt="2022-09-20T21:01:27" v="512"/>
          <ac:spMkLst>
            <pc:docMk/>
            <pc:sldMk cId="474950615" sldId="259"/>
            <ac:spMk id="56" creationId="{B4C27B90-DF2B-4D00-BA07-18ED774CD2F1}"/>
          </ac:spMkLst>
        </pc:spChg>
        <pc:spChg chg="add del">
          <ac:chgData name="Juan Manuel Pasquali" userId="df1c45e19dc63b42" providerId="Windows Live" clId="Web-{AE0F25EA-0C92-4CD3-A320-54749681A8D8}" dt="2022-09-20T21:01:27" v="512"/>
          <ac:spMkLst>
            <pc:docMk/>
            <pc:sldMk cId="474950615" sldId="259"/>
            <ac:spMk id="58" creationId="{593ACC25-C262-417A-8AA9-0641C772BDB6}"/>
          </ac:spMkLst>
        </pc:spChg>
        <pc:spChg chg="add">
          <ac:chgData name="Juan Manuel Pasquali" userId="df1c45e19dc63b42" providerId="Windows Live" clId="Web-{AE0F25EA-0C92-4CD3-A320-54749681A8D8}" dt="2022-09-20T21:01:27" v="513"/>
          <ac:spMkLst>
            <pc:docMk/>
            <pc:sldMk cId="474950615" sldId="259"/>
            <ac:spMk id="60" creationId="{4E4490D0-3672-446A-AC12-B4830333BDDD}"/>
          </ac:spMkLst>
        </pc:spChg>
        <pc:spChg chg="add">
          <ac:chgData name="Juan Manuel Pasquali" userId="df1c45e19dc63b42" providerId="Windows Live" clId="Web-{AE0F25EA-0C92-4CD3-A320-54749681A8D8}" dt="2022-09-20T21:01:27" v="513"/>
          <ac:spMkLst>
            <pc:docMk/>
            <pc:sldMk cId="474950615" sldId="259"/>
            <ac:spMk id="61" creationId="{39CB82C2-DF65-4EC1-8280-F201D50F570B}"/>
          </ac:spMkLst>
        </pc:spChg>
        <pc:spChg chg="add">
          <ac:chgData name="Juan Manuel Pasquali" userId="df1c45e19dc63b42" providerId="Windows Live" clId="Web-{AE0F25EA-0C92-4CD3-A320-54749681A8D8}" dt="2022-09-20T21:01:27" v="513"/>
          <ac:spMkLst>
            <pc:docMk/>
            <pc:sldMk cId="474950615" sldId="259"/>
            <ac:spMk id="63" creationId="{5A1B47C8-47A0-4A88-8830-6DEA3B5DE392}"/>
          </ac:spMkLst>
        </pc:spChg>
        <pc:spChg chg="add">
          <ac:chgData name="Juan Manuel Pasquali" userId="df1c45e19dc63b42" providerId="Windows Live" clId="Web-{AE0F25EA-0C92-4CD3-A320-54749681A8D8}" dt="2022-09-20T21:01:27" v="513"/>
          <ac:spMkLst>
            <pc:docMk/>
            <pc:sldMk cId="474950615" sldId="259"/>
            <ac:spMk id="64" creationId="{984BBFDD-E720-4805-A9C8-129FBBF6DD70}"/>
          </ac:spMkLst>
        </pc:spChg>
        <pc:spChg chg="add">
          <ac:chgData name="Juan Manuel Pasquali" userId="df1c45e19dc63b42" providerId="Windows Live" clId="Web-{AE0F25EA-0C92-4CD3-A320-54749681A8D8}" dt="2022-09-20T21:01:27" v="513"/>
          <ac:spMkLst>
            <pc:docMk/>
            <pc:sldMk cId="474950615" sldId="259"/>
            <ac:spMk id="65" creationId="{5AC4BE46-4A77-42FE-9D15-065CDB2F847C}"/>
          </ac:spMkLst>
        </pc:spChg>
        <pc:picChg chg="add mod ord">
          <ac:chgData name="Juan Manuel Pasquali" userId="df1c45e19dc63b42" providerId="Windows Live" clId="Web-{AE0F25EA-0C92-4CD3-A320-54749681A8D8}" dt="2022-09-20T21:05:19.413" v="531" actId="14100"/>
          <ac:picMkLst>
            <pc:docMk/>
            <pc:sldMk cId="474950615" sldId="259"/>
            <ac:picMk id="4" creationId="{DB42F766-7421-4A67-860C-0F43BC1B9226}"/>
          </ac:picMkLst>
        </pc:picChg>
        <pc:cxnChg chg="add del">
          <ac:chgData name="Juan Manuel Pasquali" userId="df1c45e19dc63b42" providerId="Windows Live" clId="Web-{AE0F25EA-0C92-4CD3-A320-54749681A8D8}" dt="2022-09-20T21:00:09.279" v="490"/>
          <ac:cxnSpMkLst>
            <pc:docMk/>
            <pc:sldMk cId="474950615" sldId="259"/>
            <ac:cxnSpMk id="10" creationId="{9F09C252-16FE-4557-AD6D-BB5CA773496C}"/>
          </ac:cxnSpMkLst>
        </pc:cxnChg>
        <pc:cxnChg chg="add del">
          <ac:chgData name="Juan Manuel Pasquali" userId="df1c45e19dc63b42" providerId="Windows Live" clId="Web-{AE0F25EA-0C92-4CD3-A320-54749681A8D8}" dt="2022-09-20T21:00:04.950" v="487"/>
          <ac:cxnSpMkLst>
            <pc:docMk/>
            <pc:sldMk cId="474950615" sldId="259"/>
            <ac:cxnSpMk id="21" creationId="{7E1D4427-852B-4B37-8E76-0E9F1810BA2A}"/>
          </ac:cxnSpMkLst>
        </pc:cxnChg>
        <pc:cxnChg chg="add del">
          <ac:chgData name="Juan Manuel Pasquali" userId="df1c45e19dc63b42" providerId="Windows Live" clId="Web-{AE0F25EA-0C92-4CD3-A320-54749681A8D8}" dt="2022-09-20T21:00:04.950" v="487"/>
          <ac:cxnSpMkLst>
            <pc:docMk/>
            <pc:sldMk cId="474950615" sldId="259"/>
            <ac:cxnSpMk id="25" creationId="{5C6A2BAE-B461-4B55-8E1F-0722ABDD1393}"/>
          </ac:cxnSpMkLst>
        </pc:cxnChg>
        <pc:cxnChg chg="add del">
          <ac:chgData name="Juan Manuel Pasquali" userId="df1c45e19dc63b42" providerId="Windows Live" clId="Web-{AE0F25EA-0C92-4CD3-A320-54749681A8D8}" dt="2022-09-20T21:00:09.279" v="489"/>
          <ac:cxnSpMkLst>
            <pc:docMk/>
            <pc:sldMk cId="474950615" sldId="259"/>
            <ac:cxnSpMk id="33" creationId="{7E1D4427-852B-4B37-8E76-0E9F1810BA2A}"/>
          </ac:cxnSpMkLst>
        </pc:cxnChg>
        <pc:cxnChg chg="add del">
          <ac:chgData name="Juan Manuel Pasquali" userId="df1c45e19dc63b42" providerId="Windows Live" clId="Web-{AE0F25EA-0C92-4CD3-A320-54749681A8D8}" dt="2022-09-20T21:01:27" v="513"/>
          <ac:cxnSpMkLst>
            <pc:docMk/>
            <pc:sldMk cId="474950615" sldId="259"/>
            <ac:cxnSpMk id="39" creationId="{C947DF4A-614C-4B4C-8B80-E5B9D8E8CFED}"/>
          </ac:cxnSpMkLst>
        </pc:cxnChg>
        <pc:cxnChg chg="add del">
          <ac:chgData name="Juan Manuel Pasquali" userId="df1c45e19dc63b42" providerId="Windows Live" clId="Web-{AE0F25EA-0C92-4CD3-A320-54749681A8D8}" dt="2022-09-20T21:01:27" v="512"/>
          <ac:cxnSpMkLst>
            <pc:docMk/>
            <pc:sldMk cId="474950615" sldId="259"/>
            <ac:cxnSpMk id="50" creationId="{7E1D4427-852B-4B37-8E76-0E9F1810BA2A}"/>
          </ac:cxnSpMkLst>
        </pc:cxnChg>
        <pc:cxnChg chg="add del">
          <ac:chgData name="Juan Manuel Pasquali" userId="df1c45e19dc63b42" providerId="Windows Live" clId="Web-{AE0F25EA-0C92-4CD3-A320-54749681A8D8}" dt="2022-09-20T21:01:27" v="512"/>
          <ac:cxnSpMkLst>
            <pc:docMk/>
            <pc:sldMk cId="474950615" sldId="259"/>
            <ac:cxnSpMk id="54" creationId="{5C6A2BAE-B461-4B55-8E1F-0722ABDD1393}"/>
          </ac:cxnSpMkLst>
        </pc:cxnChg>
        <pc:cxnChg chg="add">
          <ac:chgData name="Juan Manuel Pasquali" userId="df1c45e19dc63b42" providerId="Windows Live" clId="Web-{AE0F25EA-0C92-4CD3-A320-54749681A8D8}" dt="2022-09-20T21:01:27" v="513"/>
          <ac:cxnSpMkLst>
            <pc:docMk/>
            <pc:sldMk cId="474950615" sldId="259"/>
            <ac:cxnSpMk id="62" creationId="{7E1D4427-852B-4B37-8E76-0E9F1810BA2A}"/>
          </ac:cxnSpMkLst>
        </pc:cxnChg>
      </pc:sldChg>
      <pc:sldMasterChg chg="del delSldLayout">
        <pc:chgData name="Juan Manuel Pasquali" userId="df1c45e19dc63b42" providerId="Windows Live" clId="Web-{AE0F25EA-0C92-4CD3-A320-54749681A8D8}" dt="2022-09-20T20:24:43.713" v="0"/>
        <pc:sldMasterMkLst>
          <pc:docMk/>
          <pc:sldMasterMk cId="2933118997" sldId="2147483648"/>
        </pc:sldMasterMkLst>
        <pc:sldLayoutChg chg="del">
          <pc:chgData name="Juan Manuel Pasquali" userId="df1c45e19dc63b42" providerId="Windows Live" clId="Web-{AE0F25EA-0C92-4CD3-A320-54749681A8D8}" dt="2022-09-20T20:24:43.713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Juan Manuel Pasquali" userId="df1c45e19dc63b42" providerId="Windows Live" clId="Web-{AE0F25EA-0C92-4CD3-A320-54749681A8D8}" dt="2022-09-20T20:24:43.713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Juan Manuel Pasquali" userId="df1c45e19dc63b42" providerId="Windows Live" clId="Web-{AE0F25EA-0C92-4CD3-A320-54749681A8D8}" dt="2022-09-20T20:24:43.713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Juan Manuel Pasquali" userId="df1c45e19dc63b42" providerId="Windows Live" clId="Web-{AE0F25EA-0C92-4CD3-A320-54749681A8D8}" dt="2022-09-20T20:24:43.713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Juan Manuel Pasquali" userId="df1c45e19dc63b42" providerId="Windows Live" clId="Web-{AE0F25EA-0C92-4CD3-A320-54749681A8D8}" dt="2022-09-20T20:24:43.713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Juan Manuel Pasquali" userId="df1c45e19dc63b42" providerId="Windows Live" clId="Web-{AE0F25EA-0C92-4CD3-A320-54749681A8D8}" dt="2022-09-20T20:24:43.713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Juan Manuel Pasquali" userId="df1c45e19dc63b42" providerId="Windows Live" clId="Web-{AE0F25EA-0C92-4CD3-A320-54749681A8D8}" dt="2022-09-20T20:24:43.713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Juan Manuel Pasquali" userId="df1c45e19dc63b42" providerId="Windows Live" clId="Web-{AE0F25EA-0C92-4CD3-A320-54749681A8D8}" dt="2022-09-20T20:24:43.713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Juan Manuel Pasquali" userId="df1c45e19dc63b42" providerId="Windows Live" clId="Web-{AE0F25EA-0C92-4CD3-A320-54749681A8D8}" dt="2022-09-20T20:24:43.713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Juan Manuel Pasquali" userId="df1c45e19dc63b42" providerId="Windows Live" clId="Web-{AE0F25EA-0C92-4CD3-A320-54749681A8D8}" dt="2022-09-20T20:24:43.713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Juan Manuel Pasquali" userId="df1c45e19dc63b42" providerId="Windows Live" clId="Web-{AE0F25EA-0C92-4CD3-A320-54749681A8D8}" dt="2022-09-20T20:24:43.713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Juan Manuel Pasquali" userId="df1c45e19dc63b42" providerId="Windows Live" clId="Web-{AE0F25EA-0C92-4CD3-A320-54749681A8D8}" dt="2022-09-20T20:24:49.056" v="1"/>
        <pc:sldMasterMkLst>
          <pc:docMk/>
          <pc:sldMasterMk cId="2027572007" sldId="2147483660"/>
        </pc:sldMasterMkLst>
        <pc:sldLayoutChg chg="add del mod replId">
          <pc:chgData name="Juan Manuel Pasquali" userId="df1c45e19dc63b42" providerId="Windows Live" clId="Web-{AE0F25EA-0C92-4CD3-A320-54749681A8D8}" dt="2022-09-20T20:24:49.056" v="1"/>
          <pc:sldLayoutMkLst>
            <pc:docMk/>
            <pc:sldMasterMk cId="2027572007" sldId="2147483660"/>
            <pc:sldLayoutMk cId="3822426638" sldId="2147483661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49.056" v="1"/>
          <pc:sldLayoutMkLst>
            <pc:docMk/>
            <pc:sldMasterMk cId="2027572007" sldId="2147483660"/>
            <pc:sldLayoutMk cId="3642750078" sldId="2147483662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49.056" v="1"/>
          <pc:sldLayoutMkLst>
            <pc:docMk/>
            <pc:sldMasterMk cId="2027572007" sldId="2147483660"/>
            <pc:sldLayoutMk cId="702290483" sldId="2147483663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49.056" v="1"/>
          <pc:sldLayoutMkLst>
            <pc:docMk/>
            <pc:sldMasterMk cId="2027572007" sldId="2147483660"/>
            <pc:sldLayoutMk cId="736032847" sldId="2147483664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49.056" v="1"/>
          <pc:sldLayoutMkLst>
            <pc:docMk/>
            <pc:sldMasterMk cId="2027572007" sldId="2147483660"/>
            <pc:sldLayoutMk cId="1553629433" sldId="2147483665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49.056" v="1"/>
          <pc:sldLayoutMkLst>
            <pc:docMk/>
            <pc:sldMasterMk cId="2027572007" sldId="2147483660"/>
            <pc:sldLayoutMk cId="2535378884" sldId="2147483666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49.056" v="1"/>
          <pc:sldLayoutMkLst>
            <pc:docMk/>
            <pc:sldMasterMk cId="2027572007" sldId="2147483660"/>
            <pc:sldLayoutMk cId="4117426140" sldId="2147483667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49.056" v="1"/>
          <pc:sldLayoutMkLst>
            <pc:docMk/>
            <pc:sldMasterMk cId="2027572007" sldId="2147483660"/>
            <pc:sldLayoutMk cId="1630063127" sldId="2147483668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49.056" v="1"/>
          <pc:sldLayoutMkLst>
            <pc:docMk/>
            <pc:sldMasterMk cId="2027572007" sldId="2147483660"/>
            <pc:sldLayoutMk cId="1677532578" sldId="2147483669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49.056" v="1"/>
          <pc:sldLayoutMkLst>
            <pc:docMk/>
            <pc:sldMasterMk cId="2027572007" sldId="2147483660"/>
            <pc:sldLayoutMk cId="597226443" sldId="2147483670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49.056" v="1"/>
          <pc:sldLayoutMkLst>
            <pc:docMk/>
            <pc:sldMasterMk cId="2027572007" sldId="2147483660"/>
            <pc:sldLayoutMk cId="2859093640" sldId="2147483671"/>
          </pc:sldLayoutMkLst>
        </pc:sldLayoutChg>
      </pc:sldMasterChg>
      <pc:sldMasterChg chg="add del addSldLayout delSldLayout modSldLayout">
        <pc:chgData name="Juan Manuel Pasquali" userId="df1c45e19dc63b42" providerId="Windows Live" clId="Web-{AE0F25EA-0C92-4CD3-A320-54749681A8D8}" dt="2022-09-20T20:24:52.994" v="2"/>
        <pc:sldMasterMkLst>
          <pc:docMk/>
          <pc:sldMasterMk cId="2309509674" sldId="2147483672"/>
        </pc:sldMasterMkLst>
        <pc:sldLayoutChg chg="add del mod replId">
          <pc:chgData name="Juan Manuel Pasquali" userId="df1c45e19dc63b42" providerId="Windows Live" clId="Web-{AE0F25EA-0C92-4CD3-A320-54749681A8D8}" dt="2022-09-20T20:24:52.994" v="2"/>
          <pc:sldLayoutMkLst>
            <pc:docMk/>
            <pc:sldMasterMk cId="2309509674" sldId="2147483672"/>
            <pc:sldLayoutMk cId="969666513" sldId="2147483673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52.994" v="2"/>
          <pc:sldLayoutMkLst>
            <pc:docMk/>
            <pc:sldMasterMk cId="2309509674" sldId="2147483672"/>
            <pc:sldLayoutMk cId="2826960335" sldId="2147483674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52.994" v="2"/>
          <pc:sldLayoutMkLst>
            <pc:docMk/>
            <pc:sldMasterMk cId="2309509674" sldId="2147483672"/>
            <pc:sldLayoutMk cId="625536006" sldId="2147483675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52.994" v="2"/>
          <pc:sldLayoutMkLst>
            <pc:docMk/>
            <pc:sldMasterMk cId="2309509674" sldId="2147483672"/>
            <pc:sldLayoutMk cId="1740139815" sldId="2147483676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52.994" v="2"/>
          <pc:sldLayoutMkLst>
            <pc:docMk/>
            <pc:sldMasterMk cId="2309509674" sldId="2147483672"/>
            <pc:sldLayoutMk cId="2064840292" sldId="2147483677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52.994" v="2"/>
          <pc:sldLayoutMkLst>
            <pc:docMk/>
            <pc:sldMasterMk cId="2309509674" sldId="2147483672"/>
            <pc:sldLayoutMk cId="1032800746" sldId="2147483678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52.994" v="2"/>
          <pc:sldLayoutMkLst>
            <pc:docMk/>
            <pc:sldMasterMk cId="2309509674" sldId="2147483672"/>
            <pc:sldLayoutMk cId="4099282365" sldId="2147483679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52.994" v="2"/>
          <pc:sldLayoutMkLst>
            <pc:docMk/>
            <pc:sldMasterMk cId="2309509674" sldId="2147483672"/>
            <pc:sldLayoutMk cId="3300072612" sldId="2147483680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52.994" v="2"/>
          <pc:sldLayoutMkLst>
            <pc:docMk/>
            <pc:sldMasterMk cId="2309509674" sldId="2147483672"/>
            <pc:sldLayoutMk cId="829805918" sldId="2147483681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52.994" v="2"/>
          <pc:sldLayoutMkLst>
            <pc:docMk/>
            <pc:sldMasterMk cId="2309509674" sldId="2147483672"/>
            <pc:sldLayoutMk cId="1254071709" sldId="2147483682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4:52.994" v="2"/>
          <pc:sldLayoutMkLst>
            <pc:docMk/>
            <pc:sldMasterMk cId="2309509674" sldId="2147483672"/>
            <pc:sldLayoutMk cId="1530119160" sldId="2147483683"/>
          </pc:sldLayoutMkLst>
        </pc:sldLayoutChg>
      </pc:sldMasterChg>
      <pc:sldMasterChg chg="add del addSldLayout delSldLayout modSldLayout">
        <pc:chgData name="Juan Manuel Pasquali" userId="df1c45e19dc63b42" providerId="Windows Live" clId="Web-{AE0F25EA-0C92-4CD3-A320-54749681A8D8}" dt="2022-09-20T20:25:04.776" v="3"/>
        <pc:sldMasterMkLst>
          <pc:docMk/>
          <pc:sldMasterMk cId="2259590243" sldId="2147483684"/>
        </pc:sldMasterMkLst>
        <pc:sldLayoutChg chg="add del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2259590243" sldId="2147483684"/>
            <pc:sldLayoutMk cId="1097844403" sldId="2147483685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2259590243" sldId="2147483684"/>
            <pc:sldLayoutMk cId="977848088" sldId="2147483686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2259590243" sldId="2147483684"/>
            <pc:sldLayoutMk cId="2422769069" sldId="2147483687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2259590243" sldId="2147483684"/>
            <pc:sldLayoutMk cId="1376733967" sldId="2147483688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2259590243" sldId="2147483684"/>
            <pc:sldLayoutMk cId="2375314251" sldId="2147483689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2259590243" sldId="2147483684"/>
            <pc:sldLayoutMk cId="755761770" sldId="2147483690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2259590243" sldId="2147483684"/>
            <pc:sldLayoutMk cId="2616489311" sldId="2147483691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2259590243" sldId="2147483684"/>
            <pc:sldLayoutMk cId="2726401758" sldId="2147483692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2259590243" sldId="2147483684"/>
            <pc:sldLayoutMk cId="4284484138" sldId="2147483693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2259590243" sldId="2147483684"/>
            <pc:sldLayoutMk cId="2615433250" sldId="2147483694"/>
          </pc:sldLayoutMkLst>
        </pc:sldLayoutChg>
        <pc:sldLayoutChg chg="add del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2259590243" sldId="2147483684"/>
            <pc:sldLayoutMk cId="2875451246" sldId="2147483695"/>
          </pc:sldLayoutMkLst>
        </pc:sldLayoutChg>
      </pc:sldMasterChg>
      <pc:sldMasterChg chg="add addSldLayout modSldLayout">
        <pc:chgData name="Juan Manuel Pasquali" userId="df1c45e19dc63b42" providerId="Windows Live" clId="Web-{AE0F25EA-0C92-4CD3-A320-54749681A8D8}" dt="2022-09-20T20:25:04.776" v="3"/>
        <pc:sldMasterMkLst>
          <pc:docMk/>
          <pc:sldMasterMk cId="4111881009" sldId="2147483696"/>
        </pc:sldMasterMkLst>
        <pc:sldLayoutChg chg="add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4111881009" sldId="2147483696"/>
            <pc:sldLayoutMk cId="1394054950" sldId="2147483697"/>
          </pc:sldLayoutMkLst>
        </pc:sldLayoutChg>
        <pc:sldLayoutChg chg="add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4111881009" sldId="2147483696"/>
            <pc:sldLayoutMk cId="2523619600" sldId="2147483698"/>
          </pc:sldLayoutMkLst>
        </pc:sldLayoutChg>
        <pc:sldLayoutChg chg="add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4111881009" sldId="2147483696"/>
            <pc:sldLayoutMk cId="2031489685" sldId="2147483699"/>
          </pc:sldLayoutMkLst>
        </pc:sldLayoutChg>
        <pc:sldLayoutChg chg="add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4111881009" sldId="2147483696"/>
            <pc:sldLayoutMk cId="1612059462" sldId="2147483700"/>
          </pc:sldLayoutMkLst>
        </pc:sldLayoutChg>
        <pc:sldLayoutChg chg="add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4111881009" sldId="2147483696"/>
            <pc:sldLayoutMk cId="2582068293" sldId="2147483701"/>
          </pc:sldLayoutMkLst>
        </pc:sldLayoutChg>
        <pc:sldLayoutChg chg="add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4111881009" sldId="2147483696"/>
            <pc:sldLayoutMk cId="1503954607" sldId="2147483702"/>
          </pc:sldLayoutMkLst>
        </pc:sldLayoutChg>
        <pc:sldLayoutChg chg="add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4111881009" sldId="2147483696"/>
            <pc:sldLayoutMk cId="1017576296" sldId="2147483703"/>
          </pc:sldLayoutMkLst>
        </pc:sldLayoutChg>
        <pc:sldLayoutChg chg="add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4111881009" sldId="2147483696"/>
            <pc:sldLayoutMk cId="3970950890" sldId="2147483704"/>
          </pc:sldLayoutMkLst>
        </pc:sldLayoutChg>
        <pc:sldLayoutChg chg="add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4111881009" sldId="2147483696"/>
            <pc:sldLayoutMk cId="1925497776" sldId="2147483705"/>
          </pc:sldLayoutMkLst>
        </pc:sldLayoutChg>
        <pc:sldLayoutChg chg="add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4111881009" sldId="2147483696"/>
            <pc:sldLayoutMk cId="3457092076" sldId="2147483706"/>
          </pc:sldLayoutMkLst>
        </pc:sldLayoutChg>
        <pc:sldLayoutChg chg="add mod replId">
          <pc:chgData name="Juan Manuel Pasquali" userId="df1c45e19dc63b42" providerId="Windows Live" clId="Web-{AE0F25EA-0C92-4CD3-A320-54749681A8D8}" dt="2022-09-20T20:25:04.776" v="3"/>
          <pc:sldLayoutMkLst>
            <pc:docMk/>
            <pc:sldMasterMk cId="4111881009" sldId="2147483696"/>
            <pc:sldLayoutMk cId="2299046637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5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4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1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48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5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7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5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9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Composite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 Light"/>
              </a:rPr>
              <a:t>Patrones de 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34686B-A723-FEDF-48B5-A854C894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96" y="568211"/>
            <a:ext cx="6027640" cy="1704758"/>
          </a:xfrm>
        </p:spPr>
        <p:txBody>
          <a:bodyPr>
            <a:normAutofit/>
          </a:bodyPr>
          <a:lstStyle/>
          <a:p>
            <a:pPr algn="r"/>
            <a:r>
              <a:rPr lang="es-ES" sz="5400" b="1" dirty="0">
                <a:solidFill>
                  <a:schemeClr val="accent2"/>
                </a:solidFill>
                <a:cs typeface="Calibri Light"/>
              </a:rPr>
              <a:t>De que se trata Composite</a:t>
            </a:r>
            <a:endParaRPr lang="es-ES" sz="5400" b="1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82415-6C72-BBC6-7704-6A91A947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21" y="1769962"/>
            <a:ext cx="6697715" cy="4358652"/>
          </a:xfrm>
        </p:spPr>
        <p:txBody>
          <a:bodyPr vert="horz" lIns="0" tIns="45720" rIns="0" bIns="45720" rtlCol="0" anchor="t">
            <a:noAutofit/>
          </a:bodyPr>
          <a:lstStyle/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pPr algn="r"/>
            <a:r>
              <a:rPr lang="es-ES" sz="3400" dirty="0">
                <a:cs typeface="Calibri"/>
              </a:rPr>
              <a:t>Patrón estructural. También conocido como "Compuesto", nos permita crear objetos complejos a partir de otros más simples (estructura de árbol </a:t>
            </a:r>
            <a:r>
              <a:rPr lang="es-ES" sz="3400" dirty="0">
                <a:ea typeface="+mn-lt"/>
                <a:cs typeface="+mn-lt"/>
              </a:rPr>
              <a:t>jerárquica</a:t>
            </a:r>
            <a:r>
              <a:rPr lang="es-ES" sz="3400" dirty="0">
                <a:cs typeface="Calibri"/>
              </a:rPr>
              <a:t>) y así trabajarlos como si fueran uno, gracias a la recursividad.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774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CDA82-6E53-4526-AB3C-01FC3E33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Cuando usar Composite  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E46FE-F9F7-0AF6-3C10-88B4816C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endParaRPr lang="es-ES" sz="2800" dirty="0">
              <a:ea typeface="+mn-lt"/>
              <a:cs typeface="+mn-lt"/>
            </a:endParaRPr>
          </a:p>
          <a:p>
            <a:r>
              <a:rPr lang="es-ES" sz="3200" dirty="0">
                <a:ea typeface="+mn-lt"/>
                <a:cs typeface="+mn-lt"/>
              </a:rPr>
              <a:t>Utilízalo cuando:</a:t>
            </a:r>
            <a:endParaRPr lang="es-ES" sz="3200" dirty="0">
              <a:cs typeface="Calibri"/>
            </a:endParaRPr>
          </a:p>
          <a:p>
            <a:pPr marL="566420" lvl="2">
              <a:buFont typeface="Arial" panose="020F0502020204030204" pitchFamily="34" charset="0"/>
              <a:buChar char="•"/>
            </a:pPr>
            <a:endParaRPr lang="es-ES" sz="2800" dirty="0">
              <a:ea typeface="+mn-lt"/>
              <a:cs typeface="+mn-lt"/>
            </a:endParaRP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s-ES" sz="2800" dirty="0">
                <a:ea typeface="+mn-lt"/>
                <a:cs typeface="+mn-lt"/>
              </a:rPr>
              <a:t>    Tengas que implementar una estructura de objetos con forma de árbol, categorías: Un contenedor puede estar compuesto por hojas y por otros contenedores.</a:t>
            </a:r>
            <a:endParaRPr lang="es-ES" sz="2800" dirty="0">
              <a:cs typeface="Calibri"/>
            </a:endParaRPr>
          </a:p>
          <a:p>
            <a:pPr marL="566420" lvl="2">
              <a:buFont typeface="Arial" panose="020F0502020204030204" pitchFamily="34" charset="0"/>
              <a:buChar char="•"/>
            </a:pPr>
            <a:endParaRPr lang="es-ES" sz="2800" dirty="0">
              <a:ea typeface="+mn-lt"/>
              <a:cs typeface="+mn-lt"/>
            </a:endParaRP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s-ES" sz="2800" dirty="0">
                <a:ea typeface="+mn-lt"/>
                <a:cs typeface="+mn-lt"/>
              </a:rPr>
              <a:t>    Quieras que el código cliente trate elementos simples y complejos de la misma forma: todos los elementos definidos comparten una interfaz común. </a:t>
            </a:r>
          </a:p>
          <a:p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75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4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5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DB42F766-7421-4A67-860C-0F43BC1B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2" y="96713"/>
            <a:ext cx="7264059" cy="6681139"/>
          </a:xfrm>
          <a:prstGeom prst="rect">
            <a:avLst/>
          </a:prstGeom>
        </p:spPr>
      </p:pic>
      <p:sp>
        <p:nvSpPr>
          <p:cNvPr id="64" name="Rectangle 5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6FDD02-6DEC-AF0F-9A37-4E433DC4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cs typeface="Calibri Light"/>
              </a:rPr>
              <a:t>UML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50107ED-5138-1B4B-F9D5-1A4A753E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85" y="3572563"/>
            <a:ext cx="3736550" cy="2645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cap="all" spc="200" dirty="0">
                <a:solidFill>
                  <a:srgbClr val="FFFFFF"/>
                </a:solidFill>
                <a:latin typeface="+mj-lt"/>
              </a:rPr>
              <a:t>COMPOSITE</a:t>
            </a:r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9506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Retrospect</vt:lpstr>
      <vt:lpstr>Composite</vt:lpstr>
      <vt:lpstr>De que se trata Composite</vt:lpstr>
      <vt:lpstr>Cuando usar Composite  ?</vt:lpstr>
      <vt:lpstr>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160</cp:revision>
  <dcterms:created xsi:type="dcterms:W3CDTF">2022-09-20T20:24:33Z</dcterms:created>
  <dcterms:modified xsi:type="dcterms:W3CDTF">2022-09-20T21:10:22Z</dcterms:modified>
</cp:coreProperties>
</file>