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0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407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868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507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763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38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5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540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851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84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84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81E1-D55F-44C2-BC4C-C32D9400EB93}" type="datetimeFigureOut">
              <a:rPr lang="es-CO" smtClean="0"/>
              <a:t>18/11/2014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819C-433A-4DE5-8473-F097B5FA89B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958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432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KONURBANOS</dc:creator>
  <cp:lastModifiedBy>KONURBANOS</cp:lastModifiedBy>
  <cp:revision>1</cp:revision>
  <dcterms:created xsi:type="dcterms:W3CDTF">2014-11-18T22:49:54Z</dcterms:created>
  <dcterms:modified xsi:type="dcterms:W3CDTF">2014-11-18T22:50:02Z</dcterms:modified>
</cp:coreProperties>
</file>